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7" r:id="rId2"/>
    <p:sldId id="256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ED304-35D2-4493-93A7-99974BDFECE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203B4-EA0B-4BD9-AB65-506377089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203B4-EA0B-4BD9-AB65-506377089F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0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203B4-EA0B-4BD9-AB65-506377089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7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829BEE7-A2CC-499F-8AA5-0AB05C83C11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6D7D5F1-7DBE-4F10-845F-7AA460711A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85916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Algerian" pitchFamily="82" charset="0"/>
              </a:rPr>
              <a:t>WELLCOME TO WORKSHOP </a:t>
            </a:r>
            <a:endParaRPr lang="en-US" sz="5400" b="1" dirty="0">
              <a:latin typeface="Algerian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356992"/>
            <a:ext cx="2286000" cy="2286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76672"/>
            <a:ext cx="1584176" cy="15841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61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887730"/>
            <a:ext cx="7376160" cy="50825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887730"/>
            <a:ext cx="7376160" cy="5082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887730"/>
            <a:ext cx="7376160" cy="50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3 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up code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4327"/>
            <a:ext cx="8280920" cy="561871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6200000">
            <a:off x="1047651" y="1736812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2968" y="989872"/>
            <a:ext cx="2088232" cy="540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4327"/>
            <a:ext cx="8280920" cy="56187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39336" y="1523669"/>
            <a:ext cx="747512" cy="31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2663787" y="1563256"/>
            <a:ext cx="360040" cy="2357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4327"/>
            <a:ext cx="8280920" cy="561871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95736" y="1650004"/>
            <a:ext cx="1512168" cy="209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3826204" y="1588685"/>
            <a:ext cx="576064" cy="3797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4327"/>
            <a:ext cx="8280920" cy="561871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11200" y="2924944"/>
            <a:ext cx="1869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80328" y="5229200"/>
            <a:ext cx="10557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53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15" grpId="0" animBg="1"/>
      <p:bldP spid="16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94421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lgerian" pitchFamily="82" charset="0"/>
              </a:rPr>
              <a:t>CẢM ƠN THẦY VÀ CÁC BẠN ĐÃ LẮNG NGHE !</a:t>
            </a:r>
            <a:br>
              <a:rPr lang="en-US" sz="4000" b="1" dirty="0">
                <a:latin typeface="Algerian" pitchFamily="82" charset="0"/>
              </a:rPr>
            </a:br>
            <a:endParaRPr lang="en-US" sz="4000" b="1" dirty="0">
              <a:latin typeface="Algerian" pitchFamily="8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80928"/>
            <a:ext cx="3794760" cy="30708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342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492896"/>
            <a:ext cx="7560840" cy="576064"/>
          </a:xfrm>
        </p:spPr>
        <p:txBody>
          <a:bodyPr>
            <a:noAutofit/>
          </a:bodyPr>
          <a:lstStyle/>
          <a:p>
            <a:r>
              <a:rPr lang="en-US" sz="3200" b="1" i="0" dirty="0" smtClean="0">
                <a:latin typeface="Berlin Sans FB Demi" pitchFamily="34" charset="0"/>
              </a:rPr>
              <a:t>CNTT ROBOT &amp; TRÍ TUỆ NHÂN TẠO</a:t>
            </a:r>
            <a:endParaRPr lang="en-US" sz="3200" b="1" i="0" dirty="0">
              <a:latin typeface="Berlin Sans FB Dem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3789040"/>
            <a:ext cx="6336704" cy="130985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Berlin Sans FB" pitchFamily="34" charset="0"/>
              </a:rPr>
              <a:t>Hướng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dẫn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sử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dụng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phần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mềm</a:t>
            </a:r>
            <a:r>
              <a:rPr lang="en-US" dirty="0" smtClean="0">
                <a:latin typeface="Berlin Sans FB" pitchFamily="34" charset="0"/>
              </a:rPr>
              <a:t> GITHUB</a:t>
            </a:r>
            <a:endParaRPr lang="en-US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hệ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thống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lý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phiên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bản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phân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tán</a:t>
            </a:r>
            <a:r>
              <a:rPr lang="en-US" dirty="0" smtClean="0">
                <a:latin typeface="+mj-lt"/>
              </a:rPr>
              <a:t>                   ( Distributed Version Control System – DVCS ).</a:t>
            </a:r>
          </a:p>
          <a:p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mắt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năm</a:t>
            </a:r>
            <a:r>
              <a:rPr lang="en-US" dirty="0" smtClean="0">
                <a:latin typeface="+mj-lt"/>
              </a:rPr>
              <a:t> 2005.</a:t>
            </a:r>
          </a:p>
          <a:p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tại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dùng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rất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phổ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dự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nhỏ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lớn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erlin Sans FB Demi" pitchFamily="34" charset="0"/>
              </a:rPr>
              <a:t>GIT </a:t>
            </a:r>
            <a:r>
              <a:rPr lang="en-US" sz="4400" dirty="0" err="1" smtClean="0">
                <a:latin typeface="Berlin Sans FB Demi" pitchFamily="34" charset="0"/>
              </a:rPr>
              <a:t>là</a:t>
            </a:r>
            <a:r>
              <a:rPr lang="en-US" sz="4400" dirty="0" smtClean="0">
                <a:latin typeface="Berlin Sans FB Demi" pitchFamily="34" charset="0"/>
              </a:rPr>
              <a:t> </a:t>
            </a:r>
            <a:r>
              <a:rPr lang="en-US" sz="4400" dirty="0" err="1" smtClean="0">
                <a:latin typeface="Berlin Sans FB Demi" pitchFamily="34" charset="0"/>
              </a:rPr>
              <a:t>gì</a:t>
            </a:r>
            <a:r>
              <a:rPr lang="en-US" sz="4400" dirty="0" smtClean="0">
                <a:latin typeface="Berlin Sans FB Demi" pitchFamily="34" charset="0"/>
              </a:rPr>
              <a:t> ?.</a:t>
            </a:r>
            <a:endParaRPr lang="en-US" sz="44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gọn</a:t>
            </a:r>
            <a:r>
              <a:rPr lang="en-US" dirty="0"/>
              <a:t>, </a:t>
            </a:r>
            <a:r>
              <a:rPr lang="en-US" dirty="0" err="1"/>
              <a:t>lẹ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Source </a:t>
            </a:r>
            <a:r>
              <a:rPr lang="en-US" dirty="0" smtClean="0"/>
              <a:t>Code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vời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smtClean="0"/>
              <a:t>code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lợi</a:t>
            </a:r>
            <a:r>
              <a:rPr lang="en-US" b="1" dirty="0" smtClean="0"/>
              <a:t> </a:t>
            </a:r>
            <a:r>
              <a:rPr lang="en-US" b="1" dirty="0" err="1" smtClean="0"/>
              <a:t>ích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GitHub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51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1 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 ( github.com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732240" cy="378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48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766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Tạo</a:t>
            </a:r>
            <a:r>
              <a:rPr lang="en-US" dirty="0" smtClean="0"/>
              <a:t> Repository.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96" y="1089680"/>
            <a:ext cx="619268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Repository.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0" y="946591"/>
            <a:ext cx="8568952" cy="4905375"/>
          </a:xfrm>
          <a:prstGeom prst="rect">
            <a:avLst/>
          </a:prstGeom>
          <a:ln w="3175">
            <a:noFill/>
            <a:prstDash val="solid"/>
          </a:ln>
        </p:spPr>
      </p:pic>
      <p:sp>
        <p:nvSpPr>
          <p:cNvPr id="9" name="TextBox 8"/>
          <p:cNvSpPr txBox="1"/>
          <p:nvPr/>
        </p:nvSpPr>
        <p:spPr>
          <a:xfrm>
            <a:off x="3955172" y="2564904"/>
            <a:ext cx="13369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292080" y="2804041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0152" y="265015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Tên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trữ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1800" y="3140968"/>
            <a:ext cx="3600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7" name="Straight Connector 26"/>
          <p:cNvCxnSpPr>
            <a:stCxn id="25" idx="3"/>
          </p:cNvCxnSpPr>
          <p:nvPr/>
        </p:nvCxnSpPr>
        <p:spPr>
          <a:xfrm>
            <a:off x="6372200" y="3325634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04248" y="3140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tả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37066" y="3609578"/>
            <a:ext cx="24830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cxnSp>
        <p:nvCxnSpPr>
          <p:cNvPr id="40" name="Straight Connector 39"/>
          <p:cNvCxnSpPr>
            <a:stCxn id="38" idx="3"/>
          </p:cNvCxnSpPr>
          <p:nvPr/>
        </p:nvCxnSpPr>
        <p:spPr>
          <a:xfrm>
            <a:off x="5220072" y="3871188"/>
            <a:ext cx="3960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16116" y="3686522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1036" y="4221088"/>
            <a:ext cx="244827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/>
          </a:p>
        </p:txBody>
      </p:sp>
      <p:cxnSp>
        <p:nvCxnSpPr>
          <p:cNvPr id="4" name="Straight Connector 3"/>
          <p:cNvCxnSpPr>
            <a:stCxn id="2" idx="3"/>
          </p:cNvCxnSpPr>
          <p:nvPr/>
        </p:nvCxnSpPr>
        <p:spPr>
          <a:xfrm flipV="1">
            <a:off x="5179308" y="4821252"/>
            <a:ext cx="83285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2160" y="461370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Khởi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trữ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24" grpId="0"/>
      <p:bldP spid="25" grpId="0" animBg="1"/>
      <p:bldP spid="28" grpId="0"/>
      <p:bldP spid="38" grpId="0" animBg="1"/>
      <p:bldP spid="41" grpId="0"/>
      <p:bldP spid="2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2 : Download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Desktop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 desktop.github.com 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496944" cy="4905375"/>
          </a:xfrm>
          <a:prstGeom prst="rect">
            <a:avLst/>
          </a:prstGeom>
          <a:ln w="38100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19872" y="4005064"/>
            <a:ext cx="223224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3322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332656"/>
            <a:ext cx="8352928" cy="619268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Install </a:t>
            </a:r>
            <a:r>
              <a:rPr lang="en-US" dirty="0" err="1" smtClean="0"/>
              <a:t>GitHub</a:t>
            </a:r>
            <a:r>
              <a:rPr lang="en-US" dirty="0" smtClean="0"/>
              <a:t> Desktop.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098452" cy="48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787</TotalTime>
  <Words>199</Words>
  <Application>Microsoft Office PowerPoint</Application>
  <PresentationFormat>On-screen Show (4:3)</PresentationFormat>
  <Paragraphs>31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WELLCOME TO WORKSHOP </vt:lpstr>
      <vt:lpstr>Hướng dẫn sử dụng phần mềm GITHUB</vt:lpstr>
      <vt:lpstr>GIT là gì ?.</vt:lpstr>
      <vt:lpstr>Những lợi ích của GitHub:</vt:lpstr>
      <vt:lpstr>Cách sử dụng GitHub: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LẮNG NGHE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năng thuyết trình</dc:title>
  <dc:creator>vu viet hoang</dc:creator>
  <cp:lastModifiedBy>vu viet hoang</cp:lastModifiedBy>
  <cp:revision>53</cp:revision>
  <dcterms:created xsi:type="dcterms:W3CDTF">2020-10-05T07:10:40Z</dcterms:created>
  <dcterms:modified xsi:type="dcterms:W3CDTF">2020-10-21T13:17:52Z</dcterms:modified>
</cp:coreProperties>
</file>