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256" r:id="rId3"/>
    <p:sldId id="285" r:id="rId4"/>
    <p:sldId id="259" r:id="rId5"/>
    <p:sldId id="284" r:id="rId6"/>
    <p:sldId id="28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85"/>
            <p14:sldId id="259"/>
            <p14:sldId id="284"/>
            <p14:sldId id="28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883" y="2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8884" y="1611801"/>
            <a:ext cx="8993901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Разработка приложения кинотеатра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8AA3495-62D7-48CB-9B52-BCC5ACD1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331"/>
            <a:ext cx="7256892" cy="1442421"/>
          </a:xfrm>
        </p:spPr>
        <p:txBody>
          <a:bodyPr>
            <a:noAutofit/>
          </a:bodyPr>
          <a:lstStyle/>
          <a:p>
            <a:pPr algn="r"/>
            <a:r>
              <a:rPr lang="ru-RU" b="0" dirty="0">
                <a:solidFill>
                  <a:schemeClr val="tx1">
                    <a:lumMod val="75000"/>
                  </a:schemeClr>
                </a:solidFill>
              </a:rPr>
              <a:t>Пример реализации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8E1352-8FCD-466A-8250-D8479DD7F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147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32412-110E-4526-A21E-FE20F4494711}"/>
              </a:ext>
            </a:extLst>
          </p:cNvPr>
          <p:cNvSpPr txBox="1"/>
          <p:nvPr/>
        </p:nvSpPr>
        <p:spPr>
          <a:xfrm>
            <a:off x="2657668" y="1146117"/>
            <a:ext cx="7326086" cy="54508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На стартовом экране видны основные вкладки главной страницы, быстрый доступ к последним просмотренным и панель нижней навигации</a:t>
            </a:r>
          </a:p>
          <a:p>
            <a:pPr>
              <a:lnSpc>
                <a:spcPct val="150000"/>
              </a:lnSpc>
            </a:pPr>
            <a:r>
              <a:rPr lang="ru-RU" dirty="0"/>
              <a:t>В приложении реализована система подборок, где пользователь может составлять свои или искать уже созданные другими сборники.</a:t>
            </a:r>
          </a:p>
          <a:p>
            <a:pPr>
              <a:lnSpc>
                <a:spcPct val="150000"/>
              </a:lnSpc>
            </a:pPr>
            <a:r>
              <a:rPr lang="ru-RU" dirty="0"/>
              <a:t>Также присутствует возможность добавлять фильмы в избранное, в последствии их можно найти на вкладке Коллекции</a:t>
            </a:r>
          </a:p>
          <a:p>
            <a:pPr>
              <a:lnSpc>
                <a:spcPct val="150000"/>
              </a:lnSpc>
            </a:pPr>
            <a:r>
              <a:rPr lang="ru-RU" dirty="0"/>
              <a:t>Весь перечисленный функционал доступен для авторизованного пользователя, для этого в приложении имеется возможность как входа так и регистрации.</a:t>
            </a:r>
          </a:p>
          <a:p>
            <a:pPr>
              <a:lnSpc>
                <a:spcPct val="150000"/>
              </a:lnSpc>
            </a:pPr>
            <a:r>
              <a:rPr lang="ru-RU" dirty="0"/>
              <a:t>В последствии пользователь может через личный кабинет следить за своими сессиями, видеть историю просмотров, получать персональные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82082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62ADD9-719C-4B23-800F-92359F668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" r="895"/>
          <a:stretch/>
        </p:blipFill>
        <p:spPr>
          <a:xfrm>
            <a:off x="0" y="0"/>
            <a:ext cx="2487971" cy="68270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9058D-26BC-431D-A52E-DFB81A832299}"/>
              </a:ext>
            </a:extLst>
          </p:cNvPr>
          <p:cNvSpPr txBox="1"/>
          <p:nvPr/>
        </p:nvSpPr>
        <p:spPr>
          <a:xfrm>
            <a:off x="2487971" y="3088971"/>
            <a:ext cx="77520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/>
              <a:t>При нажатии на фильм открывается плеер с линией </a:t>
            </a:r>
            <a:r>
              <a:rPr lang="ru-RU" sz="4000" dirty="0" err="1"/>
              <a:t>прогрузки</a:t>
            </a:r>
            <a:r>
              <a:rPr lang="ru-RU" sz="4000" dirty="0"/>
              <a:t> состояния воспроизведения и громкостью воспроизведения</a:t>
            </a:r>
          </a:p>
        </p:txBody>
      </p: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C1348EE8-AC7E-4D32-8C2E-029017EEC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 flipV="1">
            <a:off x="3182171" y="2284239"/>
            <a:ext cx="2377109" cy="3986572"/>
          </a:xfrm>
          <a:prstGeom prst="curvedConnector4">
            <a:avLst>
              <a:gd name="adj1" fmla="val -9617"/>
              <a:gd name="adj2" fmla="val 761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0"/>
            <a:ext cx="10088880" cy="403979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Для удобства пользователя была реализована система возрастного рейтинга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275F23-EBE8-4FDC-ADD4-A588D05A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3" y="5042784"/>
            <a:ext cx="563827" cy="2480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1A61867-2196-4C7A-AF6E-79080C970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4" y="5514089"/>
            <a:ext cx="563826" cy="2706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5A18462-1BD3-414C-ADFC-CE472F254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4" y="5956436"/>
            <a:ext cx="563826" cy="2706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2954BC0-892C-48DE-A135-1AA300481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3" y="4213538"/>
            <a:ext cx="406347" cy="270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CA9EB2-64DE-4C5A-A839-32B25F555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3" y="4596046"/>
            <a:ext cx="406347" cy="270898"/>
          </a:xfrm>
          <a:prstGeom prst="rect">
            <a:avLst/>
          </a:prstGeom>
        </p:spPr>
      </p:pic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12DC0A7A-5A77-4964-AAE2-A05815C658AF}"/>
              </a:ext>
            </a:extLst>
          </p:cNvPr>
          <p:cNvCxnSpPr/>
          <p:nvPr/>
        </p:nvCxnSpPr>
        <p:spPr>
          <a:xfrm rot="10800000" flipV="1">
            <a:off x="2296160" y="4124959"/>
            <a:ext cx="2062480" cy="13891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08A6E63-5EFB-4EFB-815E-330666DF28D1}"/>
              </a:ext>
            </a:extLst>
          </p:cNvPr>
          <p:cNvSpPr/>
          <p:nvPr/>
        </p:nvSpPr>
        <p:spPr>
          <a:xfrm>
            <a:off x="3955366" y="304472"/>
            <a:ext cx="291685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Стартовый экран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2A534374-EF3A-4488-BE84-B9877765B946}"/>
              </a:ext>
            </a:extLst>
          </p:cNvPr>
          <p:cNvSpPr/>
          <p:nvPr/>
        </p:nvSpPr>
        <p:spPr>
          <a:xfrm>
            <a:off x="2109856" y="2072640"/>
            <a:ext cx="2905760" cy="108243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Авторизация/Вход</a:t>
            </a:r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D4E65E5-7E02-41F7-B654-C8A75C9788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061381" y="720227"/>
            <a:ext cx="853768" cy="18510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183747-2A95-4CB3-B98B-C9C656EAF9D1}"/>
              </a:ext>
            </a:extLst>
          </p:cNvPr>
          <p:cNvSpPr txBox="1"/>
          <p:nvPr/>
        </p:nvSpPr>
        <p:spPr>
          <a:xfrm>
            <a:off x="2678705" y="1333182"/>
            <a:ext cx="2336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Нужно войти в личный кабинет?</a:t>
            </a:r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57DF7689-ABC0-4220-AAD5-EE93939B3CAA}"/>
              </a:ext>
            </a:extLst>
          </p:cNvPr>
          <p:cNvSpPr/>
          <p:nvPr/>
        </p:nvSpPr>
        <p:spPr>
          <a:xfrm>
            <a:off x="7896192" y="880039"/>
            <a:ext cx="2905760" cy="13919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страница</a:t>
            </a:r>
          </a:p>
        </p:txBody>
      </p: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ADEAB102-3312-4CC3-AC38-3B7C9BF9A90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5400000" flipH="1" flipV="1">
            <a:off x="7212016" y="-918183"/>
            <a:ext cx="338833" cy="3935278"/>
          </a:xfrm>
          <a:prstGeom prst="curvedConnector5">
            <a:avLst>
              <a:gd name="adj1" fmla="val -67467"/>
              <a:gd name="adj2" fmla="val 50070"/>
              <a:gd name="adj3" fmla="val 16746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Ромб 19">
            <a:extLst>
              <a:ext uri="{FF2B5EF4-FFF2-40B4-BE49-F238E27FC236}">
                <a16:creationId xmlns:a16="http://schemas.microsoft.com/office/drawing/2014/main" id="{D481D0FD-6D66-4FC2-85C1-8362DD28C3E3}"/>
              </a:ext>
            </a:extLst>
          </p:cNvPr>
          <p:cNvSpPr/>
          <p:nvPr/>
        </p:nvSpPr>
        <p:spPr>
          <a:xfrm>
            <a:off x="1522128" y="4002880"/>
            <a:ext cx="2542702" cy="108243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Коллекции</a:t>
            </a:r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D6A37111-3FBC-45B0-8103-6664D60F8FEC}"/>
              </a:ext>
            </a:extLst>
          </p:cNvPr>
          <p:cNvSpPr/>
          <p:nvPr/>
        </p:nvSpPr>
        <p:spPr>
          <a:xfrm>
            <a:off x="4643120" y="3928911"/>
            <a:ext cx="2905760" cy="13919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Подборка</a:t>
            </a:r>
          </a:p>
        </p:txBody>
      </p: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6D5A721A-DDF4-47A4-BB94-2F7F97CD8D5B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5400000">
            <a:off x="2754208" y="3194351"/>
            <a:ext cx="847801" cy="7692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CD83F56B-9EB4-4591-98E4-501E52AE1F4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16200000" flipH="1">
            <a:off x="4442452" y="2275363"/>
            <a:ext cx="773832" cy="2533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EBF836-904F-4A4A-A4D6-3D793DF5D67C}"/>
              </a:ext>
            </a:extLst>
          </p:cNvPr>
          <p:cNvSpPr txBox="1"/>
          <p:nvPr/>
        </p:nvSpPr>
        <p:spPr>
          <a:xfrm>
            <a:off x="1073561" y="3328220"/>
            <a:ext cx="244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Нужно попасть в рекомендации?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67C7C-8E9C-4CFD-A446-E2DCBA58CDAD}"/>
              </a:ext>
            </a:extLst>
          </p:cNvPr>
          <p:cNvSpPr txBox="1"/>
          <p:nvPr/>
        </p:nvSpPr>
        <p:spPr>
          <a:xfrm>
            <a:off x="4146707" y="3264769"/>
            <a:ext cx="200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Хотите увидеть избранное?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B482188-CA93-44D8-A653-729C7314F0DC}"/>
              </a:ext>
            </a:extLst>
          </p:cNvPr>
          <p:cNvSpPr/>
          <p:nvPr/>
        </p:nvSpPr>
        <p:spPr>
          <a:xfrm>
            <a:off x="7914750" y="2544902"/>
            <a:ext cx="239776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Личные рекомендации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9AD505D-B281-4A8E-AADA-D099326EE4A7}"/>
              </a:ext>
            </a:extLst>
          </p:cNvPr>
          <p:cNvSpPr/>
          <p:nvPr/>
        </p:nvSpPr>
        <p:spPr>
          <a:xfrm>
            <a:off x="379844" y="2087702"/>
            <a:ext cx="12700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Смена пароля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4760688F-2E34-4C82-8640-28A55B63E64A}"/>
              </a:ext>
            </a:extLst>
          </p:cNvPr>
          <p:cNvSpPr/>
          <p:nvPr/>
        </p:nvSpPr>
        <p:spPr>
          <a:xfrm>
            <a:off x="10273522" y="3459302"/>
            <a:ext cx="1818750" cy="12496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Просмотр последних фильмов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D7D59DDA-EAF5-4411-8F2A-54B6CDEDD0B6}"/>
              </a:ext>
            </a:extLst>
          </p:cNvPr>
          <p:cNvSpPr/>
          <p:nvPr/>
        </p:nvSpPr>
        <p:spPr>
          <a:xfrm>
            <a:off x="7330780" y="5977518"/>
            <a:ext cx="2296160" cy="7569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Поиск нужной подборки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32A21905-3C1B-44E1-8CC2-EACF2F309087}"/>
              </a:ext>
            </a:extLst>
          </p:cNvPr>
          <p:cNvSpPr/>
          <p:nvPr/>
        </p:nvSpPr>
        <p:spPr>
          <a:xfrm>
            <a:off x="859955" y="5347290"/>
            <a:ext cx="1818750" cy="12496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Просмотр последних фильмов</a:t>
            </a:r>
          </a:p>
        </p:txBody>
      </p:sp>
      <p:cxnSp>
        <p:nvCxnSpPr>
          <p:cNvPr id="78" name="Соединитель: изогнутый 77">
            <a:extLst>
              <a:ext uri="{FF2B5EF4-FFF2-40B4-BE49-F238E27FC236}">
                <a16:creationId xmlns:a16="http://schemas.microsoft.com/office/drawing/2014/main" id="{692F2110-1FEA-4240-8815-91647963969F}"/>
              </a:ext>
            </a:extLst>
          </p:cNvPr>
          <p:cNvCxnSpPr>
            <a:cxnSpLocks/>
            <a:stCxn id="10" idx="2"/>
            <a:endCxn id="47" idx="6"/>
          </p:cNvCxnSpPr>
          <p:nvPr/>
        </p:nvCxnSpPr>
        <p:spPr>
          <a:xfrm rot="5400000" flipH="1">
            <a:off x="2301201" y="1893545"/>
            <a:ext cx="610177" cy="1912892"/>
          </a:xfrm>
          <a:prstGeom prst="curvedConnector4">
            <a:avLst>
              <a:gd name="adj1" fmla="val -37465"/>
              <a:gd name="adj2" fmla="val 8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изогнутый 79">
            <a:extLst>
              <a:ext uri="{FF2B5EF4-FFF2-40B4-BE49-F238E27FC236}">
                <a16:creationId xmlns:a16="http://schemas.microsoft.com/office/drawing/2014/main" id="{9CE285B5-6709-4343-A6F2-7C6ED9AD4455}"/>
              </a:ext>
            </a:extLst>
          </p:cNvPr>
          <p:cNvCxnSpPr>
            <a:cxnSpLocks/>
            <a:stCxn id="21" idx="2"/>
            <a:endCxn id="112" idx="0"/>
          </p:cNvCxnSpPr>
          <p:nvPr/>
        </p:nvCxnSpPr>
        <p:spPr>
          <a:xfrm rot="5400000">
            <a:off x="5548046" y="5138203"/>
            <a:ext cx="365327" cy="7305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: изогнутый 82">
            <a:extLst>
              <a:ext uri="{FF2B5EF4-FFF2-40B4-BE49-F238E27FC236}">
                <a16:creationId xmlns:a16="http://schemas.microsoft.com/office/drawing/2014/main" id="{7C0BFAE2-D0F3-4B52-8464-02925F85D648}"/>
              </a:ext>
            </a:extLst>
          </p:cNvPr>
          <p:cNvCxnSpPr>
            <a:stCxn id="16" idx="2"/>
            <a:endCxn id="46" idx="2"/>
          </p:cNvCxnSpPr>
          <p:nvPr/>
        </p:nvCxnSpPr>
        <p:spPr>
          <a:xfrm rot="5400000">
            <a:off x="8266840" y="1919869"/>
            <a:ext cx="730143" cy="1434322"/>
          </a:xfrm>
          <a:prstGeom prst="curvedConnector4">
            <a:avLst>
              <a:gd name="adj1" fmla="val 18691"/>
              <a:gd name="adj2" fmla="val 115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FF244651-04A4-4B0D-8B67-63ECD04B633E}"/>
              </a:ext>
            </a:extLst>
          </p:cNvPr>
          <p:cNvCxnSpPr>
            <a:stCxn id="16" idx="2"/>
            <a:endCxn id="48" idx="7"/>
          </p:cNvCxnSpPr>
          <p:nvPr/>
        </p:nvCxnSpPr>
        <p:spPr>
          <a:xfrm rot="16200000" flipH="1">
            <a:off x="9902320" y="1718711"/>
            <a:ext cx="1370354" cy="2476850"/>
          </a:xfrm>
          <a:prstGeom prst="curvedConnector3">
            <a:avLst>
              <a:gd name="adj1" fmla="val 2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изогнутый 91">
            <a:extLst>
              <a:ext uri="{FF2B5EF4-FFF2-40B4-BE49-F238E27FC236}">
                <a16:creationId xmlns:a16="http://schemas.microsoft.com/office/drawing/2014/main" id="{CFADF132-0791-4DA4-89C5-61D7690933A5}"/>
              </a:ext>
            </a:extLst>
          </p:cNvPr>
          <p:cNvCxnSpPr>
            <a:cxnSpLocks/>
            <a:stCxn id="20" idx="2"/>
            <a:endCxn id="50" idx="2"/>
          </p:cNvCxnSpPr>
          <p:nvPr/>
        </p:nvCxnSpPr>
        <p:spPr>
          <a:xfrm rot="5400000">
            <a:off x="1383312" y="4561962"/>
            <a:ext cx="886810" cy="1933524"/>
          </a:xfrm>
          <a:prstGeom prst="curvedConnector4">
            <a:avLst>
              <a:gd name="adj1" fmla="val 14770"/>
              <a:gd name="adj2" fmla="val 111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Овал 111">
            <a:extLst>
              <a:ext uri="{FF2B5EF4-FFF2-40B4-BE49-F238E27FC236}">
                <a16:creationId xmlns:a16="http://schemas.microsoft.com/office/drawing/2014/main" id="{55034730-BEB7-4084-B7A9-8BC18442208C}"/>
              </a:ext>
            </a:extLst>
          </p:cNvPr>
          <p:cNvSpPr/>
          <p:nvPr/>
        </p:nvSpPr>
        <p:spPr>
          <a:xfrm>
            <a:off x="4106602" y="5686158"/>
            <a:ext cx="2517629" cy="7569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Создание своей подборки</a:t>
            </a:r>
          </a:p>
        </p:txBody>
      </p:sp>
      <p:cxnSp>
        <p:nvCxnSpPr>
          <p:cNvPr id="114" name="Соединитель: изогнутый 113">
            <a:extLst>
              <a:ext uri="{FF2B5EF4-FFF2-40B4-BE49-F238E27FC236}">
                <a16:creationId xmlns:a16="http://schemas.microsoft.com/office/drawing/2014/main" id="{D86A8DDE-33A6-473C-9C25-3C6F6E9479C7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6550893" y="4865937"/>
            <a:ext cx="596602" cy="1506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Овал 128">
            <a:extLst>
              <a:ext uri="{FF2B5EF4-FFF2-40B4-BE49-F238E27FC236}">
                <a16:creationId xmlns:a16="http://schemas.microsoft.com/office/drawing/2014/main" id="{7E27AD40-773F-4433-9515-6E7F9730489F}"/>
              </a:ext>
            </a:extLst>
          </p:cNvPr>
          <p:cNvSpPr/>
          <p:nvPr/>
        </p:nvSpPr>
        <p:spPr>
          <a:xfrm>
            <a:off x="7330780" y="3602818"/>
            <a:ext cx="2747472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Выбор категории</a:t>
            </a:r>
          </a:p>
        </p:txBody>
      </p:sp>
      <p:cxnSp>
        <p:nvCxnSpPr>
          <p:cNvPr id="130" name="Соединитель: изогнутый 129">
            <a:extLst>
              <a:ext uri="{FF2B5EF4-FFF2-40B4-BE49-F238E27FC236}">
                <a16:creationId xmlns:a16="http://schemas.microsoft.com/office/drawing/2014/main" id="{311FBCAB-FF79-4CFB-A2F5-877068BF863C}"/>
              </a:ext>
            </a:extLst>
          </p:cNvPr>
          <p:cNvCxnSpPr>
            <a:cxnSpLocks/>
            <a:stCxn id="16" idx="2"/>
            <a:endCxn id="129" idx="2"/>
          </p:cNvCxnSpPr>
          <p:nvPr/>
        </p:nvCxnSpPr>
        <p:spPr>
          <a:xfrm rot="5400000">
            <a:off x="7445897" y="2156842"/>
            <a:ext cx="1788059" cy="2018292"/>
          </a:xfrm>
          <a:prstGeom prst="curvedConnector4">
            <a:avLst>
              <a:gd name="adj1" fmla="val 3122"/>
              <a:gd name="adj2" fmla="val 1113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84198961-900D-4C84-B3DE-6F4A547B2AD5}"/>
              </a:ext>
            </a:extLst>
          </p:cNvPr>
          <p:cNvCxnSpPr/>
          <p:nvPr/>
        </p:nvCxnSpPr>
        <p:spPr>
          <a:xfrm>
            <a:off x="402755" y="156534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8193E198-9A77-4A08-8291-AD3B34D6C928}"/>
              </a:ext>
            </a:extLst>
          </p:cNvPr>
          <p:cNvCxnSpPr/>
          <p:nvPr/>
        </p:nvCxnSpPr>
        <p:spPr>
          <a:xfrm>
            <a:off x="379844" y="873542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1EE3A9A-ED6E-46A1-8D25-24D1C9A13D7F}"/>
              </a:ext>
            </a:extLst>
          </p:cNvPr>
          <p:cNvSpPr txBox="1"/>
          <p:nvPr/>
        </p:nvSpPr>
        <p:spPr>
          <a:xfrm>
            <a:off x="1056190" y="232700"/>
            <a:ext cx="233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авторизованных пользователей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3A8B13-197E-4B8C-81D8-C1380DEA786F}"/>
              </a:ext>
            </a:extLst>
          </p:cNvPr>
          <p:cNvSpPr txBox="1"/>
          <p:nvPr/>
        </p:nvSpPr>
        <p:spPr>
          <a:xfrm>
            <a:off x="1085875" y="1302355"/>
            <a:ext cx="191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всех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7E2D445-B5F8-4251-899C-03E2A6BAB720}"/>
              </a:ext>
            </a:extLst>
          </p:cNvPr>
          <p:cNvSpPr txBox="1"/>
          <p:nvPr/>
        </p:nvSpPr>
        <p:spPr>
          <a:xfrm>
            <a:off x="7264852" y="366050"/>
            <a:ext cx="2672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Просмотр категорий и последних?</a:t>
            </a:r>
          </a:p>
        </p:txBody>
      </p:sp>
    </p:spTree>
    <p:extLst>
      <p:ext uri="{BB962C8B-B14F-4D97-AF65-F5344CB8AC3E}">
        <p14:creationId xmlns:p14="http://schemas.microsoft.com/office/powerpoint/2010/main" val="326950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10161270" cy="2852737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chemeClr val="tx1"/>
                </a:solidFill>
              </a:rPr>
              <a:t>Спасибо за внимание</a:t>
            </a:r>
            <a:r>
              <a:rPr lang="en-US" sz="8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3770" y="2978933"/>
            <a:ext cx="8525552" cy="790428"/>
          </a:xfrm>
        </p:spPr>
        <p:txBody>
          <a:bodyPr/>
          <a:lstStyle/>
          <a:p>
            <a:r>
              <a:rPr lang="ru-RU" dirty="0"/>
              <a:t>У вас остались какие либо вопросы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678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3">
      <a:dk1>
        <a:srgbClr val="332973"/>
      </a:dk1>
      <a:lt1>
        <a:sysClr val="window" lastClr="FFFFFF"/>
      </a:lt1>
      <a:dk2>
        <a:srgbClr val="332973"/>
      </a:dk2>
      <a:lt2>
        <a:srgbClr val="E9DEDB"/>
      </a:lt2>
      <a:accent1>
        <a:srgbClr val="EF3A01"/>
      </a:accent1>
      <a:accent2>
        <a:srgbClr val="CF3201"/>
      </a:accent2>
      <a:accent3>
        <a:srgbClr val="933416"/>
      </a:accent3>
      <a:accent4>
        <a:srgbClr val="332973"/>
      </a:accent4>
      <a:accent5>
        <a:srgbClr val="E9DEDB"/>
      </a:accent5>
      <a:accent6>
        <a:srgbClr val="332973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248</Words>
  <Application>Microsoft Office PowerPoint</Application>
  <PresentationFormat>Широкоэкранный</PresentationFormat>
  <Paragraphs>44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1_Blank</vt:lpstr>
      <vt:lpstr>Разработка приложения кинотеатра</vt:lpstr>
      <vt:lpstr>Пример реализации</vt:lpstr>
      <vt:lpstr>Презентация PowerPoint</vt:lpstr>
      <vt:lpstr>Для удобства пользователя была реализована система возрастного рейтинга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Кравченко Маргарита</cp:lastModifiedBy>
  <cp:revision>1</cp:revision>
  <dcterms:created xsi:type="dcterms:W3CDTF">2016-12-16T23:28:33Z</dcterms:created>
  <dcterms:modified xsi:type="dcterms:W3CDTF">2022-01-21T13:34:13Z</dcterms:modified>
  <cp:category>Templates</cp:category>
</cp:coreProperties>
</file>