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9de55672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9de55672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9de5567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9de5567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9de5567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9de5567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9de55672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9de55672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9de5567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9de5567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9de5567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9de5567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9de55672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9de5567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9de55672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9de55672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9de55672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9de55672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Project: Predicting Average Temperature from Agricultural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FAO and IPCC data to understand climate impacts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08825" y="3801150"/>
            <a:ext cx="62199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Maponya Masitenyane,  October 2025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Conclusion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Random Forest model</a:t>
            </a:r>
            <a:r>
              <a:rPr lang="en" sz="1100">
                <a:solidFill>
                  <a:schemeClr val="dk1"/>
                </a:solidFill>
              </a:rPr>
              <a:t> gave the most accurate predictions.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analysis showed how agricultural and industrial factors affect temperature.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project helped me apply regression concepts in a real-world context.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Tools like Trello, GitHub, and VS Code improved workflow and collaboration.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Aim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goal of this project was to </a:t>
            </a:r>
            <a:r>
              <a:rPr b="1" lang="en" sz="1100">
                <a:solidFill>
                  <a:schemeClr val="dk1"/>
                </a:solidFill>
              </a:rPr>
              <a:t>analyze and predict average temperature</a:t>
            </a:r>
            <a:r>
              <a:rPr lang="en" sz="1100">
                <a:solidFill>
                  <a:schemeClr val="dk1"/>
                </a:solidFill>
              </a:rPr>
              <a:t> using agricultural data.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comes from the </a:t>
            </a:r>
            <a:r>
              <a:rPr b="1" lang="en" sz="1100">
                <a:solidFill>
                  <a:schemeClr val="dk1"/>
                </a:solidFill>
              </a:rPr>
              <a:t>FAO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IPCC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project helps show how agricultural activities affect temperature and climate.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Dataset Overview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dataset had </a:t>
            </a:r>
            <a:r>
              <a:rPr b="1" lang="en" sz="1100">
                <a:solidFill>
                  <a:schemeClr val="dk1"/>
                </a:solidFill>
              </a:rPr>
              <a:t>around 7000 rows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30+ columns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It included information such as: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Fires, emissions, fertilizer use, and population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Target variable: </a:t>
            </a:r>
            <a:r>
              <a:rPr b="1" lang="en" sz="1100">
                <a:solidFill>
                  <a:schemeClr val="dk1"/>
                </a:solidFill>
              </a:rPr>
              <a:t>Average Temperature ©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51175"/>
            <a:ext cx="9144003" cy="239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Exploratory Data Analysis (EDA)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Checked data summary and correlations 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Found </a:t>
            </a:r>
            <a:r>
              <a:rPr b="1" lang="en" sz="1100">
                <a:solidFill>
                  <a:schemeClr val="dk1"/>
                </a:solidFill>
              </a:rPr>
              <a:t>Year</a:t>
            </a:r>
            <a:r>
              <a:rPr lang="en" sz="1100">
                <a:solidFill>
                  <a:schemeClr val="dk1"/>
                </a:solidFill>
              </a:rPr>
              <a:t> had the strongest correlation with temperature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Some features (like food transport, retail, IPPU) showed small positive links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Visualized data with histograms and scatter plots.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925" y="2332525"/>
            <a:ext cx="372407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944" y="2206738"/>
            <a:ext cx="3947451" cy="28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Steps Taken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Loaded and cleaned the data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Filled missing values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Renamed and organized columns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Performed Exploratory Data Analysis (EDA)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Trained three regression models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Compared results and selected the best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Linear Regression</a:t>
            </a:r>
            <a:r>
              <a:rPr lang="en" sz="1100">
                <a:solidFill>
                  <a:schemeClr val="dk1"/>
                </a:solidFill>
              </a:rPr>
              <a:t> – baseline model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Ridge Regression</a:t>
            </a:r>
            <a:r>
              <a:rPr lang="en" sz="1100">
                <a:solidFill>
                  <a:schemeClr val="dk1"/>
                </a:solidFill>
              </a:rPr>
              <a:t> – improved linear model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Random Forest Regressor</a:t>
            </a:r>
            <a:r>
              <a:rPr lang="en" sz="1100">
                <a:solidFill>
                  <a:schemeClr val="dk1"/>
                </a:solidFill>
              </a:rPr>
              <a:t> – tree-based model that captures complex patterns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Model Results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Linear Regression  -&gt; R2: 0.516, MAE: 0.285, RMSE: 0.385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Ridge Regression   -&gt; R2: 0.517, MAE: 0.286, RMSE: 0.385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Forest      -&gt; R2: 0.640, MAE: 0.244, RMSE: 0.332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Random Forest performed the best with the </a:t>
            </a:r>
            <a:r>
              <a:rPr b="1" lang="en" sz="1100">
                <a:solidFill>
                  <a:schemeClr val="dk1"/>
                </a:solidFill>
              </a:rPr>
              <a:t>highest R²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lowest errors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It was chosen as the final model.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Temperature increases slightly with </a:t>
            </a:r>
            <a:r>
              <a:rPr b="1" lang="en" sz="1100">
                <a:solidFill>
                  <a:schemeClr val="dk1"/>
                </a:solidFill>
              </a:rPr>
              <a:t>Year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emission-related activities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Random Forest showed that features like </a:t>
            </a:r>
            <a:r>
              <a:rPr b="1" lang="en" sz="1100">
                <a:solidFill>
                  <a:schemeClr val="dk1"/>
                </a:solidFill>
              </a:rPr>
              <a:t>energy use, food transport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industrial processes (IPPU)</a:t>
            </a:r>
            <a:r>
              <a:rPr lang="en" sz="1100">
                <a:solidFill>
                  <a:schemeClr val="dk1"/>
                </a:solidFill>
              </a:rPr>
              <a:t> were more important predictors.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These results can help policymakers understand </a:t>
            </a:r>
            <a:r>
              <a:rPr b="1" lang="en" sz="1100">
                <a:solidFill>
                  <a:schemeClr val="dk1"/>
                </a:solidFill>
              </a:rPr>
              <a:t>how agricultural systems affect climate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CollaboratioN 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Random Forest model gave the best predictions.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project showed how agricultural and industrial factors influence temperature.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Using data like this can support </a:t>
            </a:r>
            <a:r>
              <a:rPr b="1" lang="en" sz="1100">
                <a:solidFill>
                  <a:schemeClr val="dk1"/>
                </a:solidFill>
              </a:rPr>
              <a:t>climate planning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sustainable agriculture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Project completed successfully with collaboration tools and proper workflow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