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22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2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2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1E9E-60E9-4E0F-ABF8-E2F1808FF65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9B2747-047D-4CC7-950A-92FF0B49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riskmanagmentsystem.s3.eu-north-1.amazonaws.com/Fronend/index.html?numberPlateNumber=&amp;brand=&amp;type=&amp;numberofPassengers=&amp;transmissionType=&amp;fuelType=&amp;colour=&amp;availability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8071-A98A-DFA5-85BE-891C046FD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u="none" strike="noStrike" cap="all" dirty="0">
                <a:effectLst/>
                <a:latin typeface="system-ui"/>
                <a:hlinkClick r:id="rId2"/>
              </a:rPr>
              <a:t>LAKE OVERFLOW EARLY WARNING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32DA-5847-28BB-7F09-B04B001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7" y="5811051"/>
            <a:ext cx="9144000" cy="709019"/>
          </a:xfrm>
        </p:spPr>
        <p:txBody>
          <a:bodyPr/>
          <a:lstStyle/>
          <a:p>
            <a:pPr algn="ctr"/>
            <a:r>
              <a:rPr lang="en-US" dirty="0"/>
              <a:t>Produced By –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Amarasinghe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1887-AC4A-D9C4-1C39-965C0A6D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00FD-35A1-69A0-3951-D18AD116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Creating an early warning system for leaks when there is an overflow incident can possibly happen.</a:t>
            </a:r>
          </a:p>
          <a:p>
            <a:pPr>
              <a:lnSpc>
                <a:spcPct val="150000"/>
              </a:lnSpc>
            </a:pPr>
            <a:r>
              <a:rPr lang="en-US" sz="2400"/>
              <a:t>Inform and evacuate people to safety before tragedy happens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It includes two sensor messages</a:t>
            </a:r>
          </a:p>
        </p:txBody>
      </p:sp>
    </p:spTree>
    <p:extLst>
      <p:ext uri="{BB962C8B-B14F-4D97-AF65-F5344CB8AC3E}">
        <p14:creationId xmlns:p14="http://schemas.microsoft.com/office/powerpoint/2010/main" val="426584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762D-D459-AEEB-C22A-CC348B5F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early warning system for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B73E-0DE8-0239-A6FD-C38C762E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148"/>
            <a:ext cx="10515600" cy="38048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Currently there is no accurate proper warning system in Sri Lanka.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Still notified by the first responders using loudspeakers.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a high risk for people that lives under the lakes.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3E0-12C3-4CDC-5B84-559B793F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support web 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1618-D72E-B751-4FE8-4B2AF7E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835"/>
            <a:ext cx="10515600" cy="4136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To promote the product with the actual end users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give the base information to the other people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8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2686-C34E-10AD-0B58-02497FD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895A-0381-F03D-FE6B-5F04DAF8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People can chat in real-time.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End users can get their problems solved in real-time.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Product creators can get an idea that what kind of areas the end users are more interested 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AC99-AC9A-3E26-FFF0-D9E1770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647F-F1F2-1176-FE9B-E7A84D43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frontend created by using HTML, CSS, </a:t>
            </a:r>
            <a:r>
              <a:rPr lang="en-US" sz="2400" dirty="0" err="1"/>
              <a:t>Javascript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backend created by the Flask framework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database is created by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BCAD-04CD-3DAF-599B-07825A6E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&amp;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9BC5-C663-5D43-A107-776342B6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MVP contains a basic website with the chatbot option and user registration page.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phase used to implement the registration process with the database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phase contains to implement of the chatbot with AI</a:t>
            </a:r>
          </a:p>
        </p:txBody>
      </p:sp>
    </p:spTree>
    <p:extLst>
      <p:ext uri="{BB962C8B-B14F-4D97-AF65-F5344CB8AC3E}">
        <p14:creationId xmlns:p14="http://schemas.microsoft.com/office/powerpoint/2010/main" val="16780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7E47-2015-2A09-F898-C091AF9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registering for this product what kind of benefits that people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6337-C492-6657-0A5E-B5F8A310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People can get an early notification if there is an overflow thread.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two notifications sent to the user to avoid the and move to safety without rushing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an accurate and proper way to notify the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2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AB702-9623-5DD8-F604-DA6CD7A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543" y="2103437"/>
            <a:ext cx="7028543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1000667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275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system-ui</vt:lpstr>
      <vt:lpstr>Wingdings 3</vt:lpstr>
      <vt:lpstr>Wisp</vt:lpstr>
      <vt:lpstr>LAKE OVERFLOW EARLY WARNING SYSTEM</vt:lpstr>
      <vt:lpstr>Project Objective</vt:lpstr>
      <vt:lpstr>Why do we need early warning system for lakes</vt:lpstr>
      <vt:lpstr>Why do we need a support web site?</vt:lpstr>
      <vt:lpstr>Importance of the chatbot</vt:lpstr>
      <vt:lpstr>Used Technologies</vt:lpstr>
      <vt:lpstr>MVP &amp; Phases</vt:lpstr>
      <vt:lpstr>By registering for this product what kind of benefits that people get?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OVERFLOW EARLY WARNING SYSTEM</dc:title>
  <dc:creator>Dell</dc:creator>
  <cp:lastModifiedBy>Dell</cp:lastModifiedBy>
  <cp:revision>4</cp:revision>
  <dcterms:created xsi:type="dcterms:W3CDTF">2023-06-23T16:49:05Z</dcterms:created>
  <dcterms:modified xsi:type="dcterms:W3CDTF">2023-06-24T05:30:33Z</dcterms:modified>
</cp:coreProperties>
</file>