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10" r:id="rId1"/>
  </p:sldMasterIdLst>
  <p:notesMasterIdLst>
    <p:notesMasterId r:id="rId11"/>
  </p:notesMasterIdLst>
  <p:handoutMasterIdLst>
    <p:handoutMasterId r:id="rId12"/>
  </p:handoutMasterIdLst>
  <p:sldIdLst>
    <p:sldId id="321" r:id="rId2"/>
    <p:sldId id="407" r:id="rId3"/>
    <p:sldId id="371" r:id="rId4"/>
    <p:sldId id="440" r:id="rId5"/>
    <p:sldId id="441" r:id="rId6"/>
    <p:sldId id="442" r:id="rId7"/>
    <p:sldId id="443" r:id="rId8"/>
    <p:sldId id="444" r:id="rId9"/>
    <p:sldId id="446" r:id="rId10"/>
  </p:sldIdLst>
  <p:sldSz cx="9144000" cy="6858000" type="screen4x3"/>
  <p:notesSz cx="6797675" cy="9928225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826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2827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pos="2880">
          <p15:clr>
            <a:srgbClr val="A4A3A4"/>
          </p15:clr>
        </p15:guide>
        <p15:guide id="6" pos="451">
          <p15:clr>
            <a:srgbClr val="A4A3A4"/>
          </p15:clr>
        </p15:guide>
        <p15:guide id="7" pos="13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4426"/>
    <a:srgbClr val="A2BFCE"/>
    <a:srgbClr val="A1BBD3"/>
    <a:srgbClr val="5F8BA9"/>
    <a:srgbClr val="C0C0C0"/>
    <a:srgbClr val="001B36"/>
    <a:srgbClr val="9A361E"/>
    <a:srgbClr val="292929"/>
    <a:srgbClr val="769D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93" autoAdjust="0"/>
    <p:restoredTop sz="90534" autoAdjust="0"/>
  </p:normalViewPr>
  <p:slideViewPr>
    <p:cSldViewPr>
      <p:cViewPr>
        <p:scale>
          <a:sx n="120" d="100"/>
          <a:sy n="120" d="100"/>
        </p:scale>
        <p:origin x="-1380" y="-372"/>
      </p:cViewPr>
      <p:guideLst>
        <p:guide orient="horz" pos="826"/>
        <p:guide orient="horz" pos="4065"/>
        <p:guide orient="horz" pos="2827"/>
        <p:guide orient="horz" pos="2160"/>
        <p:guide pos="2880"/>
        <p:guide pos="451"/>
        <p:guide pos="13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5609" cy="7560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6189" cy="497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86" tIns="45743" rIns="91486" bIns="45743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899" y="0"/>
            <a:ext cx="2946189" cy="497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86" tIns="45743" rIns="91486" bIns="45743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549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29431"/>
            <a:ext cx="2946189" cy="497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86" tIns="45743" rIns="91486" bIns="45743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549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899" y="9429431"/>
            <a:ext cx="2946189" cy="497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86" tIns="45743" rIns="91486" bIns="45743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ED8967F9-8A76-4B4D-8E7B-0513AD466DE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08287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6189" cy="495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9" tIns="45994" rIns="91989" bIns="45994" numCol="1" anchor="t" anchorCtr="0" compatLnSpc="1">
            <a:prstTxWarp prst="textNoShape">
              <a:avLst/>
            </a:prstTxWarp>
          </a:bodyPr>
          <a:lstStyle>
            <a:lvl1pPr algn="l" defTabSz="919623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899" y="0"/>
            <a:ext cx="2946189" cy="495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9" tIns="45994" rIns="91989" bIns="45994" numCol="1" anchor="t" anchorCtr="0" compatLnSpc="1">
            <a:prstTxWarp prst="textNoShape">
              <a:avLst/>
            </a:prstTxWarp>
          </a:bodyPr>
          <a:lstStyle>
            <a:lvl1pPr algn="r" defTabSz="919623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52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4715"/>
            <a:ext cx="5438140" cy="4468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9" tIns="45994" rIns="91989" bIns="459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31020"/>
            <a:ext cx="2946189" cy="495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9" tIns="45994" rIns="91989" bIns="45994" numCol="1" anchor="b" anchorCtr="0" compatLnSpc="1">
            <a:prstTxWarp prst="textNoShape">
              <a:avLst/>
            </a:prstTxWarp>
          </a:bodyPr>
          <a:lstStyle>
            <a:lvl1pPr algn="l" defTabSz="919623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899" y="9431020"/>
            <a:ext cx="2946189" cy="495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9" tIns="45994" rIns="91989" bIns="45994" numCol="1" anchor="b" anchorCtr="0" compatLnSpc="1">
            <a:prstTxWarp prst="textNoShape">
              <a:avLst/>
            </a:prstTxWarp>
          </a:bodyPr>
          <a:lstStyle>
            <a:lvl1pPr algn="r" defTabSz="919623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7EDB011B-3D8E-44F6-9344-9F95B7C5F3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29777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DB011B-3D8E-44F6-9344-9F95B7C5F382}" type="slidenum">
              <a:rPr lang="en-US" altLang="ko-KR" smtClean="0"/>
              <a:pPr>
                <a:defRPr/>
              </a:pPr>
              <a:t>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4701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 txBox="1">
            <a:spLocks noGrp="1" noChangeArrowheads="1"/>
          </p:cNvSpPr>
          <p:nvPr/>
        </p:nvSpPr>
        <p:spPr bwMode="auto">
          <a:xfrm>
            <a:off x="3850156" y="9431421"/>
            <a:ext cx="2945925" cy="49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69" tIns="45684" rIns="91369" bIns="45684" anchor="b"/>
          <a:lstStyle/>
          <a:p>
            <a:pPr algn="r" defTabSz="912781"/>
            <a:fld id="{C77A8480-28E6-47AD-9C03-E2F1E14E48FC}" type="slidenum">
              <a:rPr lang="en-US" altLang="ko-KR" sz="1200">
                <a:latin typeface="굴림" pitchFamily="50" charset="-127"/>
                <a:ea typeface="굴림" pitchFamily="50" charset="-127"/>
              </a:rPr>
              <a:pPr algn="r" defTabSz="912781"/>
              <a:t>2</a:t>
            </a:fld>
            <a:endParaRPr lang="en-US" altLang="ko-KR" sz="12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087067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 txBox="1">
            <a:spLocks noGrp="1" noChangeArrowheads="1"/>
          </p:cNvSpPr>
          <p:nvPr/>
        </p:nvSpPr>
        <p:spPr bwMode="auto">
          <a:xfrm>
            <a:off x="3850156" y="9431421"/>
            <a:ext cx="2945925" cy="49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69" tIns="45684" rIns="91369" bIns="45684" anchor="b"/>
          <a:lstStyle/>
          <a:p>
            <a:pPr algn="r" defTabSz="912781"/>
            <a:fld id="{C77A8480-28E6-47AD-9C03-E2F1E14E48FC}" type="slidenum">
              <a:rPr lang="en-US" altLang="ko-KR" sz="1200">
                <a:latin typeface="굴림" pitchFamily="50" charset="-127"/>
                <a:ea typeface="굴림" pitchFamily="50" charset="-127"/>
              </a:rPr>
              <a:pPr algn="r" defTabSz="912781"/>
              <a:t>3</a:t>
            </a:fld>
            <a:endParaRPr lang="en-US" altLang="ko-KR" sz="12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126892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 txBox="1">
            <a:spLocks noGrp="1" noChangeArrowheads="1"/>
          </p:cNvSpPr>
          <p:nvPr/>
        </p:nvSpPr>
        <p:spPr bwMode="auto">
          <a:xfrm>
            <a:off x="3850156" y="9431421"/>
            <a:ext cx="2945925" cy="49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69" tIns="45684" rIns="91369" bIns="45684" anchor="b"/>
          <a:lstStyle/>
          <a:p>
            <a:pPr algn="r" defTabSz="912781"/>
            <a:fld id="{C77A8480-28E6-47AD-9C03-E2F1E14E48FC}" type="slidenum">
              <a:rPr lang="en-US" altLang="ko-KR" sz="1200">
                <a:latin typeface="굴림" pitchFamily="50" charset="-127"/>
                <a:ea typeface="굴림" pitchFamily="50" charset="-127"/>
              </a:rPr>
              <a:pPr algn="r" defTabSz="912781"/>
              <a:t>4</a:t>
            </a:fld>
            <a:endParaRPr lang="en-US" altLang="ko-KR" sz="12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523963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7" descr="PT contents(C)최종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806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39763" y="1462088"/>
            <a:ext cx="8242300" cy="757237"/>
          </a:xfrm>
          <a:ln w="3175"/>
        </p:spPr>
        <p:txBody>
          <a:bodyPr wrap="none" tIns="45720" bIns="0" anchor="ctr"/>
          <a:lstStyle>
            <a:lvl1pPr>
              <a:lnSpc>
                <a:spcPct val="100000"/>
              </a:lnSpc>
              <a:defRPr sz="3200" smtClean="0">
                <a:solidFill>
                  <a:srgbClr val="18476D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</a:p>
        </p:txBody>
      </p:sp>
      <p:sp>
        <p:nvSpPr>
          <p:cNvPr id="8806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4825" y="2370138"/>
            <a:ext cx="7107238" cy="377825"/>
          </a:xfrm>
          <a:ln w="3175"/>
        </p:spPr>
        <p:txBody>
          <a:bodyPr lIns="91440" tIns="45720" rIns="91440" bIns="45720"/>
          <a:lstStyle>
            <a:lvl1pPr marL="265113" indent="-265113" algn="l" eaLnBrk="1" latinLnBrk="1" hangingPunct="1">
              <a:lnSpc>
                <a:spcPct val="125000"/>
              </a:lnSpc>
              <a:spcAft>
                <a:spcPct val="40000"/>
              </a:spcAft>
              <a:buClr>
                <a:srgbClr val="969696"/>
              </a:buClr>
              <a:buFontTx/>
              <a:buChar char="•"/>
              <a:defRPr sz="1800" smtClean="0">
                <a:solidFill>
                  <a:srgbClr val="292929"/>
                </a:solidFill>
              </a:defRPr>
            </a:lvl1pPr>
          </a:lstStyle>
          <a:p>
            <a:r>
              <a:rPr lang="ko-KR" altLang="en-US" smtClean="0"/>
              <a:t>마스터 부제목 스타일 편집</a:t>
            </a:r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7325" y="58738"/>
            <a:ext cx="8769350" cy="647700"/>
          </a:xfrm>
        </p:spPr>
        <p:txBody>
          <a:bodyPr/>
          <a:lstStyle>
            <a:lvl1pPr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lang="ko-KR" altLang="en-US" sz="2800" b="1" dirty="0">
                <a:solidFill>
                  <a:srgbClr val="00112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7325" y="782638"/>
            <a:ext cx="8782050" cy="301625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Rectangle 117"/>
          <p:cNvSpPr>
            <a:spLocks noChangeArrowheads="1"/>
          </p:cNvSpPr>
          <p:nvPr userDrawn="1"/>
        </p:nvSpPr>
        <p:spPr bwMode="auto">
          <a:xfrm>
            <a:off x="0" y="0"/>
            <a:ext cx="9144000" cy="74613"/>
          </a:xfrm>
          <a:prstGeom prst="rect">
            <a:avLst/>
          </a:prstGeom>
          <a:gradFill rotWithShape="1">
            <a:gsLst>
              <a:gs pos="0">
                <a:srgbClr val="22598E">
                  <a:gamma/>
                  <a:shade val="76078"/>
                  <a:invGamma/>
                </a:srgbClr>
              </a:gs>
              <a:gs pos="100000">
                <a:srgbClr val="22598E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130" name="Rectangle 106"/>
          <p:cNvSpPr>
            <a:spLocks noChangeArrowheads="1"/>
          </p:cNvSpPr>
          <p:nvPr userDrawn="1"/>
        </p:nvSpPr>
        <p:spPr bwMode="auto">
          <a:xfrm>
            <a:off x="0" y="6792913"/>
            <a:ext cx="9144000" cy="65087"/>
          </a:xfrm>
          <a:prstGeom prst="rect">
            <a:avLst/>
          </a:prstGeom>
          <a:gradFill rotWithShape="1">
            <a:gsLst>
              <a:gs pos="0">
                <a:srgbClr val="29496D">
                  <a:gamma/>
                  <a:tint val="76078"/>
                  <a:invGamma/>
                </a:srgbClr>
              </a:gs>
              <a:gs pos="100000">
                <a:srgbClr val="29496D"/>
              </a:gs>
            </a:gsLst>
            <a:lin ang="5400000" scaled="1"/>
          </a:gradFill>
          <a:ln w="28575" algn="ctr">
            <a:noFill/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7325" y="58738"/>
            <a:ext cx="87693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72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7325" y="782638"/>
            <a:ext cx="8782050" cy="301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432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131" name="Rectangle 107"/>
          <p:cNvSpPr>
            <a:spLocks noChangeArrowheads="1"/>
          </p:cNvSpPr>
          <p:nvPr userDrawn="1"/>
        </p:nvSpPr>
        <p:spPr bwMode="auto">
          <a:xfrm>
            <a:off x="4414838" y="6516688"/>
            <a:ext cx="314325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defRPr/>
            </a:pPr>
            <a:fld id="{BF729BB8-4768-48A1-9A4A-03ADF8730813}" type="slidenum">
              <a:rPr lang="en-US" altLang="ko-KR" sz="1200" b="1" smtClean="0">
                <a:solidFill>
                  <a:srgbClr val="18476D"/>
                </a:solidFill>
              </a:rPr>
              <a:pPr>
                <a:defRPr/>
              </a:pPr>
              <a:t>‹#›</a:t>
            </a:fld>
            <a:endParaRPr lang="en-US" altLang="ko-KR" sz="800" dirty="0">
              <a:solidFill>
                <a:srgbClr val="292929"/>
              </a:solidFill>
            </a:endParaRPr>
          </a:p>
        </p:txBody>
      </p:sp>
      <p:grpSp>
        <p:nvGrpSpPr>
          <p:cNvPr id="2" name="Group 116"/>
          <p:cNvGrpSpPr>
            <a:grpSpLocks/>
          </p:cNvGrpSpPr>
          <p:nvPr userDrawn="1"/>
        </p:nvGrpSpPr>
        <p:grpSpPr bwMode="auto">
          <a:xfrm>
            <a:off x="186678" y="782685"/>
            <a:ext cx="8769350" cy="5670550"/>
            <a:chOff x="118" y="493"/>
            <a:chExt cx="5524" cy="3572"/>
          </a:xfrm>
        </p:grpSpPr>
        <p:sp>
          <p:nvSpPr>
            <p:cNvPr id="1134" name="Rectangle 110"/>
            <p:cNvSpPr>
              <a:spLocks noChangeArrowheads="1"/>
            </p:cNvSpPr>
            <p:nvPr userDrawn="1"/>
          </p:nvSpPr>
          <p:spPr bwMode="auto">
            <a:xfrm>
              <a:off x="118" y="493"/>
              <a:ext cx="5524" cy="3572"/>
            </a:xfrm>
            <a:prstGeom prst="rect">
              <a:avLst/>
            </a:prstGeom>
            <a:noFill/>
            <a:ln w="3175" algn="ctr">
              <a:solidFill>
                <a:srgbClr val="B2B2B2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lIns="72000" tIns="36000" rIns="0" bIns="0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135" name="Line 111"/>
            <p:cNvSpPr>
              <a:spLocks noChangeShapeType="1"/>
            </p:cNvSpPr>
            <p:nvPr userDrawn="1"/>
          </p:nvSpPr>
          <p:spPr bwMode="auto">
            <a:xfrm>
              <a:off x="118" y="826"/>
              <a:ext cx="5524" cy="0"/>
            </a:xfrm>
            <a:prstGeom prst="line">
              <a:avLst/>
            </a:prstGeom>
            <a:noFill/>
            <a:ln w="317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 wrap="none" lIns="72000" tIns="36000" rIns="0" bIns="0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136" name="Line 112"/>
            <p:cNvSpPr>
              <a:spLocks noChangeShapeType="1"/>
            </p:cNvSpPr>
            <p:nvPr userDrawn="1"/>
          </p:nvSpPr>
          <p:spPr bwMode="auto">
            <a:xfrm>
              <a:off x="118" y="969"/>
              <a:ext cx="5524" cy="0"/>
            </a:xfrm>
            <a:prstGeom prst="line">
              <a:avLst/>
            </a:prstGeom>
            <a:noFill/>
            <a:ln w="317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 wrap="none" lIns="72000" tIns="36000" rIns="0" bIns="0" anchor="ctr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1142" name="Rectangle 118"/>
          <p:cNvSpPr>
            <a:spLocks noChangeArrowheads="1"/>
          </p:cNvSpPr>
          <p:nvPr userDrawn="1"/>
        </p:nvSpPr>
        <p:spPr bwMode="auto">
          <a:xfrm>
            <a:off x="187325" y="711200"/>
            <a:ext cx="8770938" cy="36513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pic>
        <p:nvPicPr>
          <p:cNvPr id="1033" name="그림 13" descr="Tmaxdata-CI.png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93063" y="6489700"/>
            <a:ext cx="900112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그림 12" descr="Tmaxsoft-CI.pn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269596" y="6500187"/>
            <a:ext cx="899999" cy="180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</p:sldLayoutIdLst>
  <p:hf sldNum="0" hdr="0" dt="0"/>
  <p:txStyles>
    <p:titleStyle>
      <a:lvl1pPr algn="l" rtl="0" eaLnBrk="0" fontAlgn="base" latinLnBrk="1" hangingPunct="0">
        <a:lnSpc>
          <a:spcPct val="125000"/>
        </a:lnSpc>
        <a:spcBef>
          <a:spcPct val="0"/>
        </a:spcBef>
        <a:spcAft>
          <a:spcPct val="0"/>
        </a:spcAft>
        <a:defRPr kumimoji="1" sz="2800" b="1">
          <a:solidFill>
            <a:srgbClr val="00112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125000"/>
        </a:lnSpc>
        <a:spcBef>
          <a:spcPct val="0"/>
        </a:spcBef>
        <a:spcAft>
          <a:spcPct val="0"/>
        </a:spcAft>
        <a:defRPr kumimoji="1" sz="2800" b="1">
          <a:solidFill>
            <a:srgbClr val="001122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lnSpc>
          <a:spcPct val="125000"/>
        </a:lnSpc>
        <a:spcBef>
          <a:spcPct val="0"/>
        </a:spcBef>
        <a:spcAft>
          <a:spcPct val="0"/>
        </a:spcAft>
        <a:defRPr kumimoji="1" sz="2800" b="1">
          <a:solidFill>
            <a:srgbClr val="001122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lnSpc>
          <a:spcPct val="125000"/>
        </a:lnSpc>
        <a:spcBef>
          <a:spcPct val="0"/>
        </a:spcBef>
        <a:spcAft>
          <a:spcPct val="0"/>
        </a:spcAft>
        <a:defRPr kumimoji="1" sz="2800" b="1">
          <a:solidFill>
            <a:srgbClr val="001122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lnSpc>
          <a:spcPct val="125000"/>
        </a:lnSpc>
        <a:spcBef>
          <a:spcPct val="0"/>
        </a:spcBef>
        <a:spcAft>
          <a:spcPct val="0"/>
        </a:spcAft>
        <a:defRPr kumimoji="1" sz="2800" b="1">
          <a:solidFill>
            <a:srgbClr val="001122"/>
          </a:solidFill>
          <a:latin typeface="맑은 고딕" pitchFamily="50" charset="-127"/>
          <a:ea typeface="맑은 고딕" pitchFamily="50" charset="-127"/>
        </a:defRPr>
      </a:lvl5pPr>
      <a:lvl6pPr marL="457200" algn="l" rtl="0" eaLnBrk="0" fontAlgn="base" latinLnBrk="1" hangingPunct="0">
        <a:lnSpc>
          <a:spcPct val="125000"/>
        </a:lnSpc>
        <a:spcBef>
          <a:spcPct val="0"/>
        </a:spcBef>
        <a:spcAft>
          <a:spcPct val="0"/>
        </a:spcAft>
        <a:defRPr kumimoji="1" sz="2800" b="1">
          <a:solidFill>
            <a:srgbClr val="001122"/>
          </a:solidFill>
          <a:latin typeface="맑은 고딕" pitchFamily="50" charset="-127"/>
          <a:ea typeface="맑은 고딕" pitchFamily="50" charset="-127"/>
        </a:defRPr>
      </a:lvl6pPr>
      <a:lvl7pPr marL="914400" algn="l" rtl="0" eaLnBrk="0" fontAlgn="base" latinLnBrk="1" hangingPunct="0">
        <a:lnSpc>
          <a:spcPct val="125000"/>
        </a:lnSpc>
        <a:spcBef>
          <a:spcPct val="0"/>
        </a:spcBef>
        <a:spcAft>
          <a:spcPct val="0"/>
        </a:spcAft>
        <a:defRPr kumimoji="1" sz="2800" b="1">
          <a:solidFill>
            <a:srgbClr val="001122"/>
          </a:solidFill>
          <a:latin typeface="맑은 고딕" pitchFamily="50" charset="-127"/>
          <a:ea typeface="맑은 고딕" pitchFamily="50" charset="-127"/>
        </a:defRPr>
      </a:lvl7pPr>
      <a:lvl8pPr marL="1371600" algn="l" rtl="0" eaLnBrk="0" fontAlgn="base" latinLnBrk="1" hangingPunct="0">
        <a:lnSpc>
          <a:spcPct val="125000"/>
        </a:lnSpc>
        <a:spcBef>
          <a:spcPct val="0"/>
        </a:spcBef>
        <a:spcAft>
          <a:spcPct val="0"/>
        </a:spcAft>
        <a:defRPr kumimoji="1" sz="2800" b="1">
          <a:solidFill>
            <a:srgbClr val="001122"/>
          </a:solidFill>
          <a:latin typeface="맑은 고딕" pitchFamily="50" charset="-127"/>
          <a:ea typeface="맑은 고딕" pitchFamily="50" charset="-127"/>
        </a:defRPr>
      </a:lvl8pPr>
      <a:lvl9pPr marL="1828800" algn="l" rtl="0" eaLnBrk="0" fontAlgn="base" latinLnBrk="1" hangingPunct="0">
        <a:lnSpc>
          <a:spcPct val="125000"/>
        </a:lnSpc>
        <a:spcBef>
          <a:spcPct val="0"/>
        </a:spcBef>
        <a:spcAft>
          <a:spcPct val="0"/>
        </a:spcAft>
        <a:defRPr kumimoji="1" sz="2800" b="1">
          <a:solidFill>
            <a:srgbClr val="001122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0" indent="0" algn="just" rtl="0" eaLnBrk="0" fontAlgn="base" hangingPunct="0">
        <a:lnSpc>
          <a:spcPct val="115000"/>
        </a:lnSpc>
        <a:spcBef>
          <a:spcPct val="0"/>
        </a:spcBef>
        <a:spcAft>
          <a:spcPct val="0"/>
        </a:spcAft>
        <a:buClr>
          <a:srgbClr val="336699"/>
        </a:buClr>
        <a:buFont typeface="Wingdings" pitchFamily="2" charset="2"/>
        <a:defRPr kumimoji="1" sz="1600" b="1">
          <a:solidFill>
            <a:srgbClr val="111111"/>
          </a:solidFill>
          <a:latin typeface="+mn-lt"/>
          <a:ea typeface="+mn-ea"/>
          <a:cs typeface="+mn-cs"/>
        </a:defRPr>
      </a:lvl1pPr>
      <a:lvl2pPr marL="296863" indent="-144463" algn="just" rtl="0" eaLnBrk="0" fontAlgn="base" hangingPunct="0">
        <a:lnSpc>
          <a:spcPct val="115000"/>
        </a:lnSpc>
        <a:spcBef>
          <a:spcPct val="0"/>
        </a:spcBef>
        <a:spcAft>
          <a:spcPct val="0"/>
        </a:spcAft>
        <a:buClr>
          <a:srgbClr val="638CAD"/>
        </a:buClr>
        <a:buChar char="•"/>
        <a:defRPr kumimoji="1" sz="1400" b="1">
          <a:solidFill>
            <a:srgbClr val="111111"/>
          </a:solidFill>
          <a:latin typeface="+mn-lt"/>
          <a:ea typeface="+mn-ea"/>
        </a:defRPr>
      </a:lvl2pPr>
      <a:lvl3pPr marL="641350" indent="-165100" algn="just" rtl="0" eaLnBrk="0" fontAlgn="base" hangingPunct="0">
        <a:lnSpc>
          <a:spcPct val="115000"/>
        </a:lnSpc>
        <a:spcBef>
          <a:spcPct val="0"/>
        </a:spcBef>
        <a:spcAft>
          <a:spcPct val="0"/>
        </a:spcAft>
        <a:buClr>
          <a:srgbClr val="638CAD"/>
        </a:buClr>
        <a:buFont typeface="맑은 고딕" pitchFamily="50" charset="-127"/>
        <a:buChar char="-"/>
        <a:defRPr kumimoji="1" sz="1200" b="1">
          <a:solidFill>
            <a:srgbClr val="111111"/>
          </a:solidFill>
          <a:latin typeface="+mn-lt"/>
          <a:ea typeface="+mn-ea"/>
        </a:defRPr>
      </a:lvl3pPr>
      <a:lvl4pPr marL="925513" indent="-176213" algn="just" rtl="0" eaLnBrk="0" fontAlgn="base" hangingPunct="0">
        <a:lnSpc>
          <a:spcPct val="115000"/>
        </a:lnSpc>
        <a:spcBef>
          <a:spcPct val="0"/>
        </a:spcBef>
        <a:spcAft>
          <a:spcPct val="0"/>
        </a:spcAft>
        <a:buClr>
          <a:srgbClr val="638CAD"/>
        </a:buClr>
        <a:buFont typeface="맑은 고딕" pitchFamily="50" charset="-127"/>
        <a:buChar char="-"/>
        <a:defRPr kumimoji="1" sz="1100" b="1">
          <a:solidFill>
            <a:srgbClr val="111111"/>
          </a:solidFill>
          <a:latin typeface="+mn-lt"/>
          <a:ea typeface="+mn-ea"/>
        </a:defRPr>
      </a:lvl4pPr>
      <a:lvl5pPr marL="1244600" indent="-187325" algn="just" rtl="0" eaLnBrk="0" fontAlgn="base" hangingPunct="0">
        <a:lnSpc>
          <a:spcPct val="115000"/>
        </a:lnSpc>
        <a:spcBef>
          <a:spcPct val="0"/>
        </a:spcBef>
        <a:spcAft>
          <a:spcPct val="0"/>
        </a:spcAft>
        <a:buClr>
          <a:srgbClr val="638CAD"/>
        </a:buClr>
        <a:buFont typeface="맑은 고딕" pitchFamily="50" charset="-127"/>
        <a:buChar char="-"/>
        <a:defRPr kumimoji="1" sz="1000" b="1">
          <a:solidFill>
            <a:srgbClr val="111111"/>
          </a:solidFill>
          <a:latin typeface="+mn-lt"/>
          <a:ea typeface="+mn-ea"/>
        </a:defRPr>
      </a:lvl5pPr>
      <a:lvl6pPr marL="1701800" indent="-187325" algn="just" rtl="0" fontAlgn="base">
        <a:lnSpc>
          <a:spcPct val="115000"/>
        </a:lnSpc>
        <a:spcBef>
          <a:spcPct val="0"/>
        </a:spcBef>
        <a:spcAft>
          <a:spcPct val="0"/>
        </a:spcAft>
        <a:buClr>
          <a:srgbClr val="638CAD"/>
        </a:buClr>
        <a:buFont typeface="맑은 고딕" pitchFamily="50" charset="-127"/>
        <a:buChar char="-"/>
        <a:defRPr kumimoji="1" sz="1000" b="1">
          <a:solidFill>
            <a:srgbClr val="111111"/>
          </a:solidFill>
          <a:latin typeface="+mn-lt"/>
          <a:ea typeface="+mn-ea"/>
        </a:defRPr>
      </a:lvl6pPr>
      <a:lvl7pPr marL="2159000" indent="-187325" algn="just" rtl="0" fontAlgn="base">
        <a:lnSpc>
          <a:spcPct val="115000"/>
        </a:lnSpc>
        <a:spcBef>
          <a:spcPct val="0"/>
        </a:spcBef>
        <a:spcAft>
          <a:spcPct val="0"/>
        </a:spcAft>
        <a:buClr>
          <a:srgbClr val="638CAD"/>
        </a:buClr>
        <a:buFont typeface="맑은 고딕" pitchFamily="50" charset="-127"/>
        <a:buChar char="-"/>
        <a:defRPr kumimoji="1" sz="1000" b="1">
          <a:solidFill>
            <a:srgbClr val="111111"/>
          </a:solidFill>
          <a:latin typeface="+mn-lt"/>
          <a:ea typeface="+mn-ea"/>
        </a:defRPr>
      </a:lvl7pPr>
      <a:lvl8pPr marL="2616200" indent="-187325" algn="just" rtl="0" fontAlgn="base">
        <a:lnSpc>
          <a:spcPct val="115000"/>
        </a:lnSpc>
        <a:spcBef>
          <a:spcPct val="0"/>
        </a:spcBef>
        <a:spcAft>
          <a:spcPct val="0"/>
        </a:spcAft>
        <a:buClr>
          <a:srgbClr val="638CAD"/>
        </a:buClr>
        <a:buFont typeface="맑은 고딕" pitchFamily="50" charset="-127"/>
        <a:buChar char="-"/>
        <a:defRPr kumimoji="1" sz="1000" b="1">
          <a:solidFill>
            <a:srgbClr val="111111"/>
          </a:solidFill>
          <a:latin typeface="+mn-lt"/>
          <a:ea typeface="+mn-ea"/>
        </a:defRPr>
      </a:lvl8pPr>
      <a:lvl9pPr marL="3073400" indent="-187325" algn="just" rtl="0" fontAlgn="base">
        <a:lnSpc>
          <a:spcPct val="115000"/>
        </a:lnSpc>
        <a:spcBef>
          <a:spcPct val="0"/>
        </a:spcBef>
        <a:spcAft>
          <a:spcPct val="0"/>
        </a:spcAft>
        <a:buClr>
          <a:srgbClr val="638CAD"/>
        </a:buClr>
        <a:buFont typeface="맑은 고딕" pitchFamily="50" charset="-127"/>
        <a:buChar char="-"/>
        <a:defRPr kumimoji="1" sz="1000" b="1">
          <a:solidFill>
            <a:srgbClr val="11111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06" descr="PT cover(C) cop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ext Box 93"/>
          <p:cNvSpPr txBox="1">
            <a:spLocks noChangeArrowheads="1"/>
          </p:cNvSpPr>
          <p:nvPr/>
        </p:nvSpPr>
        <p:spPr bwMode="gray">
          <a:xfrm>
            <a:off x="338138" y="3983038"/>
            <a:ext cx="11207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54000" rIns="0" bIns="54000"/>
          <a:lstStyle>
            <a:lvl1pPr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 latinLnBrk="0"/>
            <a:endParaRPr kumimoji="0" lang="en-US" altLang="ko-KR" b="1" dirty="0">
              <a:solidFill>
                <a:srgbClr val="4D4D4D"/>
              </a:solidFill>
            </a:endParaRPr>
          </a:p>
        </p:txBody>
      </p:sp>
      <p:sp>
        <p:nvSpPr>
          <p:cNvPr id="7173" name="Rectangle 94"/>
          <p:cNvSpPr>
            <a:spLocks noChangeArrowheads="1"/>
          </p:cNvSpPr>
          <p:nvPr/>
        </p:nvSpPr>
        <p:spPr bwMode="auto">
          <a:xfrm>
            <a:off x="309563" y="6621463"/>
            <a:ext cx="207010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anchor="ctr"/>
          <a:lstStyle/>
          <a:p>
            <a:pPr algn="l"/>
            <a:r>
              <a:rPr lang="en-US" altLang="ko-KR" sz="800">
                <a:solidFill>
                  <a:srgbClr val="F8F8F8"/>
                </a:solidFill>
                <a:latin typeface="Arial" pitchFamily="34" charset="0"/>
              </a:rPr>
              <a:t>©</a:t>
            </a:r>
            <a:r>
              <a:rPr lang="en-US" altLang="ko-KR" sz="800">
                <a:solidFill>
                  <a:srgbClr val="F8F8F8"/>
                </a:solidFill>
              </a:rPr>
              <a:t> 2015 TmaxSoft Co., Ltd. All Rights Reserved.</a:t>
            </a:r>
          </a:p>
        </p:txBody>
      </p:sp>
      <p:pic>
        <p:nvPicPr>
          <p:cNvPr id="7174" name="Picture 207" descr="무제-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00" y="177800"/>
            <a:ext cx="113665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91"/>
          <p:cNvSpPr>
            <a:spLocks noChangeArrowheads="1"/>
          </p:cNvSpPr>
          <p:nvPr/>
        </p:nvSpPr>
        <p:spPr bwMode="auto">
          <a:xfrm>
            <a:off x="338138" y="2294865"/>
            <a:ext cx="8543925" cy="12741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l">
              <a:lnSpc>
                <a:spcPct val="120000"/>
              </a:lnSpc>
              <a:buClr>
                <a:srgbClr val="A50021"/>
              </a:buClr>
            </a:pPr>
            <a:r>
              <a:rPr lang="en-US" altLang="ko-KR" sz="2800" b="1" dirty="0" smtClean="0">
                <a:solidFill>
                  <a:srgbClr val="234B73"/>
                </a:solidFill>
              </a:rPr>
              <a:t>Tmax Group </a:t>
            </a:r>
          </a:p>
          <a:p>
            <a:pPr algn="l">
              <a:lnSpc>
                <a:spcPct val="120000"/>
              </a:lnSpc>
              <a:buClr>
                <a:srgbClr val="A50021"/>
              </a:buClr>
            </a:pPr>
            <a:r>
              <a:rPr lang="en-US" altLang="ko-KR" sz="3600" b="1" dirty="0" smtClean="0">
                <a:solidFill>
                  <a:srgbClr val="234B73"/>
                </a:solidFill>
              </a:rPr>
              <a:t>Project - Sudoku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123"/>
          <p:cNvGrpSpPr>
            <a:grpSpLocks/>
          </p:cNvGrpSpPr>
          <p:nvPr/>
        </p:nvGrpSpPr>
        <p:grpSpPr bwMode="auto">
          <a:xfrm>
            <a:off x="1997075" y="3046413"/>
            <a:ext cx="6657975" cy="503237"/>
            <a:chOff x="1258" y="1919"/>
            <a:chExt cx="4194" cy="317"/>
          </a:xfrm>
        </p:grpSpPr>
        <p:sp>
          <p:nvSpPr>
            <p:cNvPr id="116772" name="Rectangle 60"/>
            <p:cNvSpPr>
              <a:spLocks noChangeArrowheads="1"/>
            </p:cNvSpPr>
            <p:nvPr/>
          </p:nvSpPr>
          <p:spPr bwMode="auto">
            <a:xfrm>
              <a:off x="1338" y="1937"/>
              <a:ext cx="4114" cy="28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E6E6E6"/>
                </a:gs>
                <a:gs pos="100000">
                  <a:srgbClr val="D1D1D1"/>
                </a:gs>
              </a:gsLst>
              <a:lin ang="5400000" scaled="1"/>
            </a:gradFill>
            <a:ln w="19050" algn="ctr">
              <a:noFill/>
              <a:round/>
              <a:headEnd/>
              <a:tailEnd/>
            </a:ln>
            <a:effectLst>
              <a:outerShdw dist="17961" dir="18900000" algn="ctr" rotWithShape="0">
                <a:srgbClr val="C0C0C0"/>
              </a:outerShdw>
            </a:effectLst>
          </p:spPr>
          <p:txBody>
            <a:bodyPr lIns="683629" tIns="45696" rIns="91390" bIns="45696" anchor="ctr"/>
            <a:lstStyle/>
            <a:p>
              <a:pPr algn="l">
                <a:defRPr/>
              </a:pPr>
              <a:r>
                <a:rPr lang="en-US" altLang="en-US" sz="1800" b="1" dirty="0" smtClean="0">
                  <a:solidFill>
                    <a:srgbClr val="142C44"/>
                  </a:solidFill>
                </a:rPr>
                <a:t>Sudoku </a:t>
              </a:r>
              <a:r>
                <a:rPr lang="ko-KR" altLang="en-US" sz="1800" b="1" dirty="0" smtClean="0">
                  <a:solidFill>
                    <a:srgbClr val="142C44"/>
                  </a:solidFill>
                </a:rPr>
                <a:t>소개</a:t>
              </a:r>
              <a:endParaRPr lang="en-US" altLang="en-US" sz="1800" b="1" dirty="0">
                <a:solidFill>
                  <a:srgbClr val="142C44"/>
                </a:solidFill>
              </a:endParaRPr>
            </a:p>
          </p:txBody>
        </p:sp>
        <p:sp>
          <p:nvSpPr>
            <p:cNvPr id="8219" name="AutoShape 31"/>
            <p:cNvSpPr>
              <a:spLocks noChangeArrowheads="1"/>
            </p:cNvSpPr>
            <p:nvPr/>
          </p:nvSpPr>
          <p:spPr bwMode="auto">
            <a:xfrm>
              <a:off x="1258" y="1919"/>
              <a:ext cx="398" cy="317"/>
            </a:xfrm>
            <a:prstGeom prst="hexagon">
              <a:avLst>
                <a:gd name="adj" fmla="val 31388"/>
                <a:gd name="vf" fmla="val 115470"/>
              </a:avLst>
            </a:prstGeom>
            <a:gradFill rotWithShape="1">
              <a:gsLst>
                <a:gs pos="0">
                  <a:srgbClr val="777777"/>
                </a:gs>
                <a:gs pos="100000">
                  <a:srgbClr val="4B4B4B"/>
                </a:gs>
              </a:gsLst>
              <a:lin ang="2700000" scaled="1"/>
            </a:gradFill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rgbClr val="EAEAEA"/>
              </a:prstShdw>
            </a:effectLst>
          </p:spPr>
          <p:txBody>
            <a:bodyPr wrap="none" anchor="ctr"/>
            <a:lstStyle/>
            <a:p>
              <a:r>
                <a:rPr lang="en-US" altLang="en-US" sz="2000">
                  <a:solidFill>
                    <a:srgbClr val="F8F8F8"/>
                  </a:solidFill>
                </a:rPr>
                <a:t>Ⅱ</a:t>
              </a:r>
              <a:endParaRPr lang="en-US" altLang="ko-KR" sz="2000">
                <a:solidFill>
                  <a:srgbClr val="F8F8F8"/>
                </a:solidFill>
              </a:endParaRPr>
            </a:p>
          </p:txBody>
        </p:sp>
      </p:grpSp>
      <p:grpSp>
        <p:nvGrpSpPr>
          <p:cNvPr id="8195" name="Group 124"/>
          <p:cNvGrpSpPr>
            <a:grpSpLocks/>
          </p:cNvGrpSpPr>
          <p:nvPr/>
        </p:nvGrpSpPr>
        <p:grpSpPr bwMode="auto">
          <a:xfrm>
            <a:off x="1997075" y="3648075"/>
            <a:ext cx="6657975" cy="503238"/>
            <a:chOff x="1258" y="2298"/>
            <a:chExt cx="4194" cy="317"/>
          </a:xfrm>
        </p:grpSpPr>
        <p:sp>
          <p:nvSpPr>
            <p:cNvPr id="116774" name="Rectangle 61"/>
            <p:cNvSpPr>
              <a:spLocks noChangeArrowheads="1"/>
            </p:cNvSpPr>
            <p:nvPr/>
          </p:nvSpPr>
          <p:spPr bwMode="auto">
            <a:xfrm>
              <a:off x="1338" y="2316"/>
              <a:ext cx="4114" cy="28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E6E6E6"/>
                </a:gs>
                <a:gs pos="100000">
                  <a:srgbClr val="D1D1D1"/>
                </a:gs>
              </a:gsLst>
              <a:lin ang="5400000" scaled="1"/>
            </a:gradFill>
            <a:ln w="19050" algn="ctr">
              <a:noFill/>
              <a:round/>
              <a:headEnd/>
              <a:tailEnd/>
            </a:ln>
            <a:effectLst>
              <a:outerShdw dist="17961" dir="18900000" algn="ctr" rotWithShape="0">
                <a:srgbClr val="C0C0C0"/>
              </a:outerShdw>
            </a:effectLst>
          </p:spPr>
          <p:txBody>
            <a:bodyPr lIns="683629" tIns="45696" rIns="91390" bIns="45696" anchor="ctr"/>
            <a:lstStyle/>
            <a:p>
              <a:pPr algn="l">
                <a:defRPr/>
              </a:pPr>
              <a:r>
                <a:rPr lang="ko-KR" altLang="en-US" sz="1800" b="1" dirty="0" smtClean="0">
                  <a:solidFill>
                    <a:srgbClr val="142C44"/>
                  </a:solidFill>
                </a:rPr>
                <a:t>진행 일정</a:t>
              </a:r>
              <a:endParaRPr lang="en-US" altLang="en-US" sz="1800" b="1" dirty="0">
                <a:solidFill>
                  <a:srgbClr val="142C44"/>
                </a:solidFill>
              </a:endParaRPr>
            </a:p>
          </p:txBody>
        </p:sp>
        <p:sp>
          <p:nvSpPr>
            <p:cNvPr id="8217" name="AutoShape 33"/>
            <p:cNvSpPr>
              <a:spLocks noChangeArrowheads="1"/>
            </p:cNvSpPr>
            <p:nvPr/>
          </p:nvSpPr>
          <p:spPr bwMode="auto">
            <a:xfrm>
              <a:off x="1258" y="2298"/>
              <a:ext cx="398" cy="317"/>
            </a:xfrm>
            <a:prstGeom prst="hexagon">
              <a:avLst>
                <a:gd name="adj" fmla="val 31388"/>
                <a:gd name="vf" fmla="val 115470"/>
              </a:avLst>
            </a:prstGeom>
            <a:gradFill rotWithShape="1">
              <a:gsLst>
                <a:gs pos="0">
                  <a:srgbClr val="777777"/>
                </a:gs>
                <a:gs pos="100000">
                  <a:srgbClr val="4B4B4B"/>
                </a:gs>
              </a:gsLst>
              <a:lin ang="2700000" scaled="1"/>
            </a:gradFill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rgbClr val="EAEAEA"/>
              </a:prstShdw>
            </a:effectLst>
          </p:spPr>
          <p:txBody>
            <a:bodyPr wrap="none" anchor="ctr"/>
            <a:lstStyle/>
            <a:p>
              <a:r>
                <a:rPr lang="en-US" altLang="en-US" sz="2000">
                  <a:solidFill>
                    <a:srgbClr val="F8F8F8"/>
                  </a:solidFill>
                </a:rPr>
                <a:t>Ⅲ</a:t>
              </a:r>
              <a:endParaRPr lang="en-US" altLang="ko-KR" sz="2000">
                <a:solidFill>
                  <a:srgbClr val="F8F8F8"/>
                </a:solidFill>
              </a:endParaRPr>
            </a:p>
          </p:txBody>
        </p:sp>
      </p:grpSp>
      <p:grpSp>
        <p:nvGrpSpPr>
          <p:cNvPr id="8196" name="Group 122"/>
          <p:cNvGrpSpPr>
            <a:grpSpLocks/>
          </p:cNvGrpSpPr>
          <p:nvPr/>
        </p:nvGrpSpPr>
        <p:grpSpPr bwMode="auto">
          <a:xfrm>
            <a:off x="1997075" y="2446338"/>
            <a:ext cx="6654800" cy="503237"/>
            <a:chOff x="1258" y="1541"/>
            <a:chExt cx="4192" cy="317"/>
          </a:xfrm>
        </p:grpSpPr>
        <p:sp>
          <p:nvSpPr>
            <p:cNvPr id="116776" name="Rectangle 63"/>
            <p:cNvSpPr>
              <a:spLocks noChangeArrowheads="1"/>
            </p:cNvSpPr>
            <p:nvPr/>
          </p:nvSpPr>
          <p:spPr bwMode="auto">
            <a:xfrm>
              <a:off x="1338" y="1559"/>
              <a:ext cx="4112" cy="28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E6E6E6"/>
                </a:gs>
                <a:gs pos="100000">
                  <a:srgbClr val="D1D1D1"/>
                </a:gs>
              </a:gsLst>
              <a:lin ang="5400000" scaled="1"/>
            </a:gradFill>
            <a:ln w="19050" algn="ctr">
              <a:noFill/>
              <a:round/>
              <a:headEnd/>
              <a:tailEnd/>
            </a:ln>
            <a:effectLst>
              <a:outerShdw dist="17961" dir="18900000" algn="ctr" rotWithShape="0">
                <a:srgbClr val="C0C0C0"/>
              </a:outerShdw>
            </a:effectLst>
          </p:spPr>
          <p:txBody>
            <a:bodyPr lIns="683629" tIns="45696" rIns="91390" bIns="45696" anchor="ctr"/>
            <a:lstStyle/>
            <a:p>
              <a:pPr algn="l">
                <a:defRPr/>
              </a:pPr>
              <a:r>
                <a:rPr lang="en-US" altLang="ko-KR" sz="1800" b="1" dirty="0" smtClean="0">
                  <a:solidFill>
                    <a:srgbClr val="142C44"/>
                  </a:solidFill>
                </a:rPr>
                <a:t>Project</a:t>
              </a:r>
              <a:r>
                <a:rPr lang="ko-KR" altLang="en-US" sz="1800" b="1" dirty="0" smtClean="0">
                  <a:solidFill>
                    <a:srgbClr val="142C44"/>
                  </a:solidFill>
                </a:rPr>
                <a:t> </a:t>
              </a:r>
              <a:r>
                <a:rPr lang="ko-KR" altLang="en-US" sz="1800" b="1" dirty="0" smtClean="0">
                  <a:solidFill>
                    <a:srgbClr val="142C44"/>
                  </a:solidFill>
                </a:rPr>
                <a:t>목표</a:t>
              </a:r>
              <a:endParaRPr lang="en-US" altLang="en-US" sz="1800" b="1" dirty="0">
                <a:solidFill>
                  <a:srgbClr val="142C44"/>
                </a:solidFill>
              </a:endParaRPr>
            </a:p>
          </p:txBody>
        </p:sp>
        <p:sp>
          <p:nvSpPr>
            <p:cNvPr id="8215" name="AutoShape 27"/>
            <p:cNvSpPr>
              <a:spLocks noChangeArrowheads="1"/>
            </p:cNvSpPr>
            <p:nvPr/>
          </p:nvSpPr>
          <p:spPr bwMode="auto">
            <a:xfrm>
              <a:off x="1258" y="1541"/>
              <a:ext cx="398" cy="317"/>
            </a:xfrm>
            <a:prstGeom prst="hexagon">
              <a:avLst>
                <a:gd name="adj" fmla="val 31388"/>
                <a:gd name="vf" fmla="val 115470"/>
              </a:avLst>
            </a:prstGeom>
            <a:gradFill rotWithShape="1">
              <a:gsLst>
                <a:gs pos="0">
                  <a:srgbClr val="777777"/>
                </a:gs>
                <a:gs pos="100000">
                  <a:srgbClr val="4B4B4B"/>
                </a:gs>
              </a:gsLst>
              <a:lin ang="2700000" scaled="1"/>
            </a:gradFill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rgbClr val="EAEAEA"/>
              </a:prstShdw>
            </a:effectLst>
          </p:spPr>
          <p:txBody>
            <a:bodyPr wrap="none" anchor="ctr"/>
            <a:lstStyle/>
            <a:p>
              <a:r>
                <a:rPr lang="en-US" altLang="en-US" sz="2000">
                  <a:solidFill>
                    <a:srgbClr val="F8F8F8"/>
                  </a:solidFill>
                </a:rPr>
                <a:t>Ⅰ</a:t>
              </a:r>
              <a:endParaRPr lang="en-US" altLang="ko-KR" sz="1800" b="1">
                <a:latin typeface="굴림" pitchFamily="50" charset="-127"/>
              </a:endParaRPr>
            </a:p>
          </p:txBody>
        </p:sp>
      </p:grpSp>
      <p:pic>
        <p:nvPicPr>
          <p:cNvPr id="8199" name="Picture 140" descr="무제-2"/>
          <p:cNvPicPr>
            <a:picLocks noChangeAspect="1" noChangeArrowheads="1"/>
          </p:cNvPicPr>
          <p:nvPr/>
        </p:nvPicPr>
        <p:blipFill>
          <a:blip r:embed="rId2" cstate="print"/>
          <a:srcRect l="25188" b="37587"/>
          <a:stretch>
            <a:fillRect/>
          </a:stretch>
        </p:blipFill>
        <p:spPr bwMode="auto">
          <a:xfrm rot="10800000" flipV="1">
            <a:off x="8180388" y="1755775"/>
            <a:ext cx="906462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200" name="Group 152"/>
          <p:cNvGrpSpPr>
            <a:grpSpLocks/>
          </p:cNvGrpSpPr>
          <p:nvPr/>
        </p:nvGrpSpPr>
        <p:grpSpPr bwMode="auto">
          <a:xfrm>
            <a:off x="1436688" y="1912938"/>
            <a:ext cx="1098550" cy="207962"/>
            <a:chOff x="1501" y="3358"/>
            <a:chExt cx="2629" cy="491"/>
          </a:xfrm>
        </p:grpSpPr>
        <p:sp>
          <p:nvSpPr>
            <p:cNvPr id="8203" name="Freeform 153"/>
            <p:cNvSpPr>
              <a:spLocks noEditPoints="1"/>
            </p:cNvSpPr>
            <p:nvPr/>
          </p:nvSpPr>
          <p:spPr bwMode="auto">
            <a:xfrm>
              <a:off x="3774" y="3467"/>
              <a:ext cx="356" cy="382"/>
            </a:xfrm>
            <a:custGeom>
              <a:avLst/>
              <a:gdLst>
                <a:gd name="T0" fmla="*/ 4352 w 151"/>
                <a:gd name="T1" fmla="*/ 3214 h 162"/>
                <a:gd name="T2" fmla="*/ 3185 w 151"/>
                <a:gd name="T3" fmla="*/ 2662 h 162"/>
                <a:gd name="T4" fmla="*/ 2072 w 151"/>
                <a:gd name="T5" fmla="*/ 2412 h 162"/>
                <a:gd name="T6" fmla="*/ 1273 w 151"/>
                <a:gd name="T7" fmla="*/ 2047 h 162"/>
                <a:gd name="T8" fmla="*/ 1113 w 151"/>
                <a:gd name="T9" fmla="*/ 1613 h 162"/>
                <a:gd name="T10" fmla="*/ 1389 w 151"/>
                <a:gd name="T11" fmla="*/ 1023 h 162"/>
                <a:gd name="T12" fmla="*/ 2256 w 151"/>
                <a:gd name="T13" fmla="*/ 773 h 162"/>
                <a:gd name="T14" fmla="*/ 3213 w 151"/>
                <a:gd name="T15" fmla="*/ 1023 h 162"/>
                <a:gd name="T16" fmla="*/ 3579 w 151"/>
                <a:gd name="T17" fmla="*/ 1757 h 162"/>
                <a:gd name="T18" fmla="*/ 4479 w 151"/>
                <a:gd name="T19" fmla="*/ 1757 h 162"/>
                <a:gd name="T20" fmla="*/ 3890 w 151"/>
                <a:gd name="T21" fmla="*/ 500 h 162"/>
                <a:gd name="T22" fmla="*/ 2318 w 151"/>
                <a:gd name="T23" fmla="*/ 0 h 162"/>
                <a:gd name="T24" fmla="*/ 1179 w 151"/>
                <a:gd name="T25" fmla="*/ 222 h 162"/>
                <a:gd name="T26" fmla="*/ 434 w 151"/>
                <a:gd name="T27" fmla="*/ 868 h 162"/>
                <a:gd name="T28" fmla="*/ 184 w 151"/>
                <a:gd name="T29" fmla="*/ 1728 h 162"/>
                <a:gd name="T30" fmla="*/ 549 w 151"/>
                <a:gd name="T31" fmla="*/ 2686 h 162"/>
                <a:gd name="T32" fmla="*/ 1822 w 151"/>
                <a:gd name="T33" fmla="*/ 3280 h 162"/>
                <a:gd name="T34" fmla="*/ 2685 w 151"/>
                <a:gd name="T35" fmla="*/ 3485 h 162"/>
                <a:gd name="T36" fmla="*/ 3485 w 151"/>
                <a:gd name="T37" fmla="*/ 3832 h 162"/>
                <a:gd name="T38" fmla="*/ 3775 w 151"/>
                <a:gd name="T39" fmla="*/ 4327 h 162"/>
                <a:gd name="T40" fmla="*/ 3435 w 151"/>
                <a:gd name="T41" fmla="*/ 4942 h 162"/>
                <a:gd name="T42" fmla="*/ 3369 w 151"/>
                <a:gd name="T43" fmla="*/ 5011 h 162"/>
                <a:gd name="T44" fmla="*/ 4442 w 151"/>
                <a:gd name="T45" fmla="*/ 5011 h 162"/>
                <a:gd name="T46" fmla="*/ 4663 w 151"/>
                <a:gd name="T47" fmla="*/ 4115 h 162"/>
                <a:gd name="T48" fmla="*/ 4352 w 151"/>
                <a:gd name="T49" fmla="*/ 3214 h 162"/>
                <a:gd name="T50" fmla="*/ 1089 w 151"/>
                <a:gd name="T51" fmla="*/ 4664 h 162"/>
                <a:gd name="T52" fmla="*/ 929 w 151"/>
                <a:gd name="T53" fmla="*/ 4053 h 162"/>
                <a:gd name="T54" fmla="*/ 0 w 151"/>
                <a:gd name="T55" fmla="*/ 4053 h 162"/>
                <a:gd name="T56" fmla="*/ 250 w 151"/>
                <a:gd name="T57" fmla="*/ 4983 h 162"/>
                <a:gd name="T58" fmla="*/ 250 w 151"/>
                <a:gd name="T59" fmla="*/ 5011 h 162"/>
                <a:gd name="T60" fmla="*/ 1417 w 151"/>
                <a:gd name="T61" fmla="*/ 5011 h 162"/>
                <a:gd name="T62" fmla="*/ 1089 w 151"/>
                <a:gd name="T63" fmla="*/ 4664 h 16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51"/>
                <a:gd name="T97" fmla="*/ 0 h 162"/>
                <a:gd name="T98" fmla="*/ 151 w 151"/>
                <a:gd name="T99" fmla="*/ 162 h 16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51" h="162">
                  <a:moveTo>
                    <a:pt x="141" y="104"/>
                  </a:moveTo>
                  <a:cubicBezTo>
                    <a:pt x="134" y="97"/>
                    <a:pt x="121" y="91"/>
                    <a:pt x="103" y="86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55" y="75"/>
                    <a:pt x="46" y="71"/>
                    <a:pt x="41" y="66"/>
                  </a:cubicBezTo>
                  <a:cubicBezTo>
                    <a:pt x="38" y="62"/>
                    <a:pt x="36" y="58"/>
                    <a:pt x="36" y="52"/>
                  </a:cubicBezTo>
                  <a:cubicBezTo>
                    <a:pt x="36" y="44"/>
                    <a:pt x="39" y="38"/>
                    <a:pt x="45" y="33"/>
                  </a:cubicBezTo>
                  <a:cubicBezTo>
                    <a:pt x="51" y="28"/>
                    <a:pt x="61" y="25"/>
                    <a:pt x="73" y="25"/>
                  </a:cubicBezTo>
                  <a:cubicBezTo>
                    <a:pt x="87" y="25"/>
                    <a:pt x="97" y="28"/>
                    <a:pt x="104" y="33"/>
                  </a:cubicBezTo>
                  <a:cubicBezTo>
                    <a:pt x="111" y="39"/>
                    <a:pt x="115" y="47"/>
                    <a:pt x="116" y="57"/>
                  </a:cubicBezTo>
                  <a:cubicBezTo>
                    <a:pt x="145" y="57"/>
                    <a:pt x="145" y="57"/>
                    <a:pt x="145" y="57"/>
                  </a:cubicBezTo>
                  <a:cubicBezTo>
                    <a:pt x="145" y="40"/>
                    <a:pt x="138" y="27"/>
                    <a:pt x="126" y="16"/>
                  </a:cubicBezTo>
                  <a:cubicBezTo>
                    <a:pt x="114" y="5"/>
                    <a:pt x="97" y="0"/>
                    <a:pt x="75" y="0"/>
                  </a:cubicBezTo>
                  <a:cubicBezTo>
                    <a:pt x="61" y="0"/>
                    <a:pt x="49" y="2"/>
                    <a:pt x="38" y="7"/>
                  </a:cubicBezTo>
                  <a:cubicBezTo>
                    <a:pt x="28" y="12"/>
                    <a:pt x="20" y="19"/>
                    <a:pt x="14" y="28"/>
                  </a:cubicBezTo>
                  <a:cubicBezTo>
                    <a:pt x="9" y="37"/>
                    <a:pt x="6" y="47"/>
                    <a:pt x="6" y="56"/>
                  </a:cubicBezTo>
                  <a:cubicBezTo>
                    <a:pt x="6" y="69"/>
                    <a:pt x="10" y="79"/>
                    <a:pt x="18" y="87"/>
                  </a:cubicBezTo>
                  <a:cubicBezTo>
                    <a:pt x="25" y="95"/>
                    <a:pt x="39" y="102"/>
                    <a:pt x="59" y="106"/>
                  </a:cubicBezTo>
                  <a:cubicBezTo>
                    <a:pt x="87" y="113"/>
                    <a:pt x="87" y="113"/>
                    <a:pt x="87" y="113"/>
                  </a:cubicBezTo>
                  <a:cubicBezTo>
                    <a:pt x="99" y="116"/>
                    <a:pt x="108" y="120"/>
                    <a:pt x="113" y="124"/>
                  </a:cubicBezTo>
                  <a:cubicBezTo>
                    <a:pt x="119" y="128"/>
                    <a:pt x="122" y="133"/>
                    <a:pt x="122" y="140"/>
                  </a:cubicBezTo>
                  <a:cubicBezTo>
                    <a:pt x="122" y="148"/>
                    <a:pt x="118" y="154"/>
                    <a:pt x="111" y="160"/>
                  </a:cubicBezTo>
                  <a:cubicBezTo>
                    <a:pt x="110" y="161"/>
                    <a:pt x="110" y="161"/>
                    <a:pt x="109" y="162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9" y="153"/>
                    <a:pt x="151" y="143"/>
                    <a:pt x="151" y="133"/>
                  </a:cubicBezTo>
                  <a:cubicBezTo>
                    <a:pt x="151" y="122"/>
                    <a:pt x="148" y="112"/>
                    <a:pt x="141" y="104"/>
                  </a:cubicBezTo>
                  <a:close/>
                  <a:moveTo>
                    <a:pt x="35" y="151"/>
                  </a:moveTo>
                  <a:cubicBezTo>
                    <a:pt x="32" y="145"/>
                    <a:pt x="30" y="139"/>
                    <a:pt x="30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1" y="143"/>
                    <a:pt x="4" y="153"/>
                    <a:pt x="8" y="161"/>
                  </a:cubicBezTo>
                  <a:cubicBezTo>
                    <a:pt x="8" y="161"/>
                    <a:pt x="8" y="161"/>
                    <a:pt x="8" y="162"/>
                  </a:cubicBezTo>
                  <a:cubicBezTo>
                    <a:pt x="46" y="162"/>
                    <a:pt x="46" y="162"/>
                    <a:pt x="46" y="162"/>
                  </a:cubicBezTo>
                  <a:cubicBezTo>
                    <a:pt x="41" y="159"/>
                    <a:pt x="38" y="155"/>
                    <a:pt x="35" y="151"/>
                  </a:cubicBezTo>
                  <a:close/>
                </a:path>
              </a:pathLst>
            </a:custGeom>
            <a:gradFill rotWithShape="1">
              <a:gsLst>
                <a:gs pos="0">
                  <a:srgbClr val="3D75AD"/>
                </a:gs>
                <a:gs pos="100000">
                  <a:srgbClr val="4788C8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204" name="Freeform 154"/>
            <p:cNvSpPr>
              <a:spLocks/>
            </p:cNvSpPr>
            <p:nvPr/>
          </p:nvSpPr>
          <p:spPr bwMode="auto">
            <a:xfrm>
              <a:off x="1501" y="3467"/>
              <a:ext cx="402" cy="382"/>
            </a:xfrm>
            <a:custGeom>
              <a:avLst/>
              <a:gdLst>
                <a:gd name="T0" fmla="*/ 532 w 170"/>
                <a:gd name="T1" fmla="*/ 5011 h 162"/>
                <a:gd name="T2" fmla="*/ 1946 w 170"/>
                <a:gd name="T3" fmla="*/ 5011 h 162"/>
                <a:gd name="T4" fmla="*/ 1442 w 170"/>
                <a:gd name="T5" fmla="*/ 4603 h 162"/>
                <a:gd name="T6" fmla="*/ 967 w 170"/>
                <a:gd name="T7" fmla="*/ 3002 h 162"/>
                <a:gd name="T8" fmla="*/ 1442 w 170"/>
                <a:gd name="T9" fmla="*/ 1391 h 162"/>
                <a:gd name="T10" fmla="*/ 2656 w 170"/>
                <a:gd name="T11" fmla="*/ 839 h 162"/>
                <a:gd name="T12" fmla="*/ 3847 w 170"/>
                <a:gd name="T13" fmla="*/ 1391 h 162"/>
                <a:gd name="T14" fmla="*/ 4311 w 170"/>
                <a:gd name="T15" fmla="*/ 3002 h 162"/>
                <a:gd name="T16" fmla="*/ 3847 w 170"/>
                <a:gd name="T17" fmla="*/ 4603 h 162"/>
                <a:gd name="T18" fmla="*/ 3344 w 170"/>
                <a:gd name="T19" fmla="*/ 5011 h 162"/>
                <a:gd name="T20" fmla="*/ 4748 w 170"/>
                <a:gd name="T21" fmla="*/ 5011 h 162"/>
                <a:gd name="T22" fmla="*/ 4815 w 170"/>
                <a:gd name="T23" fmla="*/ 4942 h 162"/>
                <a:gd name="T24" fmla="*/ 5155 w 170"/>
                <a:gd name="T25" fmla="*/ 4171 h 162"/>
                <a:gd name="T26" fmla="*/ 5318 w 170"/>
                <a:gd name="T27" fmla="*/ 3002 h 162"/>
                <a:gd name="T28" fmla="*/ 4999 w 170"/>
                <a:gd name="T29" fmla="*/ 1417 h 162"/>
                <a:gd name="T30" fmla="*/ 4060 w 170"/>
                <a:gd name="T31" fmla="*/ 368 h 162"/>
                <a:gd name="T32" fmla="*/ 2656 w 170"/>
                <a:gd name="T33" fmla="*/ 0 h 162"/>
                <a:gd name="T34" fmla="*/ 688 w 170"/>
                <a:gd name="T35" fmla="*/ 839 h 162"/>
                <a:gd name="T36" fmla="*/ 0 w 170"/>
                <a:gd name="T37" fmla="*/ 3002 h 162"/>
                <a:gd name="T38" fmla="*/ 319 w 170"/>
                <a:gd name="T39" fmla="*/ 4643 h 162"/>
                <a:gd name="T40" fmla="*/ 532 w 170"/>
                <a:gd name="T41" fmla="*/ 5011 h 16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70"/>
                <a:gd name="T64" fmla="*/ 0 h 162"/>
                <a:gd name="T65" fmla="*/ 170 w 170"/>
                <a:gd name="T66" fmla="*/ 162 h 16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70" h="162">
                  <a:moveTo>
                    <a:pt x="17" y="162"/>
                  </a:moveTo>
                  <a:cubicBezTo>
                    <a:pt x="62" y="162"/>
                    <a:pt x="62" y="162"/>
                    <a:pt x="62" y="162"/>
                  </a:cubicBezTo>
                  <a:cubicBezTo>
                    <a:pt x="56" y="159"/>
                    <a:pt x="51" y="155"/>
                    <a:pt x="46" y="149"/>
                  </a:cubicBezTo>
                  <a:cubicBezTo>
                    <a:pt x="36" y="138"/>
                    <a:pt x="31" y="120"/>
                    <a:pt x="31" y="97"/>
                  </a:cubicBezTo>
                  <a:cubicBezTo>
                    <a:pt x="31" y="74"/>
                    <a:pt x="36" y="57"/>
                    <a:pt x="46" y="45"/>
                  </a:cubicBezTo>
                  <a:cubicBezTo>
                    <a:pt x="56" y="33"/>
                    <a:pt x="69" y="27"/>
                    <a:pt x="85" y="27"/>
                  </a:cubicBezTo>
                  <a:cubicBezTo>
                    <a:pt x="100" y="27"/>
                    <a:pt x="113" y="33"/>
                    <a:pt x="123" y="45"/>
                  </a:cubicBezTo>
                  <a:cubicBezTo>
                    <a:pt x="133" y="57"/>
                    <a:pt x="138" y="74"/>
                    <a:pt x="138" y="97"/>
                  </a:cubicBezTo>
                  <a:cubicBezTo>
                    <a:pt x="138" y="120"/>
                    <a:pt x="133" y="138"/>
                    <a:pt x="123" y="149"/>
                  </a:cubicBezTo>
                  <a:cubicBezTo>
                    <a:pt x="118" y="155"/>
                    <a:pt x="113" y="159"/>
                    <a:pt x="107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3" y="161"/>
                    <a:pt x="153" y="160"/>
                    <a:pt x="154" y="160"/>
                  </a:cubicBezTo>
                  <a:cubicBezTo>
                    <a:pt x="158" y="153"/>
                    <a:pt x="162" y="144"/>
                    <a:pt x="165" y="135"/>
                  </a:cubicBezTo>
                  <a:cubicBezTo>
                    <a:pt x="168" y="123"/>
                    <a:pt x="170" y="110"/>
                    <a:pt x="170" y="97"/>
                  </a:cubicBezTo>
                  <a:cubicBezTo>
                    <a:pt x="170" y="78"/>
                    <a:pt x="166" y="61"/>
                    <a:pt x="160" y="46"/>
                  </a:cubicBezTo>
                  <a:cubicBezTo>
                    <a:pt x="153" y="31"/>
                    <a:pt x="143" y="20"/>
                    <a:pt x="130" y="12"/>
                  </a:cubicBezTo>
                  <a:cubicBezTo>
                    <a:pt x="117" y="4"/>
                    <a:pt x="102" y="0"/>
                    <a:pt x="85" y="0"/>
                  </a:cubicBezTo>
                  <a:cubicBezTo>
                    <a:pt x="58" y="0"/>
                    <a:pt x="37" y="9"/>
                    <a:pt x="22" y="27"/>
                  </a:cubicBezTo>
                  <a:cubicBezTo>
                    <a:pt x="7" y="44"/>
                    <a:pt x="0" y="68"/>
                    <a:pt x="0" y="97"/>
                  </a:cubicBezTo>
                  <a:cubicBezTo>
                    <a:pt x="0" y="117"/>
                    <a:pt x="3" y="135"/>
                    <a:pt x="10" y="150"/>
                  </a:cubicBezTo>
                  <a:cubicBezTo>
                    <a:pt x="12" y="154"/>
                    <a:pt x="15" y="158"/>
                    <a:pt x="17" y="162"/>
                  </a:cubicBezTo>
                  <a:close/>
                </a:path>
              </a:pathLst>
            </a:custGeom>
            <a:gradFill rotWithShape="1">
              <a:gsLst>
                <a:gs pos="0">
                  <a:srgbClr val="3D75AD"/>
                </a:gs>
                <a:gs pos="100000">
                  <a:srgbClr val="4788C8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205" name="Freeform 155"/>
            <p:cNvSpPr>
              <a:spLocks/>
            </p:cNvSpPr>
            <p:nvPr/>
          </p:nvSpPr>
          <p:spPr bwMode="auto">
            <a:xfrm>
              <a:off x="1986" y="3467"/>
              <a:ext cx="351" cy="382"/>
            </a:xfrm>
            <a:custGeom>
              <a:avLst/>
              <a:gdLst>
                <a:gd name="T0" fmla="*/ 954 w 149"/>
                <a:gd name="T1" fmla="*/ 5011 h 162"/>
                <a:gd name="T2" fmla="*/ 954 w 149"/>
                <a:gd name="T3" fmla="*/ 2724 h 162"/>
                <a:gd name="T4" fmla="*/ 1020 w 149"/>
                <a:gd name="T5" fmla="*/ 2075 h 162"/>
                <a:gd name="T6" fmla="*/ 1293 w 149"/>
                <a:gd name="T7" fmla="*/ 1457 h 162"/>
                <a:gd name="T8" fmla="*/ 1793 w 149"/>
                <a:gd name="T9" fmla="*/ 1023 h 162"/>
                <a:gd name="T10" fmla="*/ 2497 w 149"/>
                <a:gd name="T11" fmla="*/ 839 h 162"/>
                <a:gd name="T12" fmla="*/ 3135 w 149"/>
                <a:gd name="T13" fmla="*/ 1023 h 162"/>
                <a:gd name="T14" fmla="*/ 3519 w 149"/>
                <a:gd name="T15" fmla="*/ 1417 h 162"/>
                <a:gd name="T16" fmla="*/ 3635 w 149"/>
                <a:gd name="T17" fmla="*/ 2257 h 162"/>
                <a:gd name="T18" fmla="*/ 3635 w 149"/>
                <a:gd name="T19" fmla="*/ 5011 h 162"/>
                <a:gd name="T20" fmla="*/ 4589 w 149"/>
                <a:gd name="T21" fmla="*/ 5011 h 162"/>
                <a:gd name="T22" fmla="*/ 4589 w 149"/>
                <a:gd name="T23" fmla="*/ 2191 h 162"/>
                <a:gd name="T24" fmla="*/ 4523 w 149"/>
                <a:gd name="T25" fmla="*/ 1273 h 162"/>
                <a:gd name="T26" fmla="*/ 4250 w 149"/>
                <a:gd name="T27" fmla="*/ 684 h 162"/>
                <a:gd name="T28" fmla="*/ 3663 w 149"/>
                <a:gd name="T29" fmla="*/ 184 h 162"/>
                <a:gd name="T30" fmla="*/ 2747 w 149"/>
                <a:gd name="T31" fmla="*/ 0 h 162"/>
                <a:gd name="T32" fmla="*/ 1936 w 149"/>
                <a:gd name="T33" fmla="*/ 118 h 162"/>
                <a:gd name="T34" fmla="*/ 1293 w 149"/>
                <a:gd name="T35" fmla="*/ 523 h 162"/>
                <a:gd name="T36" fmla="*/ 888 w 149"/>
                <a:gd name="T37" fmla="*/ 957 h 162"/>
                <a:gd name="T38" fmla="*/ 888 w 149"/>
                <a:gd name="T39" fmla="*/ 184 h 162"/>
                <a:gd name="T40" fmla="*/ 0 w 149"/>
                <a:gd name="T41" fmla="*/ 184 h 162"/>
                <a:gd name="T42" fmla="*/ 0 w 149"/>
                <a:gd name="T43" fmla="*/ 5011 h 162"/>
                <a:gd name="T44" fmla="*/ 954 w 149"/>
                <a:gd name="T45" fmla="*/ 5011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7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89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4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3" y="16"/>
                    <a:pt x="127" y="11"/>
                    <a:pt x="119" y="6"/>
                  </a:cubicBezTo>
                  <a:cubicBezTo>
                    <a:pt x="110" y="2"/>
                    <a:pt x="100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adFill rotWithShape="1">
              <a:gsLst>
                <a:gs pos="0">
                  <a:srgbClr val="3D75AD"/>
                </a:gs>
                <a:gs pos="100000">
                  <a:srgbClr val="4788C8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206" name="Freeform 156"/>
            <p:cNvSpPr>
              <a:spLocks noEditPoints="1"/>
            </p:cNvSpPr>
            <p:nvPr/>
          </p:nvSpPr>
          <p:spPr bwMode="auto">
            <a:xfrm>
              <a:off x="2628" y="3467"/>
              <a:ext cx="397" cy="382"/>
            </a:xfrm>
            <a:custGeom>
              <a:avLst/>
              <a:gdLst>
                <a:gd name="T0" fmla="*/ 3613 w 168"/>
                <a:gd name="T1" fmla="*/ 4893 h 162"/>
                <a:gd name="T2" fmla="*/ 3429 w 168"/>
                <a:gd name="T3" fmla="*/ 5011 h 162"/>
                <a:gd name="T4" fmla="*/ 4736 w 168"/>
                <a:gd name="T5" fmla="*/ 5011 h 162"/>
                <a:gd name="T6" fmla="*/ 4773 w 168"/>
                <a:gd name="T7" fmla="*/ 4983 h 162"/>
                <a:gd name="T8" fmla="*/ 5149 w 168"/>
                <a:gd name="T9" fmla="*/ 4025 h 162"/>
                <a:gd name="T10" fmla="*/ 4211 w 168"/>
                <a:gd name="T11" fmla="*/ 4025 h 162"/>
                <a:gd name="T12" fmla="*/ 3613 w 168"/>
                <a:gd name="T13" fmla="*/ 4893 h 162"/>
                <a:gd name="T14" fmla="*/ 5149 w 168"/>
                <a:gd name="T15" fmla="*/ 2047 h 162"/>
                <a:gd name="T16" fmla="*/ 4712 w 168"/>
                <a:gd name="T17" fmla="*/ 957 h 162"/>
                <a:gd name="T18" fmla="*/ 3842 w 168"/>
                <a:gd name="T19" fmla="*/ 250 h 162"/>
                <a:gd name="T20" fmla="*/ 2680 w 168"/>
                <a:gd name="T21" fmla="*/ 0 h 162"/>
                <a:gd name="T22" fmla="*/ 775 w 168"/>
                <a:gd name="T23" fmla="*/ 802 h 162"/>
                <a:gd name="T24" fmla="*/ 0 w 168"/>
                <a:gd name="T25" fmla="*/ 3030 h 162"/>
                <a:gd name="T26" fmla="*/ 319 w 168"/>
                <a:gd name="T27" fmla="*/ 4577 h 162"/>
                <a:gd name="T28" fmla="*/ 570 w 168"/>
                <a:gd name="T29" fmla="*/ 5011 h 162"/>
                <a:gd name="T30" fmla="*/ 1938 w 168"/>
                <a:gd name="T31" fmla="*/ 5011 h 162"/>
                <a:gd name="T32" fmla="*/ 1810 w 168"/>
                <a:gd name="T33" fmla="*/ 4914 h 162"/>
                <a:gd name="T34" fmla="*/ 1250 w 168"/>
                <a:gd name="T35" fmla="*/ 4299 h 162"/>
                <a:gd name="T36" fmla="*/ 1056 w 168"/>
                <a:gd name="T37" fmla="*/ 3341 h 162"/>
                <a:gd name="T38" fmla="*/ 5239 w 168"/>
                <a:gd name="T39" fmla="*/ 3341 h 162"/>
                <a:gd name="T40" fmla="*/ 5149 w 168"/>
                <a:gd name="T41" fmla="*/ 2047 h 162"/>
                <a:gd name="T42" fmla="*/ 1056 w 168"/>
                <a:gd name="T43" fmla="*/ 2568 h 162"/>
                <a:gd name="T44" fmla="*/ 1597 w 168"/>
                <a:gd name="T45" fmla="*/ 1295 h 162"/>
                <a:gd name="T46" fmla="*/ 2680 w 168"/>
                <a:gd name="T47" fmla="*/ 839 h 162"/>
                <a:gd name="T48" fmla="*/ 3774 w 168"/>
                <a:gd name="T49" fmla="*/ 1273 h 162"/>
                <a:gd name="T50" fmla="*/ 4239 w 168"/>
                <a:gd name="T51" fmla="*/ 2568 h 162"/>
                <a:gd name="T52" fmla="*/ 1056 w 168"/>
                <a:gd name="T53" fmla="*/ 2568 h 1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8"/>
                <a:gd name="T82" fmla="*/ 0 h 162"/>
                <a:gd name="T83" fmla="*/ 168 w 168"/>
                <a:gd name="T84" fmla="*/ 162 h 1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8" h="162">
                  <a:moveTo>
                    <a:pt x="116" y="158"/>
                  </a:moveTo>
                  <a:cubicBezTo>
                    <a:pt x="114" y="160"/>
                    <a:pt x="112" y="161"/>
                    <a:pt x="110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2" y="161"/>
                    <a:pt x="153" y="161"/>
                    <a:pt x="153" y="161"/>
                  </a:cubicBezTo>
                  <a:cubicBezTo>
                    <a:pt x="158" y="153"/>
                    <a:pt x="162" y="143"/>
                    <a:pt x="165" y="130"/>
                  </a:cubicBezTo>
                  <a:cubicBezTo>
                    <a:pt x="135" y="130"/>
                    <a:pt x="135" y="130"/>
                    <a:pt x="135" y="130"/>
                  </a:cubicBezTo>
                  <a:cubicBezTo>
                    <a:pt x="130" y="143"/>
                    <a:pt x="123" y="153"/>
                    <a:pt x="116" y="158"/>
                  </a:cubicBezTo>
                  <a:close/>
                  <a:moveTo>
                    <a:pt x="165" y="66"/>
                  </a:moveTo>
                  <a:cubicBezTo>
                    <a:pt x="163" y="52"/>
                    <a:pt x="158" y="41"/>
                    <a:pt x="151" y="31"/>
                  </a:cubicBezTo>
                  <a:cubicBezTo>
                    <a:pt x="144" y="21"/>
                    <a:pt x="135" y="13"/>
                    <a:pt x="123" y="8"/>
                  </a:cubicBezTo>
                  <a:cubicBezTo>
                    <a:pt x="112" y="3"/>
                    <a:pt x="99" y="0"/>
                    <a:pt x="86" y="0"/>
                  </a:cubicBezTo>
                  <a:cubicBezTo>
                    <a:pt x="62" y="0"/>
                    <a:pt x="41" y="9"/>
                    <a:pt x="25" y="26"/>
                  </a:cubicBezTo>
                  <a:cubicBezTo>
                    <a:pt x="8" y="44"/>
                    <a:pt x="0" y="68"/>
                    <a:pt x="0" y="98"/>
                  </a:cubicBezTo>
                  <a:cubicBezTo>
                    <a:pt x="0" y="117"/>
                    <a:pt x="3" y="133"/>
                    <a:pt x="10" y="148"/>
                  </a:cubicBezTo>
                  <a:cubicBezTo>
                    <a:pt x="12" y="153"/>
                    <a:pt x="15" y="157"/>
                    <a:pt x="18" y="162"/>
                  </a:cubicBezTo>
                  <a:cubicBezTo>
                    <a:pt x="62" y="162"/>
                    <a:pt x="62" y="162"/>
                    <a:pt x="62" y="162"/>
                  </a:cubicBezTo>
                  <a:cubicBezTo>
                    <a:pt x="61" y="161"/>
                    <a:pt x="59" y="160"/>
                    <a:pt x="58" y="159"/>
                  </a:cubicBezTo>
                  <a:cubicBezTo>
                    <a:pt x="50" y="155"/>
                    <a:pt x="44" y="148"/>
                    <a:pt x="40" y="139"/>
                  </a:cubicBezTo>
                  <a:cubicBezTo>
                    <a:pt x="36" y="130"/>
                    <a:pt x="34" y="120"/>
                    <a:pt x="34" y="108"/>
                  </a:cubicBezTo>
                  <a:cubicBezTo>
                    <a:pt x="168" y="108"/>
                    <a:pt x="168" y="108"/>
                    <a:pt x="168" y="108"/>
                  </a:cubicBezTo>
                  <a:cubicBezTo>
                    <a:pt x="168" y="88"/>
                    <a:pt x="167" y="74"/>
                    <a:pt x="165" y="66"/>
                  </a:cubicBezTo>
                  <a:close/>
                  <a:moveTo>
                    <a:pt x="34" y="83"/>
                  </a:moveTo>
                  <a:cubicBezTo>
                    <a:pt x="35" y="65"/>
                    <a:pt x="41" y="52"/>
                    <a:pt x="51" y="42"/>
                  </a:cubicBezTo>
                  <a:cubicBezTo>
                    <a:pt x="60" y="32"/>
                    <a:pt x="72" y="27"/>
                    <a:pt x="86" y="27"/>
                  </a:cubicBezTo>
                  <a:cubicBezTo>
                    <a:pt x="101" y="27"/>
                    <a:pt x="112" y="32"/>
                    <a:pt x="121" y="41"/>
                  </a:cubicBezTo>
                  <a:cubicBezTo>
                    <a:pt x="130" y="51"/>
                    <a:pt x="135" y="65"/>
                    <a:pt x="136" y="83"/>
                  </a:cubicBezTo>
                  <a:lnTo>
                    <a:pt x="34" y="83"/>
                  </a:lnTo>
                  <a:close/>
                </a:path>
              </a:pathLst>
            </a:custGeom>
            <a:gradFill rotWithShape="1">
              <a:gsLst>
                <a:gs pos="0">
                  <a:srgbClr val="3D75AD"/>
                </a:gs>
                <a:gs pos="100000">
                  <a:srgbClr val="4788C8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207" name="Freeform 157"/>
            <p:cNvSpPr>
              <a:spLocks/>
            </p:cNvSpPr>
            <p:nvPr/>
          </p:nvSpPr>
          <p:spPr bwMode="auto">
            <a:xfrm>
              <a:off x="3110" y="3467"/>
              <a:ext cx="352" cy="382"/>
            </a:xfrm>
            <a:custGeom>
              <a:avLst/>
              <a:gdLst>
                <a:gd name="T0" fmla="*/ 959 w 149"/>
                <a:gd name="T1" fmla="*/ 5011 h 162"/>
                <a:gd name="T2" fmla="*/ 959 w 149"/>
                <a:gd name="T3" fmla="*/ 2724 h 162"/>
                <a:gd name="T4" fmla="*/ 1028 w 149"/>
                <a:gd name="T5" fmla="*/ 2075 h 162"/>
                <a:gd name="T6" fmla="*/ 1306 w 149"/>
                <a:gd name="T7" fmla="*/ 1457 h 162"/>
                <a:gd name="T8" fmla="*/ 1807 w 149"/>
                <a:gd name="T9" fmla="*/ 1023 h 162"/>
                <a:gd name="T10" fmla="*/ 2516 w 149"/>
                <a:gd name="T11" fmla="*/ 839 h 162"/>
                <a:gd name="T12" fmla="*/ 3175 w 149"/>
                <a:gd name="T13" fmla="*/ 1023 h 162"/>
                <a:gd name="T14" fmla="*/ 3589 w 149"/>
                <a:gd name="T15" fmla="*/ 1417 h 162"/>
                <a:gd name="T16" fmla="*/ 3678 w 149"/>
                <a:gd name="T17" fmla="*/ 2257 h 162"/>
                <a:gd name="T18" fmla="*/ 3678 w 149"/>
                <a:gd name="T19" fmla="*/ 5011 h 162"/>
                <a:gd name="T20" fmla="*/ 4645 w 149"/>
                <a:gd name="T21" fmla="*/ 5011 h 162"/>
                <a:gd name="T22" fmla="*/ 4645 w 149"/>
                <a:gd name="T23" fmla="*/ 2191 h 162"/>
                <a:gd name="T24" fmla="*/ 4576 w 149"/>
                <a:gd name="T25" fmla="*/ 1273 h 162"/>
                <a:gd name="T26" fmla="*/ 4297 w 149"/>
                <a:gd name="T27" fmla="*/ 684 h 162"/>
                <a:gd name="T28" fmla="*/ 3707 w 149"/>
                <a:gd name="T29" fmla="*/ 184 h 162"/>
                <a:gd name="T30" fmla="*/ 2769 w 149"/>
                <a:gd name="T31" fmla="*/ 0 h 162"/>
                <a:gd name="T32" fmla="*/ 1966 w 149"/>
                <a:gd name="T33" fmla="*/ 118 h 162"/>
                <a:gd name="T34" fmla="*/ 1306 w 149"/>
                <a:gd name="T35" fmla="*/ 523 h 162"/>
                <a:gd name="T36" fmla="*/ 910 w 149"/>
                <a:gd name="T37" fmla="*/ 957 h 162"/>
                <a:gd name="T38" fmla="*/ 910 w 149"/>
                <a:gd name="T39" fmla="*/ 184 h 162"/>
                <a:gd name="T40" fmla="*/ 0 w 149"/>
                <a:gd name="T41" fmla="*/ 184 h 162"/>
                <a:gd name="T42" fmla="*/ 0 w 149"/>
                <a:gd name="T43" fmla="*/ 5011 h 162"/>
                <a:gd name="T44" fmla="*/ 959 w 149"/>
                <a:gd name="T45" fmla="*/ 5011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8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90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5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4" y="16"/>
                    <a:pt x="127" y="11"/>
                    <a:pt x="119" y="6"/>
                  </a:cubicBezTo>
                  <a:cubicBezTo>
                    <a:pt x="111" y="2"/>
                    <a:pt x="101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adFill rotWithShape="1">
              <a:gsLst>
                <a:gs pos="0">
                  <a:srgbClr val="3D75AD"/>
                </a:gs>
                <a:gs pos="100000">
                  <a:srgbClr val="4788C8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208" name="Freeform 158"/>
            <p:cNvSpPr>
              <a:spLocks/>
            </p:cNvSpPr>
            <p:nvPr/>
          </p:nvSpPr>
          <p:spPr bwMode="auto">
            <a:xfrm>
              <a:off x="3526" y="3358"/>
              <a:ext cx="200" cy="491"/>
            </a:xfrm>
            <a:custGeom>
              <a:avLst/>
              <a:gdLst>
                <a:gd name="T0" fmla="*/ 769 w 85"/>
                <a:gd name="T1" fmla="*/ 6140 h 208"/>
                <a:gd name="T2" fmla="*/ 769 w 85"/>
                <a:gd name="T3" fmla="*/ 6459 h 208"/>
                <a:gd name="T4" fmla="*/ 1838 w 85"/>
                <a:gd name="T5" fmla="*/ 6459 h 208"/>
                <a:gd name="T6" fmla="*/ 1838 w 85"/>
                <a:gd name="T7" fmla="*/ 6430 h 208"/>
                <a:gd name="T8" fmla="*/ 1722 w 85"/>
                <a:gd name="T9" fmla="*/ 6090 h 208"/>
                <a:gd name="T10" fmla="*/ 1722 w 85"/>
                <a:gd name="T11" fmla="*/ 2396 h 208"/>
                <a:gd name="T12" fmla="*/ 2607 w 85"/>
                <a:gd name="T13" fmla="*/ 2396 h 208"/>
                <a:gd name="T14" fmla="*/ 2607 w 85"/>
                <a:gd name="T15" fmla="*/ 1617 h 208"/>
                <a:gd name="T16" fmla="*/ 1722 w 85"/>
                <a:gd name="T17" fmla="*/ 1617 h 208"/>
                <a:gd name="T18" fmla="*/ 1722 w 85"/>
                <a:gd name="T19" fmla="*/ 0 h 208"/>
                <a:gd name="T20" fmla="*/ 769 w 85"/>
                <a:gd name="T21" fmla="*/ 0 h 208"/>
                <a:gd name="T22" fmla="*/ 769 w 85"/>
                <a:gd name="T23" fmla="*/ 1617 h 208"/>
                <a:gd name="T24" fmla="*/ 0 w 85"/>
                <a:gd name="T25" fmla="*/ 1617 h 208"/>
                <a:gd name="T26" fmla="*/ 0 w 85"/>
                <a:gd name="T27" fmla="*/ 2396 h 208"/>
                <a:gd name="T28" fmla="*/ 769 w 85"/>
                <a:gd name="T29" fmla="*/ 2396 h 208"/>
                <a:gd name="T30" fmla="*/ 769 w 85"/>
                <a:gd name="T31" fmla="*/ 6140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5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adFill rotWithShape="1">
              <a:gsLst>
                <a:gs pos="0">
                  <a:srgbClr val="3D75AD"/>
                </a:gs>
                <a:gs pos="100000">
                  <a:srgbClr val="4788C8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209" name="Freeform 159"/>
            <p:cNvSpPr>
              <a:spLocks/>
            </p:cNvSpPr>
            <p:nvPr/>
          </p:nvSpPr>
          <p:spPr bwMode="auto">
            <a:xfrm>
              <a:off x="2387" y="3358"/>
              <a:ext cx="201" cy="491"/>
            </a:xfrm>
            <a:custGeom>
              <a:avLst/>
              <a:gdLst>
                <a:gd name="T0" fmla="*/ 783 w 85"/>
                <a:gd name="T1" fmla="*/ 6140 h 208"/>
                <a:gd name="T2" fmla="*/ 806 w 85"/>
                <a:gd name="T3" fmla="*/ 6459 h 208"/>
                <a:gd name="T4" fmla="*/ 1880 w 85"/>
                <a:gd name="T5" fmla="*/ 6459 h 208"/>
                <a:gd name="T6" fmla="*/ 1880 w 85"/>
                <a:gd name="T7" fmla="*/ 6430 h 208"/>
                <a:gd name="T8" fmla="*/ 1745 w 85"/>
                <a:gd name="T9" fmla="*/ 6090 h 208"/>
                <a:gd name="T10" fmla="*/ 1745 w 85"/>
                <a:gd name="T11" fmla="*/ 2396 h 208"/>
                <a:gd name="T12" fmla="*/ 2656 w 85"/>
                <a:gd name="T13" fmla="*/ 2396 h 208"/>
                <a:gd name="T14" fmla="*/ 2656 w 85"/>
                <a:gd name="T15" fmla="*/ 1617 h 208"/>
                <a:gd name="T16" fmla="*/ 1745 w 85"/>
                <a:gd name="T17" fmla="*/ 1617 h 208"/>
                <a:gd name="T18" fmla="*/ 1745 w 85"/>
                <a:gd name="T19" fmla="*/ 0 h 208"/>
                <a:gd name="T20" fmla="*/ 783 w 85"/>
                <a:gd name="T21" fmla="*/ 0 h 208"/>
                <a:gd name="T22" fmla="*/ 783 w 85"/>
                <a:gd name="T23" fmla="*/ 1617 h 208"/>
                <a:gd name="T24" fmla="*/ 0 w 85"/>
                <a:gd name="T25" fmla="*/ 1617 h 208"/>
                <a:gd name="T26" fmla="*/ 0 w 85"/>
                <a:gd name="T27" fmla="*/ 2396 h 208"/>
                <a:gd name="T28" fmla="*/ 783 w 85"/>
                <a:gd name="T29" fmla="*/ 2396 h 208"/>
                <a:gd name="T30" fmla="*/ 783 w 85"/>
                <a:gd name="T31" fmla="*/ 6140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6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adFill rotWithShape="1">
              <a:gsLst>
                <a:gs pos="0">
                  <a:srgbClr val="3D75AD"/>
                </a:gs>
                <a:gs pos="100000">
                  <a:srgbClr val="4788C8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8201" name="Freeform 160"/>
          <p:cNvSpPr>
            <a:spLocks noEditPoints="1"/>
          </p:cNvSpPr>
          <p:nvPr/>
        </p:nvSpPr>
        <p:spPr bwMode="auto">
          <a:xfrm>
            <a:off x="871538" y="1725613"/>
            <a:ext cx="434975" cy="409575"/>
          </a:xfrm>
          <a:custGeom>
            <a:avLst/>
            <a:gdLst>
              <a:gd name="T0" fmla="*/ 2147483647 w 337"/>
              <a:gd name="T1" fmla="*/ 2147483647 h 315"/>
              <a:gd name="T2" fmla="*/ 2147483647 w 337"/>
              <a:gd name="T3" fmla="*/ 2147483647 h 315"/>
              <a:gd name="T4" fmla="*/ 2147483647 w 337"/>
              <a:gd name="T5" fmla="*/ 2147483647 h 315"/>
              <a:gd name="T6" fmla="*/ 2147483647 w 337"/>
              <a:gd name="T7" fmla="*/ 2147483647 h 315"/>
              <a:gd name="T8" fmla="*/ 2147483647 w 337"/>
              <a:gd name="T9" fmla="*/ 2147483647 h 315"/>
              <a:gd name="T10" fmla="*/ 2147483647 w 337"/>
              <a:gd name="T11" fmla="*/ 2147483647 h 315"/>
              <a:gd name="T12" fmla="*/ 2147483647 w 337"/>
              <a:gd name="T13" fmla="*/ 2147483647 h 315"/>
              <a:gd name="T14" fmla="*/ 2147483647 w 337"/>
              <a:gd name="T15" fmla="*/ 2147483647 h 315"/>
              <a:gd name="T16" fmla="*/ 2147483647 w 337"/>
              <a:gd name="T17" fmla="*/ 2147483647 h 315"/>
              <a:gd name="T18" fmla="*/ 2147483647 w 337"/>
              <a:gd name="T19" fmla="*/ 0 h 315"/>
              <a:gd name="T20" fmla="*/ 2147483647 w 337"/>
              <a:gd name="T21" fmla="*/ 2147483647 h 315"/>
              <a:gd name="T22" fmla="*/ 2147483647 w 337"/>
              <a:gd name="T23" fmla="*/ 2147483647 h 315"/>
              <a:gd name="T24" fmla="*/ 0 w 337"/>
              <a:gd name="T25" fmla="*/ 2147483647 h 315"/>
              <a:gd name="T26" fmla="*/ 2147483647 w 337"/>
              <a:gd name="T27" fmla="*/ 2147483647 h 315"/>
              <a:gd name="T28" fmla="*/ 2147483647 w 337"/>
              <a:gd name="T29" fmla="*/ 2147483647 h 315"/>
              <a:gd name="T30" fmla="*/ 2147483647 w 337"/>
              <a:gd name="T31" fmla="*/ 2147483647 h 315"/>
              <a:gd name="T32" fmla="*/ 2147483647 w 337"/>
              <a:gd name="T33" fmla="*/ 2147483647 h 315"/>
              <a:gd name="T34" fmla="*/ 2147483647 w 337"/>
              <a:gd name="T35" fmla="*/ 2147483647 h 315"/>
              <a:gd name="T36" fmla="*/ 2147483647 w 337"/>
              <a:gd name="T37" fmla="*/ 2147483647 h 315"/>
              <a:gd name="T38" fmla="*/ 2147483647 w 337"/>
              <a:gd name="T39" fmla="*/ 2147483647 h 315"/>
              <a:gd name="T40" fmla="*/ 2147483647 w 337"/>
              <a:gd name="T41" fmla="*/ 2147483647 h 315"/>
              <a:gd name="T42" fmla="*/ 2147483647 w 337"/>
              <a:gd name="T43" fmla="*/ 2147483647 h 315"/>
              <a:gd name="T44" fmla="*/ 2147483647 w 337"/>
              <a:gd name="T45" fmla="*/ 2147483647 h 31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337"/>
              <a:gd name="T70" fmla="*/ 0 h 315"/>
              <a:gd name="T71" fmla="*/ 337 w 337"/>
              <a:gd name="T72" fmla="*/ 315 h 315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337" h="315">
                <a:moveTo>
                  <a:pt x="287" y="255"/>
                </a:moveTo>
                <a:cubicBezTo>
                  <a:pt x="283" y="279"/>
                  <a:pt x="275" y="299"/>
                  <a:pt x="262" y="315"/>
                </a:cubicBezTo>
                <a:cubicBezTo>
                  <a:pt x="319" y="315"/>
                  <a:pt x="319" y="315"/>
                  <a:pt x="319" y="315"/>
                </a:cubicBezTo>
                <a:cubicBezTo>
                  <a:pt x="328" y="298"/>
                  <a:pt x="334" y="278"/>
                  <a:pt x="337" y="255"/>
                </a:cubicBezTo>
                <a:lnTo>
                  <a:pt x="287" y="255"/>
                </a:lnTo>
                <a:close/>
                <a:moveTo>
                  <a:pt x="284" y="123"/>
                </a:moveTo>
                <a:cubicBezTo>
                  <a:pt x="334" y="123"/>
                  <a:pt x="334" y="123"/>
                  <a:pt x="334" y="123"/>
                </a:cubicBezTo>
                <a:cubicBezTo>
                  <a:pt x="331" y="100"/>
                  <a:pt x="324" y="81"/>
                  <a:pt x="314" y="65"/>
                </a:cubicBezTo>
                <a:cubicBezTo>
                  <a:pt x="300" y="44"/>
                  <a:pt x="280" y="27"/>
                  <a:pt x="257" y="17"/>
                </a:cubicBezTo>
                <a:cubicBezTo>
                  <a:pt x="233" y="6"/>
                  <a:pt x="207" y="0"/>
                  <a:pt x="179" y="0"/>
                </a:cubicBezTo>
                <a:cubicBezTo>
                  <a:pt x="143" y="0"/>
                  <a:pt x="112" y="8"/>
                  <a:pt x="85" y="24"/>
                </a:cubicBezTo>
                <a:cubicBezTo>
                  <a:pt x="57" y="40"/>
                  <a:pt x="36" y="64"/>
                  <a:pt x="22" y="96"/>
                </a:cubicBezTo>
                <a:cubicBezTo>
                  <a:pt x="7" y="127"/>
                  <a:pt x="0" y="163"/>
                  <a:pt x="0" y="204"/>
                </a:cubicBezTo>
                <a:cubicBezTo>
                  <a:pt x="0" y="235"/>
                  <a:pt x="5" y="264"/>
                  <a:pt x="14" y="291"/>
                </a:cubicBezTo>
                <a:cubicBezTo>
                  <a:pt x="17" y="299"/>
                  <a:pt x="21" y="307"/>
                  <a:pt x="25" y="315"/>
                </a:cubicBezTo>
                <a:cubicBezTo>
                  <a:pt x="87" y="315"/>
                  <a:pt x="87" y="315"/>
                  <a:pt x="87" y="315"/>
                </a:cubicBezTo>
                <a:cubicBezTo>
                  <a:pt x="64" y="288"/>
                  <a:pt x="52" y="250"/>
                  <a:pt x="52" y="201"/>
                </a:cubicBezTo>
                <a:cubicBezTo>
                  <a:pt x="52" y="168"/>
                  <a:pt x="57" y="140"/>
                  <a:pt x="68" y="117"/>
                </a:cubicBezTo>
                <a:cubicBezTo>
                  <a:pt x="80" y="93"/>
                  <a:pt x="95" y="75"/>
                  <a:pt x="114" y="63"/>
                </a:cubicBezTo>
                <a:cubicBezTo>
                  <a:pt x="133" y="51"/>
                  <a:pt x="155" y="45"/>
                  <a:pt x="180" y="45"/>
                </a:cubicBezTo>
                <a:cubicBezTo>
                  <a:pt x="199" y="45"/>
                  <a:pt x="216" y="49"/>
                  <a:pt x="231" y="56"/>
                </a:cubicBezTo>
                <a:cubicBezTo>
                  <a:pt x="246" y="64"/>
                  <a:pt x="258" y="74"/>
                  <a:pt x="267" y="86"/>
                </a:cubicBezTo>
                <a:cubicBezTo>
                  <a:pt x="274" y="95"/>
                  <a:pt x="280" y="108"/>
                  <a:pt x="284" y="12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8202" name="Line 139"/>
          <p:cNvSpPr>
            <a:spLocks noChangeShapeType="1"/>
          </p:cNvSpPr>
          <p:nvPr/>
        </p:nvSpPr>
        <p:spPr bwMode="auto">
          <a:xfrm flipH="1">
            <a:off x="338138" y="2120900"/>
            <a:ext cx="8693150" cy="0"/>
          </a:xfrm>
          <a:prstGeom prst="line">
            <a:avLst/>
          </a:prstGeom>
          <a:noFill/>
          <a:ln w="28575">
            <a:solidFill>
              <a:srgbClr val="4788C8"/>
            </a:solidFill>
            <a:round/>
            <a:headEnd/>
            <a:tailEnd/>
          </a:ln>
        </p:spPr>
        <p:txBody>
          <a:bodyPr rIns="36000">
            <a:spAutoFit/>
          </a:bodyPr>
          <a:lstStyle/>
          <a:p>
            <a:endParaRPr lang="ko-KR" altLang="en-US"/>
          </a:p>
        </p:txBody>
      </p:sp>
      <p:grpSp>
        <p:nvGrpSpPr>
          <p:cNvPr id="22" name="Group 124"/>
          <p:cNvGrpSpPr>
            <a:grpSpLocks/>
          </p:cNvGrpSpPr>
          <p:nvPr/>
        </p:nvGrpSpPr>
        <p:grpSpPr bwMode="auto">
          <a:xfrm>
            <a:off x="1997075" y="4260699"/>
            <a:ext cx="6657975" cy="503238"/>
            <a:chOff x="1258" y="2298"/>
            <a:chExt cx="4194" cy="317"/>
          </a:xfrm>
        </p:grpSpPr>
        <p:sp>
          <p:nvSpPr>
            <p:cNvPr id="23" name="Rectangle 61"/>
            <p:cNvSpPr>
              <a:spLocks noChangeArrowheads="1"/>
            </p:cNvSpPr>
            <p:nvPr/>
          </p:nvSpPr>
          <p:spPr bwMode="auto">
            <a:xfrm>
              <a:off x="1338" y="2316"/>
              <a:ext cx="4114" cy="28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E6E6E6"/>
                </a:gs>
                <a:gs pos="100000">
                  <a:srgbClr val="D1D1D1"/>
                </a:gs>
              </a:gsLst>
              <a:lin ang="5400000" scaled="1"/>
            </a:gradFill>
            <a:ln w="19050" algn="ctr">
              <a:noFill/>
              <a:round/>
              <a:headEnd/>
              <a:tailEnd/>
            </a:ln>
            <a:effectLst>
              <a:outerShdw dist="17961" dir="18900000" algn="ctr" rotWithShape="0">
                <a:srgbClr val="C0C0C0"/>
              </a:outerShdw>
            </a:effectLst>
          </p:spPr>
          <p:txBody>
            <a:bodyPr lIns="683629" tIns="45696" rIns="91390" bIns="45696" anchor="ctr"/>
            <a:lstStyle/>
            <a:p>
              <a:pPr algn="l">
                <a:defRPr/>
              </a:pPr>
              <a:r>
                <a:rPr lang="ko-KR" altLang="en-US" sz="1800" b="1" dirty="0" smtClean="0">
                  <a:solidFill>
                    <a:srgbClr val="142C44"/>
                  </a:solidFill>
                </a:rPr>
                <a:t>진행 절차 및 평가</a:t>
              </a:r>
              <a:endParaRPr lang="en-US" altLang="en-US" sz="1800" b="1" dirty="0">
                <a:solidFill>
                  <a:srgbClr val="142C44"/>
                </a:solidFill>
              </a:endParaRPr>
            </a:p>
          </p:txBody>
        </p:sp>
        <p:sp>
          <p:nvSpPr>
            <p:cNvPr id="24" name="AutoShape 33"/>
            <p:cNvSpPr>
              <a:spLocks noChangeArrowheads="1"/>
            </p:cNvSpPr>
            <p:nvPr/>
          </p:nvSpPr>
          <p:spPr bwMode="auto">
            <a:xfrm>
              <a:off x="1258" y="2298"/>
              <a:ext cx="398" cy="317"/>
            </a:xfrm>
            <a:prstGeom prst="hexagon">
              <a:avLst>
                <a:gd name="adj" fmla="val 31388"/>
                <a:gd name="vf" fmla="val 115470"/>
              </a:avLst>
            </a:prstGeom>
            <a:gradFill rotWithShape="1">
              <a:gsLst>
                <a:gs pos="0">
                  <a:srgbClr val="777777"/>
                </a:gs>
                <a:gs pos="100000">
                  <a:srgbClr val="4B4B4B"/>
                </a:gs>
              </a:gsLst>
              <a:lin ang="2700000" scaled="1"/>
            </a:gradFill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rgbClr val="EAEAEA"/>
              </a:prstShdw>
            </a:effectLst>
          </p:spPr>
          <p:txBody>
            <a:bodyPr wrap="none" anchor="ctr"/>
            <a:lstStyle/>
            <a:p>
              <a:r>
                <a:rPr lang="en-US" altLang="en-US" sz="2000" smtClean="0">
                  <a:solidFill>
                    <a:srgbClr val="F8F8F8"/>
                  </a:solidFill>
                </a:rPr>
                <a:t>Ⅳ</a:t>
              </a:r>
              <a:endParaRPr lang="en-US" altLang="ko-KR" sz="2000">
                <a:solidFill>
                  <a:srgbClr val="F8F8F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264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Project</a:t>
            </a:r>
            <a:r>
              <a:rPr lang="ko-KR" altLang="en-US" dirty="0" smtClean="0"/>
              <a:t> </a:t>
            </a:r>
            <a:r>
              <a:rPr lang="ko-KR" altLang="en-US" dirty="0" smtClean="0"/>
              <a:t>목표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7325" y="1009512"/>
            <a:ext cx="8782050" cy="618275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b="0" dirty="0" smtClean="0"/>
              <a:t>연구원으로 갖추어야 할 기본적인 </a:t>
            </a:r>
            <a:r>
              <a:rPr lang="en-US" altLang="ko-KR" b="0" dirty="0" smtClean="0"/>
              <a:t>Skill </a:t>
            </a:r>
            <a:r>
              <a:rPr lang="ko-KR" altLang="en-US" b="0" dirty="0" smtClean="0"/>
              <a:t>학습</a:t>
            </a:r>
            <a:endParaRPr lang="en-US" altLang="ko-KR" b="0" dirty="0" smtClean="0"/>
          </a:p>
          <a:p>
            <a:pPr marL="582613" lvl="1" indent="-285750" algn="l">
              <a:buFont typeface="Arial" panose="020B0604020202020204" pitchFamily="34" charset="0"/>
              <a:buChar char="•"/>
            </a:pPr>
            <a:r>
              <a:rPr lang="en-US" altLang="ko-KR" b="0" dirty="0" smtClean="0"/>
              <a:t>C/C++/Java </a:t>
            </a:r>
            <a:r>
              <a:rPr lang="ko-KR" altLang="en-US" b="0" dirty="0" smtClean="0"/>
              <a:t>등의 개발 언어</a:t>
            </a:r>
            <a:endParaRPr lang="en-US" altLang="ko-KR" b="0" dirty="0" smtClean="0"/>
          </a:p>
          <a:p>
            <a:pPr marL="582613" lvl="1" indent="-285750" algn="l">
              <a:buFont typeface="Arial" panose="020B0604020202020204" pitchFamily="34" charset="0"/>
              <a:buChar char="•"/>
            </a:pPr>
            <a:r>
              <a:rPr lang="en-US" altLang="ko-KR" b="0" dirty="0" smtClean="0"/>
              <a:t>Compile/Debugging </a:t>
            </a:r>
            <a:r>
              <a:rPr lang="ko-KR" altLang="en-US" b="0" dirty="0" smtClean="0"/>
              <a:t>등의 개발 방법</a:t>
            </a:r>
            <a:endParaRPr lang="en-US" altLang="ko-KR" b="0" dirty="0" smtClean="0"/>
          </a:p>
          <a:p>
            <a:pPr marL="582613" lvl="1" indent="-285750" algn="l">
              <a:buFont typeface="Arial" panose="020B0604020202020204" pitchFamily="34" charset="0"/>
              <a:buChar char="•"/>
            </a:pPr>
            <a:r>
              <a:rPr lang="en-US" altLang="ko-KR" b="0" dirty="0" err="1" smtClean="0"/>
              <a:t>Gdb</a:t>
            </a:r>
            <a:r>
              <a:rPr lang="en-US" altLang="ko-KR" b="0" dirty="0" smtClean="0"/>
              <a:t>, vi, </a:t>
            </a:r>
            <a:r>
              <a:rPr lang="en-US" altLang="ko-KR" b="0" dirty="0" err="1" smtClean="0"/>
              <a:t>emacs</a:t>
            </a:r>
            <a:r>
              <a:rPr lang="en-US" altLang="ko-KR" b="0" dirty="0" smtClean="0"/>
              <a:t>, shell script, make, </a:t>
            </a:r>
            <a:r>
              <a:rPr lang="en-US" altLang="ko-KR" b="0" dirty="0" err="1" smtClean="0"/>
              <a:t>cmake</a:t>
            </a:r>
            <a:r>
              <a:rPr lang="en-US" altLang="ko-KR" b="0" dirty="0" smtClean="0"/>
              <a:t>, </a:t>
            </a:r>
            <a:r>
              <a:rPr lang="en-US" altLang="ko-KR" b="0" dirty="0" err="1" smtClean="0"/>
              <a:t>unix</a:t>
            </a:r>
            <a:r>
              <a:rPr lang="en-US" altLang="ko-KR" b="0" dirty="0" smtClean="0"/>
              <a:t>/</a:t>
            </a:r>
            <a:r>
              <a:rPr lang="en-US" altLang="ko-KR" b="0" dirty="0" err="1" smtClean="0"/>
              <a:t>linux</a:t>
            </a:r>
            <a:r>
              <a:rPr lang="en-US" altLang="ko-KR" b="0" dirty="0" smtClean="0"/>
              <a:t> </a:t>
            </a:r>
            <a:r>
              <a:rPr lang="ko-KR" altLang="en-US" b="0" dirty="0" smtClean="0"/>
              <a:t>명령어</a:t>
            </a:r>
            <a:r>
              <a:rPr lang="en-US" altLang="ko-KR" b="0" dirty="0" smtClean="0"/>
              <a:t> </a:t>
            </a:r>
            <a:r>
              <a:rPr lang="ko-KR" altLang="en-US" b="0" dirty="0" smtClean="0"/>
              <a:t>등의 개발 </a:t>
            </a:r>
            <a:r>
              <a:rPr lang="en-US" altLang="ko-KR" b="0" dirty="0" smtClean="0"/>
              <a:t>Tool</a:t>
            </a:r>
          </a:p>
          <a:p>
            <a:pPr marL="582613" lvl="1" indent="-285750" algn="l">
              <a:buFont typeface="Arial" panose="020B0604020202020204" pitchFamily="34" charset="0"/>
              <a:buChar char="•"/>
            </a:pPr>
            <a:r>
              <a:rPr lang="en-US" altLang="ko-KR" b="0" dirty="0" err="1" smtClean="0"/>
              <a:t>Svn</a:t>
            </a:r>
            <a:r>
              <a:rPr lang="en-US" altLang="ko-KR" b="0" dirty="0" smtClean="0"/>
              <a:t>, </a:t>
            </a:r>
            <a:r>
              <a:rPr lang="en-US" altLang="ko-KR" b="0" dirty="0" err="1" smtClean="0"/>
              <a:t>git</a:t>
            </a:r>
            <a:r>
              <a:rPr lang="en-US" altLang="ko-KR" b="0" dirty="0" smtClean="0"/>
              <a:t>, wiki </a:t>
            </a:r>
            <a:r>
              <a:rPr lang="ko-KR" altLang="en-US" b="0" dirty="0" smtClean="0"/>
              <a:t>등의 개발 프로세스 도구 사용법</a:t>
            </a:r>
            <a:endParaRPr lang="en-US" altLang="ko-KR" b="0" dirty="0" smtClean="0"/>
          </a:p>
          <a:p>
            <a:pPr marL="582613" lvl="1" indent="-285750" algn="l">
              <a:buFont typeface="Arial" panose="020B0604020202020204" pitchFamily="34" charset="0"/>
              <a:buChar char="•"/>
            </a:pPr>
            <a:endParaRPr lang="en-US" altLang="ko-KR" b="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b="0" dirty="0" smtClean="0"/>
              <a:t>Tmax Group </a:t>
            </a:r>
            <a:r>
              <a:rPr lang="ko-KR" altLang="en-US" b="0" dirty="0" smtClean="0"/>
              <a:t>공통 개발 프로세스를 직접 경험하고 실습</a:t>
            </a:r>
            <a:endParaRPr lang="en-US" altLang="ko-KR" b="0" dirty="0" smtClean="0"/>
          </a:p>
          <a:p>
            <a:pPr marL="582613" lvl="1" indent="-285750" algn="l">
              <a:buFont typeface="Arial" panose="020B0604020202020204" pitchFamily="34" charset="0"/>
              <a:buChar char="•"/>
            </a:pPr>
            <a:r>
              <a:rPr lang="en-US" altLang="ko-KR" b="0" dirty="0" smtClean="0"/>
              <a:t>C/C++/Java </a:t>
            </a:r>
            <a:r>
              <a:rPr lang="ko-KR" altLang="en-US" b="0" dirty="0" smtClean="0"/>
              <a:t>코딩 표준</a:t>
            </a:r>
            <a:endParaRPr lang="en-US" altLang="ko-KR" b="0" dirty="0" smtClean="0"/>
          </a:p>
          <a:p>
            <a:pPr marL="582613" lvl="1" indent="-285750" algn="l">
              <a:buFont typeface="Arial" panose="020B0604020202020204" pitchFamily="34" charset="0"/>
              <a:buChar char="•"/>
            </a:pPr>
            <a:r>
              <a:rPr lang="en-US" altLang="ko-KR" b="0" dirty="0" err="1" smtClean="0"/>
              <a:t>Svn</a:t>
            </a:r>
            <a:r>
              <a:rPr lang="en-US" altLang="ko-KR" b="0" dirty="0" smtClean="0"/>
              <a:t>, </a:t>
            </a:r>
            <a:r>
              <a:rPr lang="en-US" altLang="ko-KR" b="0" dirty="0" err="1" smtClean="0"/>
              <a:t>git</a:t>
            </a:r>
            <a:r>
              <a:rPr lang="en-US" altLang="ko-KR" b="0" dirty="0" smtClean="0"/>
              <a:t> </a:t>
            </a:r>
            <a:r>
              <a:rPr lang="ko-KR" altLang="en-US" b="0" dirty="0" smtClean="0"/>
              <a:t>로그 표준</a:t>
            </a:r>
            <a:endParaRPr lang="en-US" altLang="ko-KR" b="0" dirty="0" smtClean="0"/>
          </a:p>
          <a:p>
            <a:pPr marL="582613" lvl="1" indent="-285750" algn="l">
              <a:buFont typeface="Arial" panose="020B0604020202020204" pitchFamily="34" charset="0"/>
              <a:buChar char="•"/>
            </a:pPr>
            <a:r>
              <a:rPr lang="en-US" altLang="ko-KR" b="0" dirty="0" smtClean="0"/>
              <a:t>Wiki</a:t>
            </a:r>
            <a:r>
              <a:rPr lang="ko-KR" altLang="en-US" b="0" dirty="0" smtClean="0"/>
              <a:t>를 이용한 협업</a:t>
            </a:r>
            <a:endParaRPr lang="en-US" altLang="ko-KR" b="0" dirty="0" smtClean="0"/>
          </a:p>
          <a:p>
            <a:pPr marL="582613" lvl="1" indent="-285750" algn="l">
              <a:buFont typeface="Arial" panose="020B0604020202020204" pitchFamily="34" charset="0"/>
              <a:buChar char="•"/>
            </a:pPr>
            <a:r>
              <a:rPr lang="ko-KR" altLang="en-US" b="0" dirty="0" smtClean="0"/>
              <a:t>팀 내 커뮤니케이션</a:t>
            </a:r>
            <a:r>
              <a:rPr lang="en-US" altLang="ko-KR" b="0" dirty="0"/>
              <a:t> </a:t>
            </a:r>
            <a:r>
              <a:rPr lang="ko-KR" altLang="en-US" b="0" dirty="0" smtClean="0"/>
              <a:t>방법</a:t>
            </a:r>
            <a:endParaRPr lang="en-US" altLang="ko-KR" b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b="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b="0" dirty="0" smtClean="0"/>
              <a:t>연구</a:t>
            </a:r>
            <a:r>
              <a:rPr lang="en-US" altLang="ko-KR" b="0" dirty="0" smtClean="0"/>
              <a:t>/</a:t>
            </a:r>
            <a:r>
              <a:rPr lang="ko-KR" altLang="en-US" b="0" dirty="0" smtClean="0"/>
              <a:t>개발 능력 검증 및 성취도 측정을 통한 평</a:t>
            </a:r>
            <a:r>
              <a:rPr lang="ko-KR" altLang="en-US" b="0" dirty="0"/>
              <a:t>가</a:t>
            </a:r>
            <a:endParaRPr lang="en-US" altLang="ko-KR" b="0" dirty="0" smtClean="0"/>
          </a:p>
          <a:p>
            <a:pPr marL="582613" lvl="1" indent="-285750" algn="l">
              <a:buFont typeface="Arial" panose="020B0604020202020204" pitchFamily="34" charset="0"/>
              <a:buChar char="•"/>
            </a:pPr>
            <a:r>
              <a:rPr lang="ko-KR" altLang="en-US" b="0" dirty="0" smtClean="0"/>
              <a:t>기초 조사 발표</a:t>
            </a:r>
            <a:endParaRPr lang="en-US" altLang="ko-KR" b="0" dirty="0" smtClean="0"/>
          </a:p>
          <a:p>
            <a:pPr marL="582613" lvl="1" indent="-285750" algn="l">
              <a:buFont typeface="Arial" panose="020B0604020202020204" pitchFamily="34" charset="0"/>
              <a:buChar char="•"/>
            </a:pPr>
            <a:r>
              <a:rPr lang="ko-KR" altLang="en-US" b="0" dirty="0" smtClean="0"/>
              <a:t>최종 </a:t>
            </a:r>
            <a:r>
              <a:rPr lang="ko-KR" altLang="en-US" b="0" dirty="0" err="1" smtClean="0"/>
              <a:t>설계안</a:t>
            </a:r>
            <a:r>
              <a:rPr lang="ko-KR" altLang="en-US" b="0" dirty="0" smtClean="0"/>
              <a:t> 발표</a:t>
            </a:r>
            <a:endParaRPr lang="en-US" altLang="ko-KR" b="0" dirty="0" smtClean="0"/>
          </a:p>
          <a:p>
            <a:pPr marL="582613" lvl="1" indent="-285750" algn="l">
              <a:buFont typeface="Arial" panose="020B0604020202020204" pitchFamily="34" charset="0"/>
              <a:buChar char="•"/>
            </a:pPr>
            <a:r>
              <a:rPr lang="ko-KR" altLang="en-US" b="0" dirty="0" smtClean="0"/>
              <a:t>중간 코드 리뷰</a:t>
            </a:r>
            <a:endParaRPr lang="en-US" altLang="ko-KR" b="0" dirty="0" smtClean="0"/>
          </a:p>
          <a:p>
            <a:pPr marL="582613" lvl="1" indent="-285750" algn="l">
              <a:buFont typeface="Arial" panose="020B0604020202020204" pitchFamily="34" charset="0"/>
              <a:buChar char="•"/>
            </a:pPr>
            <a:r>
              <a:rPr lang="ko-KR" altLang="en-US" b="0" dirty="0" smtClean="0"/>
              <a:t>최종 결과 발표</a:t>
            </a:r>
            <a:endParaRPr lang="ko-KR" altLang="en-US" b="0" dirty="0"/>
          </a:p>
        </p:txBody>
      </p:sp>
      <p:sp>
        <p:nvSpPr>
          <p:cNvPr id="84" name="Rectangle 7"/>
          <p:cNvSpPr txBox="1">
            <a:spLocks noChangeArrowheads="1"/>
          </p:cNvSpPr>
          <p:nvPr/>
        </p:nvSpPr>
        <p:spPr>
          <a:xfrm>
            <a:off x="187325" y="782638"/>
            <a:ext cx="8782050" cy="301625"/>
          </a:xfrm>
          <a:prstGeom prst="rect">
            <a:avLst/>
          </a:prstGeom>
        </p:spPr>
        <p:txBody>
          <a:bodyPr/>
          <a:lstStyle>
            <a:lvl1pPr marL="0" indent="-342900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Font typeface="Wingdings" pitchFamily="2" charset="2"/>
              <a:defRPr kumimoji="1" sz="1600" b="1">
                <a:solidFill>
                  <a:srgbClr val="111111"/>
                </a:solidFill>
                <a:latin typeface="+mn-lt"/>
                <a:ea typeface="+mn-ea"/>
                <a:cs typeface="+mn-cs"/>
              </a:defRPr>
            </a:lvl1pPr>
            <a:lvl2pPr marL="296863" indent="-144463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Char char="•"/>
              <a:defRPr kumimoji="1" sz="1400" b="1">
                <a:solidFill>
                  <a:srgbClr val="111111"/>
                </a:solidFill>
                <a:latin typeface="+mn-lt"/>
                <a:ea typeface="+mn-ea"/>
              </a:defRPr>
            </a:lvl2pPr>
            <a:lvl3pPr marL="641350" indent="-165100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200" b="1">
                <a:solidFill>
                  <a:srgbClr val="111111"/>
                </a:solidFill>
                <a:latin typeface="+mn-lt"/>
                <a:ea typeface="+mn-ea"/>
              </a:defRPr>
            </a:lvl3pPr>
            <a:lvl4pPr marL="925513" indent="-176213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100" b="1">
                <a:solidFill>
                  <a:srgbClr val="111111"/>
                </a:solidFill>
                <a:latin typeface="+mn-lt"/>
                <a:ea typeface="+mn-ea"/>
              </a:defRPr>
            </a:lvl4pPr>
            <a:lvl5pPr marL="1244600" indent="-187325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5pPr>
            <a:lvl6pPr marL="17018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6pPr>
            <a:lvl7pPr marL="21590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7pPr>
            <a:lvl8pPr marL="26162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8pPr>
            <a:lvl9pPr marL="30734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9pPr>
          </a:lstStyle>
          <a:p>
            <a:pPr indent="0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5150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Sudoku </a:t>
            </a:r>
            <a:r>
              <a:rPr lang="ko-KR" altLang="en-US" dirty="0" smtClean="0"/>
              <a:t>소개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7325" y="1009512"/>
            <a:ext cx="8782050" cy="618275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b="0" dirty="0" smtClean="0"/>
              <a:t>가로 </a:t>
            </a:r>
            <a:r>
              <a:rPr lang="en-US" altLang="ko-KR" b="0" dirty="0" smtClean="0"/>
              <a:t>9</a:t>
            </a:r>
            <a:r>
              <a:rPr lang="ko-KR" altLang="en-US" b="0" dirty="0" smtClean="0"/>
              <a:t>칸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세로 </a:t>
            </a:r>
            <a:r>
              <a:rPr lang="en-US" altLang="ko-KR" b="0" dirty="0" smtClean="0"/>
              <a:t>9</a:t>
            </a:r>
            <a:r>
              <a:rPr lang="ko-KR" altLang="en-US" b="0" dirty="0" smtClean="0"/>
              <a:t>칸으로 이루어진 표에 </a:t>
            </a:r>
            <a:r>
              <a:rPr lang="en-US" altLang="ko-KR" b="0" dirty="0" smtClean="0"/>
              <a:t>1 ~ 9</a:t>
            </a:r>
            <a:r>
              <a:rPr lang="ko-KR" altLang="en-US" b="0" dirty="0" smtClean="0"/>
              <a:t>까지 숫자를 채워 넣는 퍼즐</a:t>
            </a:r>
            <a:endParaRPr lang="en-US" altLang="ko-KR" b="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b="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b="0" dirty="0" smtClean="0"/>
              <a:t>back tracking</a:t>
            </a:r>
            <a:r>
              <a:rPr lang="ko-KR" altLang="en-US" b="0" dirty="0" smtClean="0"/>
              <a:t>을 통한 </a:t>
            </a:r>
            <a:r>
              <a:rPr lang="en-US" altLang="ko-KR" b="0" dirty="0" smtClean="0"/>
              <a:t>brute force </a:t>
            </a:r>
            <a:r>
              <a:rPr lang="ko-KR" altLang="en-US" b="0" dirty="0" smtClean="0"/>
              <a:t>방법으로만 풀 수 있음</a:t>
            </a:r>
            <a:endParaRPr lang="en-US" altLang="ko-KR" b="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b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b="0" dirty="0" smtClean="0"/>
              <a:t>크게 문제 </a:t>
            </a:r>
            <a:r>
              <a:rPr lang="ko-KR" altLang="en-US" b="0" dirty="0" err="1" smtClean="0"/>
              <a:t>생성기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문제 풀이기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정답 </a:t>
            </a:r>
            <a:r>
              <a:rPr lang="ko-KR" altLang="en-US" b="0" dirty="0" err="1" smtClean="0"/>
              <a:t>검증기</a:t>
            </a:r>
            <a:r>
              <a:rPr lang="ko-KR" altLang="en-US" b="0" dirty="0" smtClean="0"/>
              <a:t> 등의 </a:t>
            </a:r>
            <a:r>
              <a:rPr lang="en-US" altLang="ko-KR" b="0" dirty="0" smtClean="0"/>
              <a:t>3</a:t>
            </a:r>
            <a:r>
              <a:rPr lang="ko-KR" altLang="en-US" b="0" dirty="0" smtClean="0"/>
              <a:t>부분으로 나눌 수 있음</a:t>
            </a:r>
            <a:endParaRPr lang="en-US" altLang="ko-KR" b="0" dirty="0" smtClean="0"/>
          </a:p>
          <a:p>
            <a:pPr marL="582613" lvl="1" indent="-285750" algn="l">
              <a:buFont typeface="Arial" panose="020B0604020202020204" pitchFamily="34" charset="0"/>
              <a:buChar char="•"/>
            </a:pPr>
            <a:r>
              <a:rPr lang="ko-KR" altLang="en-US" b="0" dirty="0" smtClean="0"/>
              <a:t>정답 </a:t>
            </a:r>
            <a:r>
              <a:rPr lang="ko-KR" altLang="en-US" b="0" dirty="0" err="1" smtClean="0"/>
              <a:t>검증기는</a:t>
            </a:r>
            <a:r>
              <a:rPr lang="ko-KR" altLang="en-US" b="0" dirty="0" smtClean="0"/>
              <a:t> 구현이 매우 용이</a:t>
            </a:r>
            <a:endParaRPr lang="en-US" altLang="ko-KR" b="0" dirty="0" smtClean="0"/>
          </a:p>
          <a:p>
            <a:pPr marL="582613" lvl="1" indent="-285750" algn="l">
              <a:buFont typeface="Arial" panose="020B0604020202020204" pitchFamily="34" charset="0"/>
              <a:buChar char="•"/>
            </a:pPr>
            <a:endParaRPr lang="en-US" altLang="ko-KR" b="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b="0" dirty="0" smtClean="0"/>
              <a:t>제약 사항</a:t>
            </a:r>
            <a:endParaRPr lang="en-US" altLang="ko-KR" b="0" dirty="0" smtClean="0"/>
          </a:p>
          <a:p>
            <a:pPr marL="582613" lvl="1" indent="-285750" algn="l">
              <a:buFont typeface="Arial" panose="020B0604020202020204" pitchFamily="34" charset="0"/>
              <a:buChar char="•"/>
            </a:pPr>
            <a:r>
              <a:rPr lang="en-US" altLang="ko-KR" b="0" dirty="0" smtClean="0"/>
              <a:t>Java </a:t>
            </a:r>
            <a:r>
              <a:rPr lang="ko-KR" altLang="en-US" b="0" dirty="0" smtClean="0"/>
              <a:t>언어를 사용할 경우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기본 클래스</a:t>
            </a:r>
            <a:r>
              <a:rPr lang="en-US" altLang="ko-KR" b="0" dirty="0" smtClean="0"/>
              <a:t>/</a:t>
            </a:r>
            <a:r>
              <a:rPr lang="ko-KR" altLang="en-US" b="0" dirty="0" smtClean="0"/>
              <a:t>라이브러리를 최대한 이용하지 않도록 함</a:t>
            </a:r>
            <a:endParaRPr lang="en-US" altLang="ko-KR" b="0" dirty="0" smtClean="0"/>
          </a:p>
          <a:p>
            <a:pPr marL="582613" lvl="1" indent="-285750" algn="l">
              <a:buFont typeface="Arial" panose="020B0604020202020204" pitchFamily="34" charset="0"/>
              <a:buChar char="•"/>
            </a:pPr>
            <a:r>
              <a:rPr lang="ko-KR" altLang="en-US" b="0" dirty="0" smtClean="0"/>
              <a:t>각종 </a:t>
            </a:r>
            <a:r>
              <a:rPr lang="ko-KR" altLang="en-US" b="0" dirty="0" err="1" smtClean="0"/>
              <a:t>휴리스틱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(short cut </a:t>
            </a:r>
            <a:r>
              <a:rPr lang="ko-KR" altLang="en-US" b="0" dirty="0" smtClean="0"/>
              <a:t>알고리즘</a:t>
            </a:r>
            <a:r>
              <a:rPr lang="en-US" altLang="ko-KR" b="0" dirty="0" smtClean="0"/>
              <a:t>) </a:t>
            </a:r>
            <a:r>
              <a:rPr lang="ko-KR" altLang="en-US" b="0" dirty="0" smtClean="0"/>
              <a:t>적용</a:t>
            </a:r>
            <a:endParaRPr lang="en-US" altLang="ko-KR" b="0" dirty="0" smtClean="0"/>
          </a:p>
          <a:p>
            <a:pPr marL="582613" lvl="1" indent="-285750" algn="l">
              <a:buFont typeface="Arial" panose="020B0604020202020204" pitchFamily="34" charset="0"/>
              <a:buChar char="•"/>
            </a:pPr>
            <a:r>
              <a:rPr lang="ko-KR" altLang="en-US" b="0" dirty="0" smtClean="0"/>
              <a:t>메모리 최소 사용 설계</a:t>
            </a:r>
            <a:endParaRPr lang="en-US" altLang="ko-KR" b="0" dirty="0" smtClean="0"/>
          </a:p>
          <a:p>
            <a:pPr marL="582613" lvl="1" indent="-285750" algn="l">
              <a:buFont typeface="Arial" panose="020B0604020202020204" pitchFamily="34" charset="0"/>
              <a:buChar char="•"/>
            </a:pPr>
            <a:r>
              <a:rPr lang="ko-KR" altLang="en-US" b="0" dirty="0" smtClean="0"/>
              <a:t>최소 실행 바이너리 크기</a:t>
            </a:r>
            <a:endParaRPr lang="en-US" altLang="ko-KR" b="0" dirty="0" smtClean="0"/>
          </a:p>
          <a:p>
            <a:pPr marL="582613" lvl="1" indent="-285750" algn="l">
              <a:buFont typeface="Arial" panose="020B0604020202020204" pitchFamily="34" charset="0"/>
              <a:buChar char="•"/>
            </a:pPr>
            <a:r>
              <a:rPr lang="ko-KR" altLang="en-US" b="0" dirty="0" smtClean="0"/>
              <a:t>유전자 알고리즘 적용 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실제 적용은 어려울 것으로 보이지만</a:t>
            </a:r>
            <a:r>
              <a:rPr lang="en-US" altLang="ko-KR" b="0" dirty="0" smtClean="0"/>
              <a:t>)</a:t>
            </a:r>
          </a:p>
          <a:p>
            <a:pPr marL="582613" lvl="1" indent="-285750" algn="l">
              <a:buFont typeface="Arial" panose="020B0604020202020204" pitchFamily="34" charset="0"/>
              <a:buChar char="•"/>
            </a:pPr>
            <a:r>
              <a:rPr lang="en-US" altLang="ko-KR" b="0" dirty="0" smtClean="0"/>
              <a:t>Thread</a:t>
            </a:r>
            <a:r>
              <a:rPr lang="ko-KR" altLang="en-US" b="0" dirty="0" smtClean="0"/>
              <a:t>를 이용한 병렬</a:t>
            </a:r>
            <a:r>
              <a:rPr lang="en-US" altLang="ko-KR" b="0" dirty="0" smtClean="0"/>
              <a:t> </a:t>
            </a:r>
            <a:r>
              <a:rPr lang="ko-KR" altLang="en-US" b="0" dirty="0" smtClean="0"/>
              <a:t>처리</a:t>
            </a:r>
            <a:endParaRPr lang="en-US" altLang="ko-KR" b="0" dirty="0" smtClean="0"/>
          </a:p>
          <a:p>
            <a:pPr marL="582613" lvl="1" indent="-285750" algn="l">
              <a:buFont typeface="Arial" panose="020B0604020202020204" pitchFamily="34" charset="0"/>
              <a:buChar char="•"/>
            </a:pPr>
            <a:r>
              <a:rPr lang="ko-KR" altLang="en-US" b="0" dirty="0" smtClean="0"/>
              <a:t>원격 서버 분산 처리</a:t>
            </a:r>
            <a:endParaRPr lang="en-US" altLang="ko-KR" b="0" dirty="0" smtClean="0"/>
          </a:p>
        </p:txBody>
      </p:sp>
      <p:sp>
        <p:nvSpPr>
          <p:cNvPr id="84" name="Rectangle 7"/>
          <p:cNvSpPr txBox="1">
            <a:spLocks noChangeArrowheads="1"/>
          </p:cNvSpPr>
          <p:nvPr/>
        </p:nvSpPr>
        <p:spPr>
          <a:xfrm>
            <a:off x="187325" y="782638"/>
            <a:ext cx="8782050" cy="301625"/>
          </a:xfrm>
          <a:prstGeom prst="rect">
            <a:avLst/>
          </a:prstGeom>
        </p:spPr>
        <p:txBody>
          <a:bodyPr/>
          <a:lstStyle>
            <a:lvl1pPr marL="0" indent="-342900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Font typeface="Wingdings" pitchFamily="2" charset="2"/>
              <a:defRPr kumimoji="1" sz="1600" b="1">
                <a:solidFill>
                  <a:srgbClr val="111111"/>
                </a:solidFill>
                <a:latin typeface="+mn-lt"/>
                <a:ea typeface="+mn-ea"/>
                <a:cs typeface="+mn-cs"/>
              </a:defRPr>
            </a:lvl1pPr>
            <a:lvl2pPr marL="296863" indent="-144463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Char char="•"/>
              <a:defRPr kumimoji="1" sz="1400" b="1">
                <a:solidFill>
                  <a:srgbClr val="111111"/>
                </a:solidFill>
                <a:latin typeface="+mn-lt"/>
                <a:ea typeface="+mn-ea"/>
              </a:defRPr>
            </a:lvl2pPr>
            <a:lvl3pPr marL="641350" indent="-165100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200" b="1">
                <a:solidFill>
                  <a:srgbClr val="111111"/>
                </a:solidFill>
                <a:latin typeface="+mn-lt"/>
                <a:ea typeface="+mn-ea"/>
              </a:defRPr>
            </a:lvl3pPr>
            <a:lvl4pPr marL="925513" indent="-176213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100" b="1">
                <a:solidFill>
                  <a:srgbClr val="111111"/>
                </a:solidFill>
                <a:latin typeface="+mn-lt"/>
                <a:ea typeface="+mn-ea"/>
              </a:defRPr>
            </a:lvl4pPr>
            <a:lvl5pPr marL="1244600" indent="-187325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5pPr>
            <a:lvl6pPr marL="17018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6pPr>
            <a:lvl7pPr marL="21590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7pPr>
            <a:lvl8pPr marL="26162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8pPr>
            <a:lvl9pPr marL="30734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9pPr>
          </a:lstStyle>
          <a:p>
            <a:pPr indent="0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8901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진행 일정</a:t>
            </a:r>
            <a:endParaRPr lang="en-US" altLang="ko-KR" dirty="0"/>
          </a:p>
        </p:txBody>
      </p:sp>
      <p:sp>
        <p:nvSpPr>
          <p:cNvPr id="84" name="Rectangle 7"/>
          <p:cNvSpPr txBox="1">
            <a:spLocks noChangeArrowheads="1"/>
          </p:cNvSpPr>
          <p:nvPr/>
        </p:nvSpPr>
        <p:spPr>
          <a:xfrm>
            <a:off x="187325" y="782638"/>
            <a:ext cx="8782050" cy="301625"/>
          </a:xfrm>
          <a:prstGeom prst="rect">
            <a:avLst/>
          </a:prstGeom>
        </p:spPr>
        <p:txBody>
          <a:bodyPr/>
          <a:lstStyle>
            <a:lvl1pPr marL="0" indent="-342900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Font typeface="Wingdings" pitchFamily="2" charset="2"/>
              <a:defRPr kumimoji="1" sz="1600" b="1">
                <a:solidFill>
                  <a:srgbClr val="111111"/>
                </a:solidFill>
                <a:latin typeface="+mn-lt"/>
                <a:ea typeface="+mn-ea"/>
                <a:cs typeface="+mn-cs"/>
              </a:defRPr>
            </a:lvl1pPr>
            <a:lvl2pPr marL="296863" indent="-144463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Char char="•"/>
              <a:defRPr kumimoji="1" sz="1400" b="1">
                <a:solidFill>
                  <a:srgbClr val="111111"/>
                </a:solidFill>
                <a:latin typeface="+mn-lt"/>
                <a:ea typeface="+mn-ea"/>
              </a:defRPr>
            </a:lvl2pPr>
            <a:lvl3pPr marL="641350" indent="-165100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200" b="1">
                <a:solidFill>
                  <a:srgbClr val="111111"/>
                </a:solidFill>
                <a:latin typeface="+mn-lt"/>
                <a:ea typeface="+mn-ea"/>
              </a:defRPr>
            </a:lvl3pPr>
            <a:lvl4pPr marL="925513" indent="-176213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100" b="1">
                <a:solidFill>
                  <a:srgbClr val="111111"/>
                </a:solidFill>
                <a:latin typeface="+mn-lt"/>
                <a:ea typeface="+mn-ea"/>
              </a:defRPr>
            </a:lvl4pPr>
            <a:lvl5pPr marL="1244600" indent="-187325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5pPr>
            <a:lvl6pPr marL="17018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6pPr>
            <a:lvl7pPr marL="21590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7pPr>
            <a:lvl8pPr marL="26162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8pPr>
            <a:lvl9pPr marL="30734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9pPr>
          </a:lstStyle>
          <a:p>
            <a:pPr indent="0"/>
            <a:endParaRPr lang="en-US" altLang="ko-KR" dirty="0" smtClean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6042478"/>
              </p:ext>
            </p:extLst>
          </p:nvPr>
        </p:nvGraphicFramePr>
        <p:xfrm>
          <a:off x="262287" y="1311275"/>
          <a:ext cx="8782050" cy="4236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36571"/>
                <a:gridCol w="4007277"/>
                <a:gridCol w="3338202"/>
              </a:tblGrid>
              <a:tr h="1615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일정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내용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비고</a:t>
                      </a:r>
                      <a:endParaRPr lang="ko-KR" altLang="en-US" sz="1400" dirty="0"/>
                    </a:p>
                  </a:txBody>
                  <a:tcPr/>
                </a:tc>
              </a:tr>
              <a:tr h="411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</a:t>
                      </a:r>
                      <a:r>
                        <a:rPr lang="ko-KR" altLang="en-US" sz="1400" dirty="0" smtClean="0"/>
                        <a:t>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 smtClean="0"/>
                        <a:t>개발 프로세스 소개</a:t>
                      </a:r>
                      <a:endParaRPr lang="en-US" altLang="ko-KR" sz="1400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프로젝트</a:t>
                      </a:r>
                      <a:r>
                        <a:rPr lang="ko-KR" altLang="en-US" sz="1400" baseline="0" dirty="0" smtClean="0"/>
                        <a:t> 소개</a:t>
                      </a:r>
                      <a:endParaRPr lang="en-US" altLang="ko-KR" sz="1400" dirty="0" smtClean="0"/>
                    </a:p>
                    <a:p>
                      <a:pPr marL="742950" lvl="1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제약사항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일정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평가방법 안내</a:t>
                      </a:r>
                      <a:endParaRPr lang="en-US" altLang="ko-KR" sz="1400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개발 툴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개발 환경</a:t>
                      </a:r>
                      <a:r>
                        <a:rPr lang="ko-KR" altLang="en-US" sz="1400" baseline="0" dirty="0" smtClean="0"/>
                        <a:t> 소개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2257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</a:t>
                      </a:r>
                      <a:r>
                        <a:rPr lang="ko-KR" altLang="en-US" sz="1400" dirty="0" smtClean="0"/>
                        <a:t>일 </a:t>
                      </a:r>
                      <a:r>
                        <a:rPr lang="en-US" altLang="ko-KR" sz="1400" dirty="0" smtClean="0"/>
                        <a:t>~ 5</a:t>
                      </a:r>
                      <a:r>
                        <a:rPr lang="ko-KR" altLang="en-US" sz="1400" dirty="0" smtClean="0"/>
                        <a:t>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개발 툴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개발 환경 학습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2257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6</a:t>
                      </a:r>
                      <a:r>
                        <a:rPr lang="ko-KR" altLang="en-US" sz="1400" dirty="0" smtClean="0"/>
                        <a:t>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err="1" smtClean="0"/>
                        <a:t>수도쿠</a:t>
                      </a:r>
                      <a:r>
                        <a:rPr lang="ko-KR" altLang="en-US" sz="1400" dirty="0" smtClean="0"/>
                        <a:t> 기초 조사 진행</a:t>
                      </a:r>
                      <a:endParaRPr lang="en-US" altLang="ko-KR" sz="1400" dirty="0" smtClean="0"/>
                    </a:p>
                    <a:p>
                      <a:pPr marL="742950" lvl="1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알고리즘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파해법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186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7</a:t>
                      </a:r>
                      <a:r>
                        <a:rPr lang="ko-KR" altLang="en-US" sz="1400" dirty="0" smtClean="0"/>
                        <a:t>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aseline="0" dirty="0" smtClean="0"/>
                        <a:t>설계 내용 발표 </a:t>
                      </a:r>
                      <a:endParaRPr lang="en-US" altLang="ko-KR" sz="1400" baseline="0" dirty="0" smtClean="0"/>
                    </a:p>
                    <a:p>
                      <a:pPr marL="742950" lvl="1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aseline="0" dirty="0" smtClean="0"/>
                        <a:t>Sudoku</a:t>
                      </a:r>
                      <a:r>
                        <a:rPr lang="ko-KR" altLang="en-US" sz="1400" baseline="0" dirty="0" smtClean="0"/>
                        <a:t>란</a:t>
                      </a:r>
                      <a:r>
                        <a:rPr lang="en-US" altLang="ko-KR" sz="1400" baseline="0" dirty="0" smtClean="0"/>
                        <a:t>? </a:t>
                      </a:r>
                      <a:r>
                        <a:rPr lang="ko-KR" altLang="en-US" sz="1400" baseline="0" dirty="0" smtClean="0"/>
                        <a:t>알고리즘 소개</a:t>
                      </a:r>
                      <a:endParaRPr lang="en-US" altLang="ko-KR" sz="1400" baseline="0" dirty="0" smtClean="0"/>
                    </a:p>
                    <a:p>
                      <a:pPr marL="742950" lvl="1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선택한 전략 및 개발 방법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1615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8</a:t>
                      </a:r>
                      <a:r>
                        <a:rPr lang="ko-KR" altLang="en-US" sz="1400" dirty="0" smtClean="0"/>
                        <a:t>일 </a:t>
                      </a:r>
                      <a:r>
                        <a:rPr lang="en-US" altLang="ko-KR" sz="1400" dirty="0" smtClean="0"/>
                        <a:t>~ 9</a:t>
                      </a:r>
                      <a:r>
                        <a:rPr lang="ko-KR" altLang="en-US" sz="1400" dirty="0" smtClean="0"/>
                        <a:t>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구현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1615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10</a:t>
                      </a:r>
                      <a:r>
                        <a:rPr lang="ko-KR" altLang="en-US" sz="1400" dirty="0" smtClean="0"/>
                        <a:t>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smtClean="0"/>
                        <a:t>1</a:t>
                      </a:r>
                      <a:r>
                        <a:rPr lang="ko-KR" altLang="en-US" sz="1400" dirty="0" smtClean="0"/>
                        <a:t>차 점검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2257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11</a:t>
                      </a:r>
                      <a:r>
                        <a:rPr lang="ko-KR" altLang="en-US" sz="1400" dirty="0" smtClean="0"/>
                        <a:t>일  </a:t>
                      </a:r>
                      <a:r>
                        <a:rPr lang="en-US" altLang="ko-KR" sz="1400" dirty="0" smtClean="0"/>
                        <a:t>~ 15</a:t>
                      </a:r>
                      <a:r>
                        <a:rPr lang="ko-KR" altLang="en-US" sz="1400" dirty="0" smtClean="0"/>
                        <a:t>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개발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/>
                    </a:p>
                  </a:txBody>
                  <a:tcPr/>
                </a:tc>
              </a:tr>
              <a:tr h="2257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16</a:t>
                      </a:r>
                      <a:r>
                        <a:rPr lang="ko-KR" altLang="en-US" sz="1400" dirty="0" smtClean="0"/>
                        <a:t>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결과물 최종 발표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7326" y="814586"/>
            <a:ext cx="8769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smtClean="0"/>
              <a:t>전체 일정은 </a:t>
            </a:r>
            <a:r>
              <a:rPr lang="en-US" altLang="ko-KR" dirty="0" smtClean="0"/>
              <a:t>Business Day </a:t>
            </a:r>
            <a:r>
              <a:rPr lang="ko-KR" altLang="en-US" dirty="0" smtClean="0"/>
              <a:t>기준으로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최종 구현 단계에는 토</a:t>
            </a:r>
            <a:r>
              <a:rPr lang="en-US" altLang="ko-KR" dirty="0" smtClean="0"/>
              <a:t>/</a:t>
            </a:r>
            <a:r>
              <a:rPr lang="ko-KR" altLang="en-US" dirty="0" smtClean="0"/>
              <a:t>일요일을 끼워 넣어 실질 개발 시간을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일 이상 확보해야 함</a:t>
            </a:r>
            <a:r>
              <a:rPr lang="en-US" altLang="ko-KR" dirty="0" smtClean="0"/>
              <a:t>. 2</a:t>
            </a:r>
            <a:r>
              <a:rPr lang="ko-KR" altLang="en-US" dirty="0" smtClean="0"/>
              <a:t>주 </a:t>
            </a:r>
            <a:r>
              <a:rPr lang="en-US" altLang="ko-KR" dirty="0" smtClean="0"/>
              <a:t>~ 3</a:t>
            </a:r>
            <a:r>
              <a:rPr lang="ko-KR" altLang="en-US" dirty="0" smtClean="0"/>
              <a:t>주 정도 소요되며 구현 단계에서는 </a:t>
            </a:r>
            <a:r>
              <a:rPr lang="en-US" altLang="ko-KR" dirty="0" smtClean="0"/>
              <a:t>Feedback</a:t>
            </a:r>
            <a:r>
              <a:rPr lang="ko-KR" altLang="en-US" dirty="0" smtClean="0"/>
              <a:t>을 수시로 주어야 일정에 차질 없음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506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진행 단계별 주의 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dirty="0" smtClean="0"/>
              <a:t>프로젝트 소개</a:t>
            </a:r>
            <a:endParaRPr lang="en-US" altLang="ko-KR" b="0" dirty="0" smtClean="0"/>
          </a:p>
          <a:p>
            <a:pPr marL="582613" lvl="1" indent="-285750">
              <a:buFont typeface="Arial" panose="020B0604020202020204" pitchFamily="34" charset="0"/>
              <a:buChar char="•"/>
            </a:pPr>
            <a:r>
              <a:rPr lang="ko-KR" altLang="en-US" b="0" dirty="0" smtClean="0"/>
              <a:t>주의 사항</a:t>
            </a:r>
            <a:endParaRPr lang="en-US" altLang="ko-KR" b="0" dirty="0" smtClean="0"/>
          </a:p>
          <a:p>
            <a:pPr marL="927100" lvl="2" indent="-285750">
              <a:buFont typeface="Arial" panose="020B0604020202020204" pitchFamily="34" charset="0"/>
              <a:buChar char="•"/>
            </a:pPr>
            <a:r>
              <a:rPr lang="ko-KR" altLang="en-US" b="0" dirty="0" smtClean="0"/>
              <a:t>팀 내 불화 시에는 무조건 최저점</a:t>
            </a:r>
            <a:endParaRPr lang="en-US" altLang="ko-KR" b="0" dirty="0" smtClean="0"/>
          </a:p>
          <a:p>
            <a:pPr marL="927100" lvl="2" indent="-285750">
              <a:buFont typeface="Arial" panose="020B0604020202020204" pitchFamily="34" charset="0"/>
              <a:buChar char="•"/>
            </a:pPr>
            <a:endParaRPr lang="en-US" altLang="ko-KR" b="0" dirty="0" smtClean="0"/>
          </a:p>
          <a:p>
            <a:pPr marL="582613" lvl="1" indent="-285750">
              <a:buFont typeface="Arial" panose="020B0604020202020204" pitchFamily="34" charset="0"/>
              <a:buChar char="•"/>
            </a:pPr>
            <a:r>
              <a:rPr lang="ko-KR" altLang="en-US" b="0" dirty="0" smtClean="0"/>
              <a:t>개발 일정 및 범위 </a:t>
            </a:r>
            <a:endParaRPr lang="en-US" altLang="ko-KR" b="0" dirty="0" smtClean="0"/>
          </a:p>
          <a:p>
            <a:pPr marL="927100" lvl="2" indent="-285750">
              <a:buFont typeface="Arial" panose="020B0604020202020204" pitchFamily="34" charset="0"/>
              <a:buChar char="•"/>
            </a:pPr>
            <a:r>
              <a:rPr lang="ko-KR" altLang="en-US" b="0" dirty="0"/>
              <a:t>일정</a:t>
            </a:r>
            <a:r>
              <a:rPr lang="en-US" altLang="ko-KR" b="0" dirty="0"/>
              <a:t>, </a:t>
            </a:r>
            <a:r>
              <a:rPr lang="ko-KR" altLang="en-US" b="0" dirty="0"/>
              <a:t>최종 평가 방법 </a:t>
            </a:r>
            <a:r>
              <a:rPr lang="ko-KR" altLang="en-US" b="0" dirty="0" smtClean="0"/>
              <a:t>소개</a:t>
            </a:r>
            <a:endParaRPr lang="en-US" altLang="ko-KR" b="0" dirty="0" smtClean="0"/>
          </a:p>
          <a:p>
            <a:pPr marL="927100" lvl="2" indent="-285750">
              <a:buFont typeface="Arial" panose="020B0604020202020204" pitchFamily="34" charset="0"/>
              <a:buChar char="•"/>
            </a:pPr>
            <a:r>
              <a:rPr lang="ko-KR" altLang="en-US" b="0" dirty="0" smtClean="0"/>
              <a:t>알고리즘 제약 사항 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진도에 따라 추후에 빼거나 추가해도 됨</a:t>
            </a:r>
            <a:r>
              <a:rPr lang="en-US" altLang="ko-KR" b="0" dirty="0" smtClean="0"/>
              <a:t>) </a:t>
            </a:r>
            <a:r>
              <a:rPr lang="ko-KR" altLang="en-US" b="0" dirty="0" smtClean="0"/>
              <a:t>합의</a:t>
            </a:r>
            <a:endParaRPr lang="en-US" altLang="ko-KR" b="0" dirty="0" smtClean="0"/>
          </a:p>
          <a:p>
            <a:pPr marL="927100" lvl="2" indent="-285750">
              <a:buFont typeface="Arial" panose="020B0604020202020204" pitchFamily="34" charset="0"/>
              <a:buChar char="•"/>
            </a:pPr>
            <a:endParaRPr lang="en-US" altLang="ko-KR" b="0" dirty="0" smtClean="0"/>
          </a:p>
          <a:p>
            <a:pPr marL="582613" lvl="1" indent="-285750">
              <a:buFont typeface="Arial" panose="020B0604020202020204" pitchFamily="34" charset="0"/>
              <a:buChar char="•"/>
            </a:pPr>
            <a:r>
              <a:rPr lang="ko-KR" altLang="en-US" b="0" dirty="0" err="1" smtClean="0"/>
              <a:t>개발시</a:t>
            </a:r>
            <a:r>
              <a:rPr lang="ko-KR" altLang="en-US" b="0" dirty="0" smtClean="0"/>
              <a:t> 주의 사항 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언어에 따라 툴은 달라질 수 있음</a:t>
            </a:r>
            <a:r>
              <a:rPr lang="en-US" altLang="ko-KR" b="0" dirty="0" smtClean="0"/>
              <a:t>)</a:t>
            </a:r>
            <a:endParaRPr lang="en-US" altLang="ko-KR" b="0" dirty="0"/>
          </a:p>
          <a:p>
            <a:pPr marL="927100" lvl="2" indent="-285750">
              <a:buFont typeface="Arial" panose="020B0604020202020204" pitchFamily="34" charset="0"/>
              <a:buChar char="•"/>
            </a:pPr>
            <a:r>
              <a:rPr lang="ko-KR" altLang="en-US" b="0" dirty="0" smtClean="0"/>
              <a:t>선배</a:t>
            </a:r>
            <a:r>
              <a:rPr lang="en-US" altLang="ko-KR" b="0" dirty="0" smtClean="0"/>
              <a:t>/</a:t>
            </a:r>
            <a:r>
              <a:rPr lang="ko-KR" altLang="en-US" b="0" dirty="0" smtClean="0"/>
              <a:t>친구 도움 받으면 안됨</a:t>
            </a:r>
            <a:r>
              <a:rPr lang="en-US" altLang="ko-KR" b="0" dirty="0" smtClean="0"/>
              <a:t>. </a:t>
            </a:r>
            <a:r>
              <a:rPr lang="ko-KR" altLang="en-US" b="0" dirty="0" smtClean="0"/>
              <a:t>스스로 해결해야 함</a:t>
            </a:r>
            <a:r>
              <a:rPr lang="en-US" altLang="ko-KR" b="0" dirty="0"/>
              <a:t> </a:t>
            </a:r>
            <a:endParaRPr lang="en-US" altLang="ko-KR" b="0" dirty="0" smtClean="0"/>
          </a:p>
          <a:p>
            <a:pPr marL="927100" lvl="2" indent="-285750">
              <a:buFont typeface="Arial" panose="020B0604020202020204" pitchFamily="34" charset="0"/>
              <a:buChar char="•"/>
            </a:pPr>
            <a:r>
              <a:rPr lang="ko-KR" altLang="en-US" b="0" dirty="0" smtClean="0"/>
              <a:t>명령어 한 번으로 </a:t>
            </a:r>
            <a:r>
              <a:rPr lang="ko-KR" altLang="en-US" b="0" dirty="0" err="1" smtClean="0"/>
              <a:t>빌드</a:t>
            </a:r>
            <a:r>
              <a:rPr lang="en-US" altLang="ko-KR" b="0" dirty="0" smtClean="0"/>
              <a:t>/</a:t>
            </a:r>
            <a:r>
              <a:rPr lang="ko-KR" altLang="en-US" b="0" dirty="0" smtClean="0"/>
              <a:t>배포</a:t>
            </a:r>
            <a:r>
              <a:rPr lang="en-US" altLang="ko-KR" b="0" dirty="0" smtClean="0"/>
              <a:t>/</a:t>
            </a:r>
            <a:r>
              <a:rPr lang="ko-KR" altLang="en-US" b="0" dirty="0" smtClean="0"/>
              <a:t>테스트 가능해야 함</a:t>
            </a:r>
            <a:endParaRPr lang="en-US" altLang="ko-KR" b="0" dirty="0"/>
          </a:p>
          <a:p>
            <a:pPr marL="927100" lvl="2" indent="-285750">
              <a:buFont typeface="Arial" panose="020B0604020202020204" pitchFamily="34" charset="0"/>
              <a:buChar char="•"/>
            </a:pPr>
            <a:r>
              <a:rPr lang="ko-KR" altLang="en-US" b="0" dirty="0" smtClean="0"/>
              <a:t>다른 </a:t>
            </a:r>
            <a:r>
              <a:rPr lang="en-US" altLang="ko-KR" b="0" dirty="0" smtClean="0"/>
              <a:t>PC</a:t>
            </a:r>
            <a:r>
              <a:rPr lang="ko-KR" altLang="en-US" b="0" dirty="0" smtClean="0"/>
              <a:t>에서 </a:t>
            </a:r>
            <a:r>
              <a:rPr lang="en-US" altLang="ko-KR" b="0" dirty="0" err="1" smtClean="0"/>
              <a:t>svn</a:t>
            </a:r>
            <a:r>
              <a:rPr lang="en-US" altLang="ko-KR" b="0" dirty="0" smtClean="0"/>
              <a:t> checkout </a:t>
            </a:r>
            <a:r>
              <a:rPr lang="ko-KR" altLang="en-US" b="0" dirty="0" smtClean="0"/>
              <a:t>받은 후에 </a:t>
            </a:r>
            <a:r>
              <a:rPr lang="ko-KR" altLang="en-US" b="0" dirty="0" err="1" smtClean="0"/>
              <a:t>빌드</a:t>
            </a:r>
            <a:r>
              <a:rPr lang="en-US" altLang="ko-KR" b="0" dirty="0" smtClean="0"/>
              <a:t>/</a:t>
            </a:r>
            <a:r>
              <a:rPr lang="ko-KR" altLang="en-US" b="0" dirty="0" smtClean="0"/>
              <a:t>배포</a:t>
            </a:r>
            <a:r>
              <a:rPr lang="en-US" altLang="ko-KR" b="0" dirty="0" smtClean="0"/>
              <a:t>/</a:t>
            </a:r>
            <a:r>
              <a:rPr lang="ko-KR" altLang="en-US" b="0" dirty="0" smtClean="0"/>
              <a:t>테스트 가능해야 함</a:t>
            </a:r>
            <a:endParaRPr lang="en-US" altLang="ko-KR" b="0" dirty="0" smtClean="0"/>
          </a:p>
          <a:p>
            <a:pPr marL="927100" lvl="2" indent="-285750">
              <a:buFont typeface="Arial" panose="020B0604020202020204" pitchFamily="34" charset="0"/>
              <a:buChar char="•"/>
            </a:pPr>
            <a:r>
              <a:rPr lang="ko-KR" altLang="en-US" b="0" dirty="0" smtClean="0"/>
              <a:t>모든 단위 기능에는 테스트 케이스가 있어야 함</a:t>
            </a:r>
            <a:endParaRPr lang="en-US" altLang="ko-KR" b="0" dirty="0"/>
          </a:p>
          <a:p>
            <a:pPr marL="927100" lvl="2" indent="-285750">
              <a:buFont typeface="Arial" panose="020B0604020202020204" pitchFamily="34" charset="0"/>
              <a:buChar char="•"/>
            </a:pPr>
            <a:r>
              <a:rPr lang="en-US" altLang="ko-KR" b="0" dirty="0" err="1" smtClean="0"/>
              <a:t>Valgrind</a:t>
            </a:r>
            <a:r>
              <a:rPr lang="ko-KR" altLang="en-US" b="0" dirty="0" smtClean="0"/>
              <a:t>를 사용하여 </a:t>
            </a:r>
            <a:r>
              <a:rPr lang="en-US" altLang="ko-KR" b="0" dirty="0" smtClean="0"/>
              <a:t>Memory leak, </a:t>
            </a:r>
            <a:r>
              <a:rPr lang="ko-KR" altLang="en-US" b="0" dirty="0" smtClean="0"/>
              <a:t>침범이 없음을 증명할 것</a:t>
            </a:r>
            <a:endParaRPr lang="en-US" altLang="ko-KR" b="0" dirty="0"/>
          </a:p>
          <a:p>
            <a:pPr marL="927100" lvl="2" indent="-285750">
              <a:buFont typeface="Arial" panose="020B0604020202020204" pitchFamily="34" charset="0"/>
              <a:buChar char="•"/>
            </a:pPr>
            <a:r>
              <a:rPr lang="ko-KR" altLang="en-US" b="0" dirty="0" smtClean="0"/>
              <a:t>각 단위 기능 별로 </a:t>
            </a:r>
            <a:r>
              <a:rPr lang="en-US" altLang="ko-KR" b="0" dirty="0" smtClean="0"/>
              <a:t>stat</a:t>
            </a:r>
            <a:r>
              <a:rPr lang="ko-KR" altLang="en-US" b="0" dirty="0" smtClean="0"/>
              <a:t>을 수집하여 얻은 프로파일 결과와 분석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성능 추가 개선 방향을 발표할 것</a:t>
            </a:r>
            <a:endParaRPr lang="en-US" altLang="ko-KR" b="0" dirty="0" smtClean="0"/>
          </a:p>
        </p:txBody>
      </p:sp>
    </p:spTree>
    <p:extLst>
      <p:ext uri="{BB962C8B-B14F-4D97-AF65-F5344CB8AC3E}">
        <p14:creationId xmlns:p14="http://schemas.microsoft.com/office/powerpoint/2010/main" val="1485694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진행 단계별 주의 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dirty="0" smtClean="0"/>
              <a:t>프로젝트 소개</a:t>
            </a:r>
            <a:endParaRPr lang="en-US" altLang="ko-KR" b="0" dirty="0" smtClean="0"/>
          </a:p>
          <a:p>
            <a:pPr marL="582613" lvl="1" indent="-285750">
              <a:buFont typeface="Arial" panose="020B0604020202020204" pitchFamily="34" charset="0"/>
              <a:buChar char="•"/>
            </a:pPr>
            <a:r>
              <a:rPr lang="ko-KR" altLang="en-US" b="0" dirty="0" smtClean="0"/>
              <a:t>개발 방법</a:t>
            </a:r>
            <a:endParaRPr lang="en-US" altLang="ko-KR" b="0" dirty="0" smtClean="0"/>
          </a:p>
          <a:p>
            <a:pPr marL="927100" lvl="2" indent="-285750">
              <a:buFont typeface="Arial" panose="020B0604020202020204" pitchFamily="34" charset="0"/>
              <a:buChar char="•"/>
            </a:pPr>
            <a:r>
              <a:rPr lang="ko-KR" altLang="en-US" b="0" dirty="0" smtClean="0"/>
              <a:t>개발 프로세스</a:t>
            </a:r>
            <a:r>
              <a:rPr lang="en-US" altLang="ko-KR" b="0" dirty="0"/>
              <a:t> </a:t>
            </a:r>
            <a:r>
              <a:rPr lang="ko-KR" altLang="en-US" b="0" dirty="0" smtClean="0"/>
              <a:t>소개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코딩 기준</a:t>
            </a:r>
            <a:r>
              <a:rPr lang="en-US" altLang="ko-KR" b="0" dirty="0"/>
              <a:t> </a:t>
            </a:r>
            <a:r>
              <a:rPr lang="ko-KR" altLang="en-US" b="0" dirty="0" smtClean="0"/>
              <a:t>소개</a:t>
            </a:r>
            <a:endParaRPr lang="en-US" altLang="ko-KR" b="0" dirty="0" smtClean="0"/>
          </a:p>
          <a:p>
            <a:pPr marL="927100" lvl="2" indent="-285750">
              <a:buFont typeface="Arial" panose="020B0604020202020204" pitchFamily="34" charset="0"/>
              <a:buChar char="•"/>
            </a:pPr>
            <a:r>
              <a:rPr lang="en-US" altLang="ko-KR" b="0" dirty="0" err="1" smtClean="0"/>
              <a:t>Svn</a:t>
            </a:r>
            <a:r>
              <a:rPr lang="en-US" altLang="ko-KR" b="0" dirty="0" smtClean="0"/>
              <a:t>/</a:t>
            </a:r>
            <a:r>
              <a:rPr lang="en-US" altLang="ko-KR" b="0" dirty="0" err="1" smtClean="0"/>
              <a:t>git</a:t>
            </a:r>
            <a:r>
              <a:rPr lang="en-US" altLang="ko-KR" b="0" dirty="0" smtClean="0"/>
              <a:t> </a:t>
            </a:r>
            <a:r>
              <a:rPr lang="ko-KR" altLang="en-US" b="0" dirty="0" smtClean="0"/>
              <a:t>자체 구축 </a:t>
            </a:r>
            <a:endParaRPr lang="en-US" altLang="ko-KR" b="0" dirty="0" smtClean="0"/>
          </a:p>
          <a:p>
            <a:pPr marL="582613" lvl="1" indent="-285750">
              <a:buFont typeface="Arial" panose="020B0604020202020204" pitchFamily="34" charset="0"/>
              <a:buChar char="•"/>
            </a:pPr>
            <a:r>
              <a:rPr lang="ko-KR" altLang="en-US" b="0" dirty="0" smtClean="0"/>
              <a:t>개발 툴 및 개발 환경 소개</a:t>
            </a:r>
            <a:endParaRPr lang="en-US" altLang="ko-KR" b="0" dirty="0" smtClean="0"/>
          </a:p>
          <a:p>
            <a:pPr marL="927100" lvl="2" indent="-285750">
              <a:buFont typeface="Arial" panose="020B0604020202020204" pitchFamily="34" charset="0"/>
              <a:buChar char="•"/>
            </a:pPr>
            <a:r>
              <a:rPr lang="en-US" altLang="ko-KR" b="0" dirty="0" err="1" smtClean="0"/>
              <a:t>Svn</a:t>
            </a:r>
            <a:r>
              <a:rPr lang="en-US" altLang="ko-KR" b="0" dirty="0" smtClean="0"/>
              <a:t>, </a:t>
            </a:r>
            <a:r>
              <a:rPr lang="en-US" altLang="ko-KR" b="0" dirty="0" err="1" smtClean="0"/>
              <a:t>gdb</a:t>
            </a:r>
            <a:r>
              <a:rPr lang="en-US" altLang="ko-KR" b="0" dirty="0" smtClean="0"/>
              <a:t>, </a:t>
            </a:r>
            <a:r>
              <a:rPr lang="en-US" altLang="ko-KR" b="0" dirty="0" err="1" smtClean="0"/>
              <a:t>gcc</a:t>
            </a:r>
            <a:r>
              <a:rPr lang="en-US" altLang="ko-KR" b="0" dirty="0" smtClean="0"/>
              <a:t>, java, </a:t>
            </a:r>
            <a:r>
              <a:rPr lang="en-US" altLang="ko-KR" b="0" dirty="0" err="1" smtClean="0"/>
              <a:t>javac</a:t>
            </a:r>
            <a:endParaRPr lang="en-US" altLang="ko-KR" b="0" dirty="0" smtClean="0"/>
          </a:p>
          <a:p>
            <a:pPr marL="927100" lvl="2" indent="-285750">
              <a:buFont typeface="Arial" panose="020B0604020202020204" pitchFamily="34" charset="0"/>
              <a:buChar char="•"/>
            </a:pPr>
            <a:r>
              <a:rPr lang="en-US" altLang="ko-KR" b="0" dirty="0" smtClean="0"/>
              <a:t>Make, </a:t>
            </a:r>
            <a:r>
              <a:rPr lang="en-US" altLang="ko-KR" b="0" dirty="0" err="1" smtClean="0"/>
              <a:t>Cmake</a:t>
            </a:r>
            <a:r>
              <a:rPr lang="en-US" altLang="ko-KR" b="0" dirty="0" smtClean="0"/>
              <a:t>, ant, maven, jam</a:t>
            </a:r>
          </a:p>
          <a:p>
            <a:pPr marL="927100" lvl="2" indent="-285750">
              <a:buFont typeface="Arial" panose="020B0604020202020204" pitchFamily="34" charset="0"/>
              <a:buChar char="•"/>
            </a:pPr>
            <a:r>
              <a:rPr lang="ko-KR" altLang="en-US" b="0" dirty="0" smtClean="0"/>
              <a:t>스스로 학습하는 것이 중요</a:t>
            </a:r>
            <a:endParaRPr lang="en-US" altLang="ko-KR" b="0" dirty="0" smtClean="0"/>
          </a:p>
          <a:p>
            <a:pPr marL="927100" lvl="2" indent="-285750">
              <a:buFont typeface="Arial" panose="020B0604020202020204" pitchFamily="34" charset="0"/>
              <a:buChar char="•"/>
            </a:pPr>
            <a:endParaRPr lang="en-US" altLang="ko-KR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dirty="0" smtClean="0"/>
              <a:t>개발 툴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개발 환경 실습</a:t>
            </a:r>
            <a:endParaRPr lang="en-US" altLang="ko-KR" b="0" dirty="0" smtClean="0"/>
          </a:p>
          <a:p>
            <a:pPr marL="582613" lvl="1" indent="-285750">
              <a:buFont typeface="Arial" panose="020B0604020202020204" pitchFamily="34" charset="0"/>
              <a:buChar char="•"/>
            </a:pPr>
            <a:r>
              <a:rPr lang="ko-KR" altLang="en-US" b="0" dirty="0" smtClean="0"/>
              <a:t>툴과 환경은 가르쳐 주기 어려운 부분으로 실습이 중요함</a:t>
            </a:r>
            <a:endParaRPr lang="en-US" altLang="ko-KR" b="0" dirty="0" smtClean="0"/>
          </a:p>
          <a:p>
            <a:pPr marL="582613" lvl="1" indent="-285750">
              <a:buFont typeface="Arial" panose="020B0604020202020204" pitchFamily="34" charset="0"/>
              <a:buChar char="•"/>
            </a:pPr>
            <a:r>
              <a:rPr lang="ko-KR" altLang="en-US" b="0" dirty="0" smtClean="0"/>
              <a:t>형상관리</a:t>
            </a:r>
            <a:r>
              <a:rPr lang="en-US" altLang="ko-KR" b="0" dirty="0" smtClean="0"/>
              <a:t>(</a:t>
            </a:r>
            <a:r>
              <a:rPr lang="en-US" altLang="ko-KR" b="0" dirty="0" err="1" smtClean="0"/>
              <a:t>Svn</a:t>
            </a:r>
            <a:r>
              <a:rPr lang="en-US" altLang="ko-KR" b="0" dirty="0" smtClean="0"/>
              <a:t>), </a:t>
            </a:r>
            <a:r>
              <a:rPr lang="ko-KR" altLang="en-US" b="0" dirty="0" err="1" smtClean="0"/>
              <a:t>빌드</a:t>
            </a:r>
            <a:r>
              <a:rPr lang="en-US" altLang="ko-KR" b="0" dirty="0" smtClean="0"/>
              <a:t>/</a:t>
            </a:r>
            <a:r>
              <a:rPr lang="ko-KR" altLang="en-US" b="0" dirty="0" smtClean="0"/>
              <a:t>배포 </a:t>
            </a:r>
            <a:r>
              <a:rPr lang="en-US" altLang="ko-KR" b="0" dirty="0" smtClean="0"/>
              <a:t>(Make), </a:t>
            </a:r>
            <a:r>
              <a:rPr lang="ko-KR" altLang="en-US" b="0" dirty="0" smtClean="0"/>
              <a:t>디버그 </a:t>
            </a:r>
            <a:r>
              <a:rPr lang="en-US" altLang="ko-KR" b="0" dirty="0" smtClean="0"/>
              <a:t>(GDB), </a:t>
            </a:r>
            <a:r>
              <a:rPr lang="ko-KR" altLang="en-US" b="0" dirty="0" err="1" smtClean="0"/>
              <a:t>위키</a:t>
            </a:r>
            <a:r>
              <a:rPr lang="ko-KR" altLang="en-US" b="0" dirty="0" smtClean="0"/>
              <a:t> 등 조그맣게라도 실습을 할 수 있도록</a:t>
            </a:r>
            <a:endParaRPr lang="en-US" altLang="ko-KR" b="0" dirty="0"/>
          </a:p>
          <a:p>
            <a:pPr marL="582613" lvl="1" indent="-285750">
              <a:buFont typeface="Arial" panose="020B0604020202020204" pitchFamily="34" charset="0"/>
              <a:buChar char="•"/>
            </a:pPr>
            <a:r>
              <a:rPr lang="ko-KR" altLang="en-US" b="0" dirty="0" smtClean="0"/>
              <a:t>모르는 점은 </a:t>
            </a:r>
            <a:r>
              <a:rPr lang="ko-KR" altLang="en-US" b="0" dirty="0" err="1" smtClean="0"/>
              <a:t>멘토에게</a:t>
            </a:r>
            <a:r>
              <a:rPr lang="ko-KR" altLang="en-US" b="0" dirty="0" smtClean="0"/>
              <a:t> 질문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단 본인이 먼저 해 보고</a:t>
            </a:r>
            <a:r>
              <a:rPr lang="en-US" altLang="ko-KR" b="0" dirty="0" smtClean="0"/>
              <a:t>)</a:t>
            </a:r>
          </a:p>
          <a:p>
            <a:pPr marL="582613" lvl="1" indent="-285750">
              <a:buFont typeface="Arial" panose="020B0604020202020204" pitchFamily="34" charset="0"/>
              <a:buChar char="•"/>
            </a:pPr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729374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진행 단계별 주의 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dirty="0"/>
              <a:t>설계 내용 발표</a:t>
            </a:r>
            <a:endParaRPr lang="en-US" altLang="ko-KR" b="0" dirty="0"/>
          </a:p>
          <a:p>
            <a:pPr marL="582613" lvl="1" indent="-285750">
              <a:buFont typeface="Arial" panose="020B0604020202020204" pitchFamily="34" charset="0"/>
              <a:buChar char="•"/>
            </a:pPr>
            <a:r>
              <a:rPr lang="ko-KR" altLang="en-US" b="0" dirty="0"/>
              <a:t>발표 자료를 예쁘게 꾸미는 것이 중요하지 </a:t>
            </a:r>
            <a:r>
              <a:rPr lang="ko-KR" altLang="en-US" b="0" dirty="0" smtClean="0"/>
              <a:t>않음</a:t>
            </a:r>
            <a:endParaRPr lang="en-US" altLang="ko-KR" b="0" dirty="0" smtClean="0"/>
          </a:p>
          <a:p>
            <a:pPr marL="582613" lvl="1" indent="-285750">
              <a:buFont typeface="Arial" panose="020B0604020202020204" pitchFamily="34" charset="0"/>
              <a:buChar char="•"/>
            </a:pPr>
            <a:r>
              <a:rPr lang="ko-KR" altLang="en-US" b="0" dirty="0" smtClean="0">
                <a:solidFill>
                  <a:srgbClr val="FF0000"/>
                </a:solidFill>
              </a:rPr>
              <a:t>가능하면 도전적인 목표를 설정</a:t>
            </a:r>
            <a:endParaRPr lang="en-US" altLang="ko-KR" b="0" dirty="0" smtClean="0">
              <a:solidFill>
                <a:srgbClr val="FF0000"/>
              </a:solidFill>
            </a:endParaRPr>
          </a:p>
          <a:p>
            <a:pPr marL="582613" lvl="1" indent="-285750">
              <a:buFont typeface="Arial" panose="020B0604020202020204" pitchFamily="34" charset="0"/>
              <a:buChar char="•"/>
            </a:pPr>
            <a:r>
              <a:rPr lang="ko-KR" altLang="en-US" b="0" dirty="0" smtClean="0"/>
              <a:t>단위 </a:t>
            </a:r>
            <a:r>
              <a:rPr lang="ko-KR" altLang="en-US" b="0" dirty="0"/>
              <a:t>기능별로 </a:t>
            </a:r>
            <a:r>
              <a:rPr lang="ko-KR" altLang="en-US" b="0" dirty="0">
                <a:solidFill>
                  <a:srgbClr val="FF0000"/>
                </a:solidFill>
              </a:rPr>
              <a:t>일정이 얼마나 걸릴지 </a:t>
            </a:r>
            <a:r>
              <a:rPr lang="ko-KR" altLang="en-US" b="0" dirty="0" smtClean="0">
                <a:solidFill>
                  <a:srgbClr val="FF0000"/>
                </a:solidFill>
              </a:rPr>
              <a:t>예측하여 발표에 </a:t>
            </a:r>
            <a:r>
              <a:rPr lang="ko-KR" altLang="en-US" b="0" dirty="0">
                <a:solidFill>
                  <a:srgbClr val="FF0000"/>
                </a:solidFill>
              </a:rPr>
              <a:t>포함</a:t>
            </a:r>
            <a:r>
              <a:rPr lang="ko-KR" altLang="en-US" b="0" dirty="0"/>
              <a:t>하도록 </a:t>
            </a:r>
            <a:r>
              <a:rPr lang="ko-KR" altLang="en-US" b="0" dirty="0" smtClean="0"/>
              <a:t>안내</a:t>
            </a:r>
            <a:endParaRPr lang="en-US" altLang="ko-KR" b="0" dirty="0" smtClean="0"/>
          </a:p>
          <a:p>
            <a:pPr marL="582613" lvl="1" indent="-285750">
              <a:buFont typeface="Arial" panose="020B0604020202020204" pitchFamily="34" charset="0"/>
              <a:buChar char="•"/>
            </a:pPr>
            <a:r>
              <a:rPr lang="ko-KR" altLang="en-US" b="0" dirty="0" smtClean="0"/>
              <a:t>도입부 </a:t>
            </a:r>
            <a:r>
              <a:rPr lang="en-US" altLang="ko-KR" b="0" dirty="0"/>
              <a:t>– </a:t>
            </a:r>
            <a:r>
              <a:rPr lang="ko-KR" altLang="en-US" b="0" dirty="0"/>
              <a:t>기존 기술 조사 </a:t>
            </a:r>
            <a:r>
              <a:rPr lang="en-US" altLang="ko-KR" b="0" dirty="0"/>
              <a:t>– </a:t>
            </a:r>
            <a:r>
              <a:rPr lang="ko-KR" altLang="en-US" b="0" dirty="0"/>
              <a:t>비판 </a:t>
            </a:r>
            <a:r>
              <a:rPr lang="en-US" altLang="ko-KR" b="0" dirty="0"/>
              <a:t>– </a:t>
            </a:r>
            <a:r>
              <a:rPr lang="ko-KR" altLang="en-US" b="0" dirty="0"/>
              <a:t>적용할 내용 정리 </a:t>
            </a:r>
            <a:r>
              <a:rPr lang="en-US" altLang="ko-KR" b="0" dirty="0"/>
              <a:t>– </a:t>
            </a:r>
            <a:r>
              <a:rPr lang="ko-KR" altLang="en-US" b="0" dirty="0"/>
              <a:t>결론 등의 </a:t>
            </a:r>
            <a:r>
              <a:rPr lang="ko-KR" altLang="en-US" b="0" dirty="0">
                <a:solidFill>
                  <a:srgbClr val="FF0000"/>
                </a:solidFill>
              </a:rPr>
              <a:t>과학적 문제 접근 방식</a:t>
            </a:r>
            <a:r>
              <a:rPr lang="ko-KR" altLang="en-US" b="0" dirty="0"/>
              <a:t> </a:t>
            </a:r>
            <a:r>
              <a:rPr lang="ko-KR" altLang="en-US" b="0" dirty="0" smtClean="0"/>
              <a:t>사용</a:t>
            </a:r>
            <a:endParaRPr lang="en-US" altLang="ko-K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dirty="0" smtClean="0"/>
              <a:t>구현 및 개발</a:t>
            </a:r>
            <a:endParaRPr lang="en-US" altLang="ko-KR" b="0" dirty="0" smtClean="0"/>
          </a:p>
          <a:p>
            <a:pPr marL="582613" lvl="1" indent="-285750">
              <a:buFont typeface="Arial" panose="020B0604020202020204" pitchFamily="34" charset="0"/>
              <a:buChar char="•"/>
            </a:pPr>
            <a:r>
              <a:rPr lang="ko-KR" altLang="en-US" b="0" dirty="0" smtClean="0"/>
              <a:t>일정 준수가 매우 중요함</a:t>
            </a:r>
            <a:endParaRPr lang="en-US" altLang="ko-KR" b="0" dirty="0" smtClean="0"/>
          </a:p>
          <a:p>
            <a:pPr marL="927100" lvl="2" indent="-285750">
              <a:buFont typeface="Arial" panose="020B0604020202020204" pitchFamily="34" charset="0"/>
              <a:buChar char="•"/>
            </a:pPr>
            <a:r>
              <a:rPr lang="ko-KR" altLang="en-US" b="0" dirty="0" smtClean="0">
                <a:solidFill>
                  <a:srgbClr val="FF0000"/>
                </a:solidFill>
              </a:rPr>
              <a:t>일정 준수가 매우 중요함</a:t>
            </a:r>
            <a:endParaRPr lang="en-US" altLang="ko-KR" b="0" dirty="0">
              <a:solidFill>
                <a:srgbClr val="FF0000"/>
              </a:solidFill>
            </a:endParaRPr>
          </a:p>
          <a:p>
            <a:pPr marL="927100" lvl="2" indent="-285750">
              <a:buFont typeface="Arial" panose="020B0604020202020204" pitchFamily="34" charset="0"/>
              <a:buChar char="•"/>
            </a:pPr>
            <a:r>
              <a:rPr lang="ko-KR" altLang="en-US" b="0" dirty="0" smtClean="0"/>
              <a:t>일이 매우 많음</a:t>
            </a:r>
            <a:r>
              <a:rPr lang="en-US" altLang="ko-KR" b="0" dirty="0" smtClean="0"/>
              <a:t>. </a:t>
            </a:r>
            <a:r>
              <a:rPr lang="ko-KR" altLang="en-US" b="0" dirty="0" smtClean="0"/>
              <a:t>정확한 목표 설정을 해야 하고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근무시간에 집중이 필요함</a:t>
            </a:r>
            <a:r>
              <a:rPr lang="en-US" altLang="ko-KR" b="0" dirty="0" smtClean="0"/>
              <a:t>.</a:t>
            </a:r>
          </a:p>
          <a:p>
            <a:pPr marL="927100" lvl="2" indent="-285750">
              <a:buFont typeface="Arial" panose="020B0604020202020204" pitchFamily="34" charset="0"/>
              <a:buChar char="•"/>
            </a:pPr>
            <a:r>
              <a:rPr lang="ko-KR" altLang="en-US" b="0" dirty="0" smtClean="0"/>
              <a:t>성취도에 따라 추가 과제 부여 가능</a:t>
            </a:r>
            <a:endParaRPr lang="en-US" altLang="ko-KR" b="0" dirty="0" smtClean="0"/>
          </a:p>
          <a:p>
            <a:pPr marL="582613" lvl="1" indent="-285750">
              <a:buFont typeface="Arial" panose="020B0604020202020204" pitchFamily="34" charset="0"/>
              <a:buChar char="•"/>
            </a:pPr>
            <a:r>
              <a:rPr lang="ko-KR" altLang="en-US" b="0" dirty="0" smtClean="0"/>
              <a:t>개발 완료가 </a:t>
            </a:r>
            <a:r>
              <a:rPr lang="en-US" altLang="ko-KR" b="0" dirty="0" smtClean="0"/>
              <a:t>1</a:t>
            </a:r>
            <a:r>
              <a:rPr lang="ko-KR" altLang="en-US" b="0" dirty="0" smtClean="0"/>
              <a:t>차 목표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개선이 </a:t>
            </a:r>
            <a:r>
              <a:rPr lang="en-US" altLang="ko-KR" b="0" dirty="0" smtClean="0"/>
              <a:t>2</a:t>
            </a:r>
            <a:r>
              <a:rPr lang="ko-KR" altLang="en-US" b="0" dirty="0" smtClean="0"/>
              <a:t>차 목표</a:t>
            </a:r>
            <a:endParaRPr lang="en-US" altLang="ko-KR" b="0" dirty="0" smtClean="0"/>
          </a:p>
          <a:p>
            <a:pPr marL="927100" lvl="2" indent="-285750">
              <a:buFont typeface="Arial" panose="020B0604020202020204" pitchFamily="34" charset="0"/>
              <a:buChar char="•"/>
            </a:pPr>
            <a:r>
              <a:rPr lang="ko-KR" altLang="en-US" b="0" dirty="0" smtClean="0"/>
              <a:t>계획 대비하여 다 구현하지 못한 부분은 왜 못했는지 최종 발표자리에서 발표</a:t>
            </a:r>
            <a:endParaRPr lang="en-US" altLang="ko-KR" b="0" dirty="0" smtClean="0"/>
          </a:p>
        </p:txBody>
      </p:sp>
    </p:spTree>
    <p:extLst>
      <p:ext uri="{BB962C8B-B14F-4D97-AF65-F5344CB8AC3E}">
        <p14:creationId xmlns:p14="http://schemas.microsoft.com/office/powerpoint/2010/main" val="3488730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진행 단계별 주의 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dirty="0" smtClean="0"/>
              <a:t>결과물 최종 발표</a:t>
            </a:r>
            <a:endParaRPr lang="en-US" altLang="ko-KR" b="0" dirty="0" smtClean="0"/>
          </a:p>
          <a:p>
            <a:pPr marL="582613" lvl="1" indent="-285750">
              <a:buFont typeface="Arial" panose="020B0604020202020204" pitchFamily="34" charset="0"/>
              <a:buChar char="•"/>
            </a:pPr>
            <a:r>
              <a:rPr lang="ko-KR" altLang="en-US" b="0" dirty="0" smtClean="0"/>
              <a:t>실제 결과물 시연</a:t>
            </a:r>
            <a:endParaRPr lang="en-US" altLang="ko-KR" b="0" dirty="0" smtClean="0"/>
          </a:p>
          <a:p>
            <a:pPr marL="927100" lvl="2" indent="-285750">
              <a:buFont typeface="Arial" panose="020B0604020202020204" pitchFamily="34" charset="0"/>
              <a:buChar char="•"/>
            </a:pPr>
            <a:r>
              <a:rPr lang="ko-KR" altLang="en-US" b="0" dirty="0" smtClean="0"/>
              <a:t>실행 시간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사용 메모리</a:t>
            </a:r>
            <a:r>
              <a:rPr lang="en-US" altLang="ko-KR" b="0" dirty="0" smtClean="0"/>
              <a:t>, CPU, Memory Leak, Profile </a:t>
            </a:r>
            <a:r>
              <a:rPr lang="ko-KR" altLang="en-US" b="0" dirty="0" smtClean="0"/>
              <a:t>결과 검토</a:t>
            </a:r>
            <a:endParaRPr lang="en-US" altLang="ko-KR" b="0" dirty="0" smtClean="0"/>
          </a:p>
          <a:p>
            <a:pPr marL="927100" lvl="2" indent="-285750">
              <a:buFont typeface="Arial" panose="020B0604020202020204" pitchFamily="34" charset="0"/>
              <a:buChar char="•"/>
            </a:pPr>
            <a:r>
              <a:rPr lang="ko-KR" altLang="en-US" b="0" dirty="0" smtClean="0"/>
              <a:t>설계 발표와 달라진 내용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빠진 내용 발표</a:t>
            </a:r>
            <a:endParaRPr lang="en-US" altLang="ko-KR" b="0" dirty="0" smtClean="0"/>
          </a:p>
          <a:p>
            <a:pPr marL="582613" lvl="1" indent="-285750">
              <a:buFont typeface="Arial" panose="020B0604020202020204" pitchFamily="34" charset="0"/>
              <a:buChar char="•"/>
            </a:pPr>
            <a:r>
              <a:rPr lang="ko-KR" altLang="en-US" b="0" dirty="0" smtClean="0"/>
              <a:t>진행 과정에서 무엇을 배웠는지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나에게 부족한 부분은 무엇인지 개인별로 발표</a:t>
            </a:r>
            <a:endParaRPr lang="en-US" altLang="ko-KR" b="0" dirty="0" smtClean="0"/>
          </a:p>
        </p:txBody>
      </p:sp>
    </p:spTree>
    <p:extLst>
      <p:ext uri="{BB962C8B-B14F-4D97-AF65-F5344CB8AC3E}">
        <p14:creationId xmlns:p14="http://schemas.microsoft.com/office/powerpoint/2010/main" val="259292249"/>
      </p:ext>
    </p:extLst>
  </p:cSld>
  <p:clrMapOvr>
    <a:masterClrMapping/>
  </p:clrMapOvr>
</p:sld>
</file>

<file path=ppt/theme/theme1.xml><?xml version="1.0" encoding="utf-8"?>
<a:theme xmlns:a="http://schemas.openxmlformats.org/drawingml/2006/main" name="1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8EAECC"/>
            </a:gs>
            <a:gs pos="100000">
              <a:srgbClr val="7199BD"/>
            </a:gs>
          </a:gsLst>
          <a:lin ang="5400000" scaled="1"/>
        </a:gradFill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72000" tIns="3600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8EAECC"/>
            </a:gs>
            <a:gs pos="100000">
              <a:srgbClr val="7199BD"/>
            </a:gs>
          </a:gsLst>
          <a:lin ang="5400000" scaled="1"/>
        </a:gradFill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72000" tIns="3600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14799</TotalTime>
  <Words>696</Words>
  <Application>Microsoft Office PowerPoint</Application>
  <PresentationFormat>화면 슬라이드 쇼(4:3)</PresentationFormat>
  <Paragraphs>126</Paragraphs>
  <Slides>9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1_기본 디자인</vt:lpstr>
      <vt:lpstr>PowerPoint 프레젠테이션</vt:lpstr>
      <vt:lpstr>PowerPoint 프레젠테이션</vt:lpstr>
      <vt:lpstr>Project 목표</vt:lpstr>
      <vt:lpstr>Sudoku 소개</vt:lpstr>
      <vt:lpstr>진행 일정</vt:lpstr>
      <vt:lpstr>진행 단계별 주의 사항</vt:lpstr>
      <vt:lpstr>진행 단계별 주의 사항</vt:lpstr>
      <vt:lpstr>진행 단계별 주의 사항</vt:lpstr>
      <vt:lpstr>진행 단계별 주의 사항</vt:lpstr>
    </vt:vector>
  </TitlesOfParts>
  <Company>TmaxSoft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</dc:title>
  <dc:subject>연구원 기초 교육</dc:subject>
  <dc:creator>TmaxSoft</dc:creator>
  <cp:lastModifiedBy>Tmax</cp:lastModifiedBy>
  <cp:revision>1552</cp:revision>
  <dcterms:created xsi:type="dcterms:W3CDTF">2007-07-23T01:55:59Z</dcterms:created>
  <dcterms:modified xsi:type="dcterms:W3CDTF">2016-09-09T01:08:42Z</dcterms:modified>
  <cp:category>교육</cp:category>
</cp:coreProperties>
</file>