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s/comment1.xml" ContentType="application/vnd.openxmlformats-officedocument.presentationml.comments+xml"/>
  <Override PartName="/ppt/slides/slide6.xml" ContentType="application/vnd.openxmlformats-officedocument.presentationml.slide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4"/>
    <p:sldId id="262" r:id="rId16"/>
    <p:sldId id="263" r:id="rId17"/>
    <p:sldId id="264" r:id="rId18"/>
    <p:sldId id="265" r:id="rId1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elyn Kowalsky" initials="K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comments" Target="comments/comment1.xml"/><Relationship Id="rId14" Type="http://schemas.openxmlformats.org/officeDocument/2006/relationships/slide" Target="slides/slide6.xml"/><Relationship Id="rId15" Type="http://schemas.openxmlformats.org/officeDocument/2006/relationships/comments" Target="comments/comment2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09T15:30:27.099" idx="1">
    <p:pos x="3880" y="3811"/>
    <p:text>someone made this frickin’ awesome map of people tweeting about Beyonce’s new album around the world
-Wow that looks awesome!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09T15:49:24.983" idx="2">
    <p:pos x="8368" y="2728"/>
    <p:text>like having to clean up shapefiles, importing data being tough, having to go back into a data editor and changing it…</p:tex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omments" Target="../comments/comment1.xml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omments" Target="../comments/commen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5150" y="534392"/>
            <a:ext cx="6794500" cy="2743201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>
            <p:ph type="title"/>
          </p:nvPr>
        </p:nvSpPr>
        <p:spPr>
          <a:xfrm>
            <a:off x="660399" y="3422650"/>
            <a:ext cx="11684001" cy="2222500"/>
          </a:xfrm>
          <a:prstGeom prst="rect">
            <a:avLst/>
          </a:prstGeom>
        </p:spPr>
        <p:txBody>
          <a:bodyPr anchor="t"/>
          <a:lstStyle>
            <a:lvl1pPr algn="l">
              <a:defRPr b="1" cap="all" spc="912" sz="57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b="0" cap="none" spc="0" sz="1800"/>
            </a:pPr>
            <a:r>
              <a:rPr b="1" cap="all" spc="912" sz="5700"/>
              <a:t>Mapping With Cartodb</a:t>
            </a:r>
          </a:p>
        </p:txBody>
      </p:sp>
      <p:pic>
        <p:nvPicPr>
          <p:cNvPr id="3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6684" y="5179784"/>
            <a:ext cx="6887032" cy="3443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082543" y="355600"/>
            <a:ext cx="68397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Where to find good data to map?</a:t>
            </a:r>
          </a:p>
        </p:txBody>
      </p:sp>
      <p:pic>
        <p:nvPicPr>
          <p:cNvPr id="61" name="Screen Shot 2015-02-11 at 2.56.14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7849" y="5470461"/>
            <a:ext cx="4231801" cy="990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Screen Shot 2015-02-11 at 2.57.18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87" y="5632291"/>
            <a:ext cx="5727701" cy="1257301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1759813" y="7396549"/>
            <a:ext cx="97264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Look for ‘shapefiles’, geoJSON, or KML format!</a:t>
            </a:r>
          </a:p>
        </p:txBody>
      </p:sp>
      <p:pic>
        <p:nvPicPr>
          <p:cNvPr id="64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99350" y="1621198"/>
            <a:ext cx="5089256" cy="2303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6750" y="1907100"/>
            <a:ext cx="4415303" cy="173178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1562074" y="8558758"/>
            <a:ext cx="101219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Or build your own! Just need latitude + longitude</a:t>
            </a:r>
          </a:p>
        </p:txBody>
      </p:sp>
      <p:pic>
        <p:nvPicPr>
          <p:cNvPr id="67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84400" y="3787260"/>
            <a:ext cx="7124700" cy="168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 idx="4294967295"/>
          </p:nvPr>
        </p:nvSpPr>
        <p:spPr>
          <a:xfrm>
            <a:off x="660400" y="4679950"/>
            <a:ext cx="11684000" cy="1460500"/>
          </a:xfrm>
          <a:prstGeom prst="rect">
            <a:avLst/>
          </a:prstGeom>
        </p:spPr>
        <p:txBody>
          <a:bodyPr anchor="t"/>
          <a:lstStyle>
            <a:lvl1pPr algn="l" defTabSz="385572">
              <a:defRPr b="1" cap="all" spc="834" sz="5214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b="0" cap="none" spc="0" sz="1800"/>
            </a:pPr>
            <a:r>
              <a:rPr b="1" cap="all" spc="834" sz="5214"/>
              <a:t>Fact: Maps are Awesome</a:t>
            </a:r>
          </a:p>
        </p:txBody>
      </p:sp>
      <p:pic>
        <p:nvPicPr>
          <p:cNvPr id="37" name="pasted-image.jpg"/>
          <p:cNvPicPr/>
          <p:nvPr/>
        </p:nvPicPr>
        <p:blipFill>
          <a:blip r:embed="rId2">
            <a:extLst/>
          </a:blip>
          <a:srcRect l="12833" t="0" r="12833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660400" y="4679950"/>
            <a:ext cx="116840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 defTabSz="385572">
              <a:defRPr b="1" cap="all" spc="834" sz="5214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b="0" cap="none" spc="0" sz="1800"/>
            </a:pPr>
            <a:r>
              <a:rPr b="1" cap="all" spc="834" sz="5214"/>
              <a:t>Fact: Maps are Awesome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 idx="4294967295"/>
          </p:nvPr>
        </p:nvSpPr>
        <p:spPr>
          <a:xfrm>
            <a:off x="533400" y="622300"/>
            <a:ext cx="11684000" cy="2222500"/>
          </a:xfrm>
          <a:prstGeom prst="rect">
            <a:avLst/>
          </a:prstGeom>
        </p:spPr>
        <p:txBody>
          <a:bodyPr/>
          <a:lstStyle>
            <a:lvl1pPr algn="l" defTabSz="578358">
              <a:defRPr b="1" cap="all" spc="982" sz="6138">
                <a:solidFill>
                  <a:srgbClr val="212121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982" sz="6138">
                <a:solidFill>
                  <a:srgbClr val="212121"/>
                </a:solidFill>
              </a:rPr>
              <a:t>I bet maps are hard to make…</a:t>
            </a:r>
          </a:p>
        </p:txBody>
      </p:sp>
      <p:sp>
        <p:nvSpPr>
          <p:cNvPr id="41" name="Shape 41"/>
          <p:cNvSpPr/>
          <p:nvPr/>
        </p:nvSpPr>
        <p:spPr>
          <a:xfrm>
            <a:off x="4511724" y="4597400"/>
            <a:ext cx="372735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8000">
                <a:solidFill>
                  <a:srgbClr val="C82506"/>
                </a:solidFill>
              </a:rPr>
              <a:t>FALSE!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artodb-hom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69" y="0"/>
            <a:ext cx="12731614" cy="9884062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876300" y="1155700"/>
            <a:ext cx="11084223" cy="1749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1881224" y="1217587"/>
            <a:ext cx="9074374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000">
                <a:solidFill>
                  <a:srgbClr val="5F327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0000">
                <a:solidFill>
                  <a:srgbClr val="5F327C"/>
                </a:solidFill>
              </a:rPr>
              <a:t>Why CartoDB?</a:t>
            </a:r>
          </a:p>
        </p:txBody>
      </p:sp>
    </p:spTree>
  </p:cSld>
  <p:clrMapOvr>
    <a:masterClrMapping/>
  </p:clrMapOvr>
  <p:transition spd="slow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creen Shot 2015-02-09 at 3.29.36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84773" y="2342900"/>
            <a:ext cx="13689573" cy="7414706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>
            <p:ph type="title" idx="4294967295"/>
          </p:nvPr>
        </p:nvSpPr>
        <p:spPr>
          <a:xfrm>
            <a:off x="260523" y="209550"/>
            <a:ext cx="12483754" cy="2686100"/>
          </a:xfrm>
          <a:prstGeom prst="rect">
            <a:avLst/>
          </a:prstGeom>
        </p:spPr>
        <p:txBody>
          <a:bodyPr anchor="t"/>
          <a:lstStyle>
            <a:lvl1pPr algn="l" defTabSz="473201">
              <a:defRPr b="1" cap="all" spc="803" sz="5022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b="0" cap="none" spc="0" sz="1800"/>
            </a:pPr>
            <a:r>
              <a:rPr b="1" cap="all" spc="803" sz="5022"/>
              <a:t>We can make awesome Things!</a:t>
            </a:r>
            <a:endParaRPr b="1" cap="all" spc="803" sz="5022"/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376097" y="774700"/>
            <a:ext cx="12660631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500"/>
              <a:t>It takes care of the nitty gritty things that can make making maps </a:t>
            </a:r>
            <a:r>
              <a:rPr sz="7500">
                <a:solidFill>
                  <a:srgbClr val="C82506"/>
                </a:solidFill>
              </a:rPr>
              <a:t>hard</a:t>
            </a:r>
            <a:r>
              <a:rPr sz="7500"/>
              <a:t>!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2700" y="762000"/>
            <a:ext cx="13055601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6000">
                <a:latin typeface="Avenir Book"/>
                <a:ea typeface="Avenir Book"/>
                <a:cs typeface="Avenir Book"/>
                <a:sym typeface="Avenir Book"/>
              </a:rPr>
              <a:t>Georeference your data</a:t>
            </a:r>
            <a:endParaRPr sz="6000">
              <a:latin typeface="Avenir Book"/>
              <a:ea typeface="Avenir Book"/>
              <a:cs typeface="Avenir Book"/>
              <a:sym typeface="Avenir Book"/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6000">
                <a:latin typeface="Avenir Book"/>
                <a:ea typeface="Avenir Book"/>
                <a:cs typeface="Avenir Book"/>
                <a:sym typeface="Avenir Book"/>
              </a:rPr>
              <a:t>Animate your maps without Javascript</a:t>
            </a:r>
            <a:endParaRPr sz="6000">
              <a:latin typeface="Avenir Book"/>
              <a:ea typeface="Avenir Book"/>
              <a:cs typeface="Avenir Book"/>
              <a:sym typeface="Avenir Book"/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6000">
                <a:latin typeface="Avenir Book"/>
                <a:ea typeface="Avenir Book"/>
                <a:cs typeface="Avenir Book"/>
                <a:sym typeface="Avenir Book"/>
              </a:rPr>
              <a:t>Import, merge, and edit data quickly</a:t>
            </a:r>
            <a:endParaRPr sz="6000">
              <a:latin typeface="Avenir Book"/>
              <a:ea typeface="Avenir Book"/>
              <a:cs typeface="Avenir Book"/>
              <a:sym typeface="Avenir Book"/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6000">
                <a:latin typeface="Avenir Book"/>
                <a:ea typeface="Avenir Book"/>
                <a:cs typeface="Avenir Book"/>
                <a:sym typeface="Avenir Book"/>
              </a:rPr>
              <a:t>Customize info windows without HTML</a:t>
            </a:r>
            <a:endParaRPr sz="6000">
              <a:latin typeface="Avenir Book"/>
              <a:ea typeface="Avenir Book"/>
              <a:cs typeface="Avenir Book"/>
              <a:sym typeface="Avenir Book"/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6000">
                <a:latin typeface="Avenir Book"/>
                <a:ea typeface="Avenir Book"/>
                <a:cs typeface="Avenir Book"/>
                <a:sym typeface="Avenir Book"/>
              </a:rPr>
              <a:t>Create multi-layered maps for the web!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49173" y="2857500"/>
            <a:ext cx="12771169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700"/>
            </a:lvl1pPr>
          </a:lstStyle>
          <a:p>
            <a:pPr lvl="0">
              <a:defRPr sz="1800"/>
            </a:pPr>
            <a:r>
              <a:rPr sz="5700"/>
              <a:t>You also don’t have to install anything!</a:t>
            </a:r>
          </a:p>
        </p:txBody>
      </p:sp>
      <p:sp>
        <p:nvSpPr>
          <p:cNvPr id="55" name="Shape 55"/>
          <p:cNvSpPr/>
          <p:nvPr/>
        </p:nvSpPr>
        <p:spPr>
          <a:xfrm>
            <a:off x="2481326" y="4362450"/>
            <a:ext cx="804214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*CartoDB is free up until 50MB of data 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712012" y="565150"/>
            <a:ext cx="77961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Awesome examples before we begin:</a:t>
            </a:r>
          </a:p>
        </p:txBody>
      </p:sp>
      <p:pic>
        <p:nvPicPr>
          <p:cNvPr id="58" name="Screen Shot 2015-02-09 at 4.13.09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1762273"/>
            <a:ext cx="11836400" cy="688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