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8" r:id="rId4"/>
    <p:sldId id="259" r:id="rId5"/>
    <p:sldId id="260" r:id="rId6"/>
    <p:sldId id="261" r:id="rId7"/>
    <p:sldId id="262" r:id="rId8"/>
    <p:sldId id="283" r:id="rId9"/>
    <p:sldId id="270" r:id="rId10"/>
    <p:sldId id="272" r:id="rId11"/>
    <p:sldId id="316" r:id="rId12"/>
    <p:sldId id="330" r:id="rId13"/>
    <p:sldId id="332" r:id="rId14"/>
    <p:sldId id="378" r:id="rId15"/>
    <p:sldId id="334" r:id="rId16"/>
    <p:sldId id="377" r:id="rId17"/>
    <p:sldId id="347" r:id="rId18"/>
    <p:sldId id="327" r:id="rId19"/>
    <p:sldId id="343" r:id="rId20"/>
    <p:sldId id="376" r:id="rId21"/>
    <p:sldId id="263" r:id="rId22"/>
    <p:sldId id="35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5D12"/>
    <a:srgbClr val="38572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234" autoAdjust="0"/>
  </p:normalViewPr>
  <p:slideViewPr>
    <p:cSldViewPr snapToGrid="0">
      <p:cViewPr varScale="1">
        <p:scale>
          <a:sx n="101" d="100"/>
          <a:sy n="101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Sugiyama\Documents\RFAC_Lab\LastComp\Tokuron\data\NormalHasam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381;&#12398;&#20182;&#12398;&#12497;&#12477;&#12467;&#12531;\&#12510;&#12452;%20&#12467;&#12531;&#12500;&#12517;&#12540;&#12479;\RFAC_Lab\LastComp\Tokuron\data\oriShik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381;&#12398;&#20182;&#12398;&#12497;&#12477;&#12467;&#12531;\&#12510;&#12452;%20&#12467;&#12531;&#12500;&#12517;&#12540;&#12479;\RFAC_Lab\LastComp\Tokuron\data\Reactance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yuSugiyama\Documents\RFAC_Lab\LastComp\Tokuron\data\twInp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2381;&#12398;&#20182;&#12398;&#12497;&#12477;&#12467;&#12531;\&#12510;&#12452;%20&#12467;&#12531;&#12500;&#12517;&#12540;&#12479;\RFAC_Lab\LastComp\Tokuron\data\twShik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4.143.10\Document\sugi\&#29305;&#35542;\twMetalShiko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24.143.10\Document\sugi\&#29305;&#35542;\twShiko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φ=0</c:v>
          </c:tx>
          <c:spPr>
            <a:ln w="3492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NormalHasami!$E$4</c:f>
              <c:numCache>
                <c:formatCode>General</c:formatCode>
                <c:ptCount val="1"/>
              </c:numCache>
            </c:numRef>
          </c:cat>
          <c:val>
            <c:numRef>
              <c:f>'iti3'!$B$4:$B$123</c:f>
              <c:numCache>
                <c:formatCode>General</c:formatCode>
                <c:ptCount val="120"/>
                <c:pt idx="0">
                  <c:v>2.6577987878215001</c:v>
                </c:pt>
                <c:pt idx="1">
                  <c:v>2.6441688805301999</c:v>
                </c:pt>
                <c:pt idx="2">
                  <c:v>2.6034629974565</c:v>
                </c:pt>
                <c:pt idx="3">
                  <c:v>2.5355659327547002</c:v>
                </c:pt>
                <c:pt idx="4">
                  <c:v>2.4403001239114999</c:v>
                </c:pt>
                <c:pt idx="5">
                  <c:v>2.3174186672674</c:v>
                </c:pt>
                <c:pt idx="6">
                  <c:v>2.1665955772849999</c:v>
                </c:pt>
                <c:pt idx="7">
                  <c:v>1.9874129324225001</c:v>
                </c:pt>
                <c:pt idx="8">
                  <c:v>1.7793444225315</c:v>
                </c:pt>
                <c:pt idx="9">
                  <c:v>1.5417346610445</c:v>
                </c:pt>
                <c:pt idx="10">
                  <c:v>1.2737734367052</c:v>
                </c:pt>
                <c:pt idx="11">
                  <c:v>0.97446383630097999</c:v>
                </c:pt>
                <c:pt idx="12">
                  <c:v>0.64258284791076004</c:v>
                </c:pt>
                <c:pt idx="13">
                  <c:v>0.27663262252283999</c:v>
                </c:pt>
                <c:pt idx="14">
                  <c:v>-0.12522000900228999</c:v>
                </c:pt>
                <c:pt idx="15">
                  <c:v>-0.56521894475618994</c:v>
                </c:pt>
                <c:pt idx="16">
                  <c:v>-1.0461133553224999</c:v>
                </c:pt>
                <c:pt idx="17">
                  <c:v>-1.5712768892075999</c:v>
                </c:pt>
                <c:pt idx="18">
                  <c:v>-2.1448586561515999</c:v>
                </c:pt>
                <c:pt idx="19">
                  <c:v>-2.7719747481074002</c:v>
                </c:pt>
                <c:pt idx="20">
                  <c:v>-3.4589499842209999</c:v>
                </c:pt>
                <c:pt idx="21">
                  <c:v>-4.2136174860160001</c:v>
                </c:pt>
                <c:pt idx="22">
                  <c:v>-5.0456722071684004</c:v>
                </c:pt>
                <c:pt idx="23">
                  <c:v>-5.9670360274884002</c:v>
                </c:pt>
                <c:pt idx="24">
                  <c:v>-6.9920774393952003</c:v>
                </c:pt>
                <c:pt idx="25">
                  <c:v>-8.1371994837416004</c:v>
                </c:pt>
                <c:pt idx="26">
                  <c:v>-9.4183688152839995</c:v>
                </c:pt>
                <c:pt idx="27">
                  <c:v>-10.842505337856</c:v>
                </c:pt>
                <c:pt idx="28">
                  <c:v>-12.38174153456</c:v>
                </c:pt>
                <c:pt idx="29">
                  <c:v>-13.907337333616001</c:v>
                </c:pt>
                <c:pt idx="30">
                  <c:v>-15.078578709319</c:v>
                </c:pt>
                <c:pt idx="31">
                  <c:v>-15.383126530325001</c:v>
                </c:pt>
                <c:pt idx="32">
                  <c:v>-14.642825775406999</c:v>
                </c:pt>
                <c:pt idx="33">
                  <c:v>-13.266197005738</c:v>
                </c:pt>
                <c:pt idx="34">
                  <c:v>-11.721446800487</c:v>
                </c:pt>
                <c:pt idx="35">
                  <c:v>-10.240597584995999</c:v>
                </c:pt>
                <c:pt idx="36">
                  <c:v>-8.8950432944075999</c:v>
                </c:pt>
                <c:pt idx="37">
                  <c:v>-7.6919580963638996</c:v>
                </c:pt>
                <c:pt idx="38">
                  <c:v>-6.6186517763524</c:v>
                </c:pt>
                <c:pt idx="39">
                  <c:v>-5.6585011770931999</c:v>
                </c:pt>
                <c:pt idx="40">
                  <c:v>-4.7959832791067996</c:v>
                </c:pt>
                <c:pt idx="41">
                  <c:v>-4.0179314675438</c:v>
                </c:pt>
                <c:pt idx="42">
                  <c:v>-3.3135638966149998</c:v>
                </c:pt>
                <c:pt idx="43">
                  <c:v>-2.6741650271076001</c:v>
                </c:pt>
                <c:pt idx="44">
                  <c:v>-2.0927154272061999</c:v>
                </c:pt>
                <c:pt idx="45">
                  <c:v>-1.5635600963230001</c:v>
                </c:pt>
                <c:pt idx="46">
                  <c:v>-1.0821350197241999</c:v>
                </c:pt>
                <c:pt idx="47">
                  <c:v>-0.64474881876876999</c:v>
                </c:pt>
                <c:pt idx="48">
                  <c:v>-0.24841038208048999</c:v>
                </c:pt>
                <c:pt idx="49">
                  <c:v>0.10930690761340001</c:v>
                </c:pt>
                <c:pt idx="50">
                  <c:v>0.43037233433173</c:v>
                </c:pt>
                <c:pt idx="51">
                  <c:v>0.71638272360972</c:v>
                </c:pt>
                <c:pt idx="52">
                  <c:v>0.96862989437544</c:v>
                </c:pt>
                <c:pt idx="53">
                  <c:v>1.1881543807891</c:v>
                </c:pt>
                <c:pt idx="54">
                  <c:v>1.3757882197114999</c:v>
                </c:pt>
                <c:pt idx="55">
                  <c:v>1.5321889239132001</c:v>
                </c:pt>
                <c:pt idx="56">
                  <c:v>1.6578662542777001</c:v>
                </c:pt>
                <c:pt idx="57">
                  <c:v>1.7532030210078999</c:v>
                </c:pt>
                <c:pt idx="58">
                  <c:v>1.818470848584</c:v>
                </c:pt>
                <c:pt idx="59">
                  <c:v>1.8538416047696999</c:v>
                </c:pt>
                <c:pt idx="60">
                  <c:v>1.8593950000499</c:v>
                </c:pt>
                <c:pt idx="61">
                  <c:v>1.8351226954554001</c:v>
                </c:pt>
                <c:pt idx="62">
                  <c:v>1.7809291026151</c:v>
                </c:pt>
                <c:pt idx="63">
                  <c:v>1.696628911441</c:v>
                </c:pt>
                <c:pt idx="64">
                  <c:v>1.5819412308564</c:v>
                </c:pt>
                <c:pt idx="65">
                  <c:v>1.4364800694516</c:v>
                </c:pt>
                <c:pt idx="66">
                  <c:v>1.2597407079748999</c:v>
                </c:pt>
                <c:pt idx="67">
                  <c:v>1.0510813139584001</c:v>
                </c:pt>
                <c:pt idx="68">
                  <c:v>0.80969890656527999</c:v>
                </c:pt>
                <c:pt idx="69">
                  <c:v>0.53459847717224995</c:v>
                </c:pt>
                <c:pt idx="70">
                  <c:v>0.22455368036477999</c:v>
                </c:pt>
                <c:pt idx="71">
                  <c:v>-0.12194300844064999</c:v>
                </c:pt>
                <c:pt idx="72">
                  <c:v>-0.50674347342366</c:v>
                </c:pt>
                <c:pt idx="73">
                  <c:v>-0.93212423982185999</c:v>
                </c:pt>
                <c:pt idx="74">
                  <c:v>-1.4008889343526001</c:v>
                </c:pt>
                <c:pt idx="75">
                  <c:v>-1.9164997959656001</c:v>
                </c:pt>
                <c:pt idx="76">
                  <c:v>-2.4832475034254</c:v>
                </c:pt>
                <c:pt idx="77">
                  <c:v>-3.1064716248995001</c:v>
                </c:pt>
                <c:pt idx="78">
                  <c:v>-3.7928473772585001</c:v>
                </c:pt>
                <c:pt idx="79">
                  <c:v>-4.5507566972614999</c:v>
                </c:pt>
                <c:pt idx="80">
                  <c:v>-5.3907580960545998</c:v>
                </c:pt>
                <c:pt idx="81">
                  <c:v>-6.3261455843479997</c:v>
                </c:pt>
                <c:pt idx="82">
                  <c:v>-7.3734970449197998</c:v>
                </c:pt>
                <c:pt idx="83">
                  <c:v>-8.5528181196605004</c:v>
                </c:pt>
                <c:pt idx="84">
                  <c:v>-9.8859541242120006</c:v>
                </c:pt>
                <c:pt idx="85">
                  <c:v>-11.389005995404</c:v>
                </c:pt>
                <c:pt idx="86">
                  <c:v>-13.045659851876</c:v>
                </c:pt>
                <c:pt idx="87">
                  <c:v>-14.727782415028001</c:v>
                </c:pt>
                <c:pt idx="88">
                  <c:v>-16.035054924878001</c:v>
                </c:pt>
                <c:pt idx="89">
                  <c:v>-16.312184790884999</c:v>
                </c:pt>
                <c:pt idx="90">
                  <c:v>-15.367728028109999</c:v>
                </c:pt>
                <c:pt idx="91">
                  <c:v>-13.774187144231</c:v>
                </c:pt>
                <c:pt idx="92">
                  <c:v>-12.077935306202001</c:v>
                </c:pt>
                <c:pt idx="93">
                  <c:v>-10.50119198614</c:v>
                </c:pt>
                <c:pt idx="94">
                  <c:v>-9.0932169167184007</c:v>
                </c:pt>
                <c:pt idx="95">
                  <c:v>-7.8462794490042</c:v>
                </c:pt>
                <c:pt idx="96">
                  <c:v>-6.7392013975168004</c:v>
                </c:pt>
                <c:pt idx="97">
                  <c:v>-5.7506035067966002</c:v>
                </c:pt>
                <c:pt idx="98">
                  <c:v>-4.8622244095741998</c:v>
                </c:pt>
                <c:pt idx="99">
                  <c:v>-4.0592565727159</c:v>
                </c:pt>
                <c:pt idx="100">
                  <c:v>-3.3298926166332001</c:v>
                </c:pt>
                <c:pt idx="101">
                  <c:v>-2.6647501625724002</c:v>
                </c:pt>
                <c:pt idx="102">
                  <c:v>-2.0563608090145999</c:v>
                </c:pt>
                <c:pt idx="103">
                  <c:v>-1.4987585141680999</c:v>
                </c:pt>
                <c:pt idx="104">
                  <c:v>-0.98715909811649005</c:v>
                </c:pt>
                <c:pt idx="105">
                  <c:v>-0.51771309569546997</c:v>
                </c:pt>
                <c:pt idx="106">
                  <c:v>-8.7314966259936996E-2</c:v>
                </c:pt>
                <c:pt idx="107">
                  <c:v>0.30654508878843001</c:v>
                </c:pt>
                <c:pt idx="108">
                  <c:v>0.66589715970207997</c:v>
                </c:pt>
                <c:pt idx="109">
                  <c:v>0.99238326873923999</c:v>
                </c:pt>
                <c:pt idx="110">
                  <c:v>1.2873303132475999</c:v>
                </c:pt>
                <c:pt idx="111">
                  <c:v>1.5518084906659999</c:v>
                </c:pt>
                <c:pt idx="112">
                  <c:v>1.7866782851347001</c:v>
                </c:pt>
                <c:pt idx="113">
                  <c:v>1.9926283045475</c:v>
                </c:pt>
                <c:pt idx="114">
                  <c:v>2.1702056893655999</c:v>
                </c:pt>
                <c:pt idx="115">
                  <c:v>2.3198404060883</c:v>
                </c:pt>
                <c:pt idx="116">
                  <c:v>2.4418644412510999</c:v>
                </c:pt>
                <c:pt idx="117">
                  <c:v>2.5365266911118001</c:v>
                </c:pt>
                <c:pt idx="118">
                  <c:v>2.6040041722109999</c:v>
                </c:pt>
                <c:pt idx="119">
                  <c:v>2.6444100403914002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D-459B-A7E5-041181F7CFF6}"/>
            </c:ext>
          </c:extLst>
        </c:ser>
        <c:ser>
          <c:idx val="1"/>
          <c:order val="1"/>
          <c:tx>
            <c:v>φ=90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NormalHasami!$E$4</c:f>
              <c:numCache>
                <c:formatCode>General</c:formatCode>
                <c:ptCount val="1"/>
              </c:numCache>
            </c:numRef>
          </c:cat>
          <c:val>
            <c:numRef>
              <c:f>'iti3'!$D$4:$D$123</c:f>
              <c:numCache>
                <c:formatCode>General</c:formatCode>
                <c:ptCount val="120"/>
                <c:pt idx="0">
                  <c:v>2.6577987878215001</c:v>
                </c:pt>
                <c:pt idx="1">
                  <c:v>2.6349291091047</c:v>
                </c:pt>
                <c:pt idx="2">
                  <c:v>2.6101601345837002</c:v>
                </c:pt>
                <c:pt idx="3">
                  <c:v>2.5835994308610002</c:v>
                </c:pt>
                <c:pt idx="4">
                  <c:v>2.5553666537716002</c:v>
                </c:pt>
                <c:pt idx="5">
                  <c:v>2.5255927747013001</c:v>
                </c:pt>
                <c:pt idx="6">
                  <c:v>2.4944191734908001</c:v>
                </c:pt>
                <c:pt idx="7">
                  <c:v>2.4619966061584999</c:v>
                </c:pt>
                <c:pt idx="8">
                  <c:v>2.4284840582266001</c:v>
                </c:pt>
                <c:pt idx="9">
                  <c:v>2.3940474966018002</c:v>
                </c:pt>
                <c:pt idx="10">
                  <c:v>2.3588585347208002</c:v>
                </c:pt>
                <c:pt idx="11">
                  <c:v>2.3230930270738002</c:v>
                </c:pt>
                <c:pt idx="12">
                  <c:v>2.2869296103385</c:v>
                </c:pt>
                <c:pt idx="13">
                  <c:v>2.2505482092981999</c:v>
                </c:pt>
                <c:pt idx="14">
                  <c:v>2.2141285265669</c:v>
                </c:pt>
                <c:pt idx="15">
                  <c:v>2.1778485359350999</c:v>
                </c:pt>
                <c:pt idx="16">
                  <c:v>2.1418829998593001</c:v>
                </c:pt>
                <c:pt idx="17">
                  <c:v>2.1064020321444001</c:v>
                </c:pt>
                <c:pt idx="18">
                  <c:v>2.0715697270304001</c:v>
                </c:pt>
                <c:pt idx="19">
                  <c:v>2.0375428754995002</c:v>
                </c:pt>
                <c:pt idx="20">
                  <c:v>2.0044697884587999</c:v>
                </c:pt>
                <c:pt idx="21">
                  <c:v>1.9724892443902</c:v>
                </c:pt>
                <c:pt idx="22">
                  <c:v>1.941729576043</c:v>
                </c:pt>
                <c:pt idx="23">
                  <c:v>1.912307906865</c:v>
                </c:pt>
                <c:pt idx="24">
                  <c:v>1.8843295433284</c:v>
                </c:pt>
                <c:pt idx="25">
                  <c:v>1.8578875244266</c:v>
                </c:pt>
                <c:pt idx="26">
                  <c:v>1.8330623247825999</c:v>
                </c:pt>
                <c:pt idx="27">
                  <c:v>1.8099217034149999</c:v>
                </c:pt>
                <c:pt idx="28">
                  <c:v>1.7885206866157</c:v>
                </c:pt>
                <c:pt idx="29">
                  <c:v>1.7689016708801999</c:v>
                </c:pt>
                <c:pt idx="30">
                  <c:v>1.7510946305587001</c:v>
                </c:pt>
                <c:pt idx="31">
                  <c:v>1.7351174149158</c:v>
                </c:pt>
                <c:pt idx="32">
                  <c:v>1.7209761205031</c:v>
                </c:pt>
                <c:pt idx="33">
                  <c:v>1.7086655270041999</c:v>
                </c:pt>
                <c:pt idx="34">
                  <c:v>1.6981695877173999</c:v>
                </c:pt>
                <c:pt idx="35">
                  <c:v>1.6894619692938999</c:v>
                </c:pt>
                <c:pt idx="36">
                  <c:v>1.6825066388769001</c:v>
                </c:pt>
                <c:pt idx="37">
                  <c:v>1.6772585000072</c:v>
                </c:pt>
                <c:pt idx="38">
                  <c:v>1.6736640812176</c:v>
                </c:pt>
                <c:pt idx="39">
                  <c:v>1.6716622827698</c:v>
                </c:pt>
                <c:pt idx="40">
                  <c:v>1.6711851872457999</c:v>
                </c:pt>
                <c:pt idx="41">
                  <c:v>1.6721589384894999</c:v>
                </c:pt>
                <c:pt idx="42">
                  <c:v>1.6745046906840999</c:v>
                </c:pt>
                <c:pt idx="43">
                  <c:v>1.6781396252562999</c:v>
                </c:pt>
                <c:pt idx="44">
                  <c:v>1.6829780281183999</c:v>
                </c:pt>
                <c:pt idx="45">
                  <c:v>1.6889324139574999</c:v>
                </c:pt>
                <c:pt idx="46">
                  <c:v>1.6959146784578001</c:v>
                </c:pt>
                <c:pt idx="47">
                  <c:v>1.7038372541722999</c:v>
                </c:pt>
                <c:pt idx="48">
                  <c:v>1.7126142419103001</c:v>
                </c:pt>
                <c:pt idx="49">
                  <c:v>1.7221624875702</c:v>
                </c:pt>
                <c:pt idx="50">
                  <c:v>1.7324025747070999</c:v>
                </c:pt>
                <c:pt idx="51">
                  <c:v>1.7432597059518999</c:v>
                </c:pt>
                <c:pt idx="52">
                  <c:v>1.7546644515309</c:v>
                </c:pt>
                <c:pt idx="53">
                  <c:v>1.7665533501624999</c:v>
                </c:pt>
                <c:pt idx="54">
                  <c:v>1.7788693558288999</c:v>
                </c:pt>
                <c:pt idx="55">
                  <c:v>1.7915621324915001</c:v>
                </c:pt>
                <c:pt idx="56">
                  <c:v>1.8045882068149</c:v>
                </c:pt>
                <c:pt idx="57">
                  <c:v>1.8179109955157</c:v>
                </c:pt>
                <c:pt idx="58">
                  <c:v>1.8315007283561</c:v>
                </c:pt>
                <c:pt idx="59">
                  <c:v>1.8453342896249001</c:v>
                </c:pt>
                <c:pt idx="60">
                  <c:v>1.8593950000499</c:v>
                </c:pt>
                <c:pt idx="61">
                  <c:v>1.8736723576909</c:v>
                </c:pt>
                <c:pt idx="62">
                  <c:v>1.8881617509749</c:v>
                </c:pt>
                <c:pt idx="63">
                  <c:v>1.9028641504093999</c:v>
                </c:pt>
                <c:pt idx="64">
                  <c:v>1.9177857785556001</c:v>
                </c:pt>
                <c:pt idx="65">
                  <c:v>1.9329377514618</c:v>
                </c:pt>
                <c:pt idx="66">
                  <c:v>1.9483356798188001</c:v>
                </c:pt>
                <c:pt idx="67">
                  <c:v>1.9639992152226999</c:v>
                </c:pt>
                <c:pt idx="68">
                  <c:v>1.9799515265161001</c:v>
                </c:pt>
                <c:pt idx="69">
                  <c:v>1.9962186932852</c:v>
                </c:pt>
                <c:pt idx="70">
                  <c:v>2.0128290079626998</c:v>
                </c:pt>
                <c:pt idx="71">
                  <c:v>2.0298121841107002</c:v>
                </c:pt>
                <c:pt idx="72">
                  <c:v>2.0471984755912001</c:v>
                </c:pt>
                <c:pt idx="73">
                  <c:v>2.0650177186462999</c:v>
                </c:pt>
                <c:pt idx="74">
                  <c:v>2.0832983155789</c:v>
                </c:pt>
                <c:pt idx="75">
                  <c:v>2.1020661840382999</c:v>
                </c:pt>
                <c:pt idx="76">
                  <c:v>2.1213436993638002</c:v>
                </c:pt>
                <c:pt idx="77">
                  <c:v>2.1411486587723001</c:v>
                </c:pt>
                <c:pt idx="78">
                  <c:v>2.1614932954231998</c:v>
                </c:pt>
                <c:pt idx="79">
                  <c:v>2.1823833678129998</c:v>
                </c:pt>
                <c:pt idx="80">
                  <c:v>2.2038173460206001</c:v>
                </c:pt>
                <c:pt idx="81">
                  <c:v>2.2257857115944999</c:v>
                </c:pt>
                <c:pt idx="82">
                  <c:v>2.2482703829447002</c:v>
                </c:pt>
                <c:pt idx="83">
                  <c:v>2.2712442734825</c:v>
                </c:pt>
                <c:pt idx="84">
                  <c:v>2.2946709858315</c:v>
                </c:pt>
                <c:pt idx="85">
                  <c:v>2.3185046424339002</c:v>
                </c:pt>
                <c:pt idx="86">
                  <c:v>2.3426898508196001</c:v>
                </c:pt>
                <c:pt idx="87">
                  <c:v>2.3671618005915001</c:v>
                </c:pt>
                <c:pt idx="88">
                  <c:v>2.3918464885548998</c:v>
                </c:pt>
                <c:pt idx="89">
                  <c:v>2.4166610680948999</c:v>
                </c:pt>
                <c:pt idx="90">
                  <c:v>2.4415143185833998</c:v>
                </c:pt>
                <c:pt idx="91">
                  <c:v>2.4663072300161999</c:v>
                </c:pt>
                <c:pt idx="92">
                  <c:v>2.4909336970859002</c:v>
                </c:pt>
                <c:pt idx="93">
                  <c:v>2.5152813154282998</c:v>
                </c:pt>
                <c:pt idx="94">
                  <c:v>2.5392322708975001</c:v>
                </c:pt>
                <c:pt idx="95">
                  <c:v>2.5626643105935001</c:v>
                </c:pt>
                <c:pt idx="96">
                  <c:v>2.5854517822165</c:v>
                </c:pt>
                <c:pt idx="97">
                  <c:v>2.6074667264297999</c:v>
                </c:pt>
                <c:pt idx="98">
                  <c:v>2.6285800055426001</c:v>
                </c:pt>
                <c:pt idx="99">
                  <c:v>2.6486624511961998</c:v>
                </c:pt>
                <c:pt idx="100">
                  <c:v>2.6675860139854</c:v>
                </c:pt>
                <c:pt idx="101">
                  <c:v>2.6852248991026002</c:v>
                </c:pt>
                <c:pt idx="102">
                  <c:v>2.7014566740739001</c:v>
                </c:pt>
                <c:pt idx="103">
                  <c:v>2.7161633372763001</c:v>
                </c:pt>
                <c:pt idx="104">
                  <c:v>2.7292323389069999</c:v>
                </c:pt>
                <c:pt idx="105">
                  <c:v>2.7405575491174998</c:v>
                </c:pt>
                <c:pt idx="106">
                  <c:v>2.7500401707969999</c:v>
                </c:pt>
                <c:pt idx="107">
                  <c:v>2.7575895967175001</c:v>
                </c:pt>
                <c:pt idx="108">
                  <c:v>2.7631242122250002</c:v>
                </c:pt>
                <c:pt idx="109">
                  <c:v>2.7665721452646999</c:v>
                </c:pt>
                <c:pt idx="110">
                  <c:v>2.7678719652525001</c:v>
                </c:pt>
                <c:pt idx="111">
                  <c:v>2.7669733312350999</c:v>
                </c:pt>
                <c:pt idx="112">
                  <c:v>2.7638375880936001</c:v>
                </c:pt>
                <c:pt idx="113">
                  <c:v>2.7584383074610002</c:v>
                </c:pt>
                <c:pt idx="114">
                  <c:v>2.7507617677977998</c:v>
                </c:pt>
                <c:pt idx="115">
                  <c:v>2.7408073659572998</c:v>
                </c:pt>
                <c:pt idx="116">
                  <c:v>2.7285879508017001</c:v>
                </c:pt>
                <c:pt idx="117">
                  <c:v>2.7141300681814</c:v>
                </c:pt>
                <c:pt idx="118">
                  <c:v>2.6974741060060001</c:v>
                </c:pt>
                <c:pt idx="119">
                  <c:v>2.6786743282751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D-459B-A7E5-041181F7CF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32896"/>
        <c:axId val="59215008"/>
      </c:radarChart>
      <c:catAx>
        <c:axId val="5923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15008"/>
        <c:crosses val="autoZero"/>
        <c:auto val="1"/>
        <c:lblAlgn val="ctr"/>
        <c:lblOffset val="100"/>
        <c:noMultiLvlLbl val="0"/>
      </c:catAx>
      <c:valAx>
        <c:axId val="59215008"/>
        <c:scaling>
          <c:orientation val="minMax"/>
          <c:max val="5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923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φ=0</c:v>
          </c:tx>
          <c:spPr>
            <a:ln w="3492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oriShiko!$B$4:$B$123</c:f>
              <c:numCache>
                <c:formatCode>0.00E+00</c:formatCode>
                <c:ptCount val="120"/>
                <c:pt idx="0">
                  <c:v>-0.24120706548203</c:v>
                </c:pt>
                <c:pt idx="1">
                  <c:v>-0.17958108758583999</c:v>
                </c:pt>
                <c:pt idx="2">
                  <c:v>-0.13123960689285999</c:v>
                </c:pt>
                <c:pt idx="3">
                  <c:v>-9.6706373621960995E-2</c:v>
                </c:pt>
                <c:pt idx="4">
                  <c:v>-7.6429826986391003E-2</c:v>
                </c:pt>
                <c:pt idx="5">
                  <c:v>-7.0784192030276999E-2</c:v>
                </c:pt>
                <c:pt idx="6">
                  <c:v>-8.0071701700065001E-2</c:v>
                </c:pt>
                <c:pt idx="7">
                  <c:v>-0.10452575254066</c:v>
                </c:pt>
                <c:pt idx="8">
                  <c:v>-0.14431481734637999</c:v>
                </c:pt>
                <c:pt idx="9">
                  <c:v>-0.19954695468922001</c:v>
                </c:pt>
                <c:pt idx="10">
                  <c:v>-0.27027477174579001</c:v>
                </c:pt>
                <c:pt idx="11">
                  <c:v>-0.35650071200367001</c:v>
                </c:pt>
                <c:pt idx="12">
                  <c:v>-0.45818255243619999</c:v>
                </c:pt>
                <c:pt idx="13">
                  <c:v>-0.57523900510245995</c:v>
                </c:pt>
                <c:pt idx="14">
                  <c:v>-0.70755532564267998</c:v>
                </c:pt>
                <c:pt idx="15">
                  <c:v>-0.85498883575444995</c:v>
                </c:pt>
                <c:pt idx="16">
                  <c:v>-1.0173742685661</c:v>
                </c:pt>
                <c:pt idx="17">
                  <c:v>-1.1945288450745</c:v>
                </c:pt>
                <c:pt idx="18">
                  <c:v>-1.3862569867990999</c:v>
                </c:pt>
                <c:pt idx="19">
                  <c:v>-1.5923545649222</c:v>
                </c:pt>
                <c:pt idx="20">
                  <c:v>-1.8126125799587001</c:v>
                </c:pt>
                <c:pt idx="21">
                  <c:v>-2.0468201591040001</c:v>
                </c:pt>
                <c:pt idx="22">
                  <c:v>-2.2947667517324999</c:v>
                </c:pt>
                <c:pt idx="23">
                  <c:v>-2.5562433982330002</c:v>
                </c:pt>
                <c:pt idx="24">
                  <c:v>-2.8310429450347998</c:v>
                </c:pt>
                <c:pt idx="25">
                  <c:v>-3.1189590813688999</c:v>
                </c:pt>
                <c:pt idx="26">
                  <c:v>-3.4197840837492999</c:v>
                </c:pt>
                <c:pt idx="27">
                  <c:v>-3.7333051759149001</c:v>
                </c:pt>
                <c:pt idx="28">
                  <c:v>-4.0592994495561996</c:v>
                </c:pt>
                <c:pt idx="29">
                  <c:v>-4.3975273502050998</c:v>
                </c:pt>
                <c:pt idx="30">
                  <c:v>-4.7477248198612996</c:v>
                </c:pt>
                <c:pt idx="31">
                  <c:v>-5.1095943107634998</c:v>
                </c:pt>
                <c:pt idx="32">
                  <c:v>-5.4827950507383001</c:v>
                </c:pt>
                <c:pt idx="33">
                  <c:v>-5.8669331559801998</c:v>
                </c:pt>
                <c:pt idx="34">
                  <c:v>-6.2615524542965</c:v>
                </c:pt>
                <c:pt idx="35">
                  <c:v>-6.6661271955153003</c:v>
                </c:pt>
                <c:pt idx="36">
                  <c:v>-7.0800581676181</c:v>
                </c:pt>
                <c:pt idx="37">
                  <c:v>-7.5026740692831</c:v>
                </c:pt>
                <c:pt idx="38">
                  <c:v>-7.9332402473667001</c:v>
                </c:pt>
                <c:pt idx="39">
                  <c:v>-8.3709769951531996</c:v>
                </c:pt>
                <c:pt idx="40">
                  <c:v>-8.8150893962803991</c:v>
                </c:pt>
                <c:pt idx="41">
                  <c:v>-9.2648100411526002</c:v>
                </c:pt>
                <c:pt idx="42">
                  <c:v>-9.7194546908150006</c:v>
                </c:pt>
                <c:pt idx="43">
                  <c:v>-10.178489010262</c:v>
                </c:pt>
                <c:pt idx="44">
                  <c:v>-10.641601811628</c:v>
                </c:pt>
                <c:pt idx="45">
                  <c:v>-11.108776914431999</c:v>
                </c:pt>
                <c:pt idx="46">
                  <c:v>-11.5803519024</c:v>
                </c:pt>
                <c:pt idx="47">
                  <c:v>-12.05704787032</c:v>
                </c:pt>
                <c:pt idx="48">
                  <c:v>-12.539949635534001</c:v>
                </c:pt>
                <c:pt idx="49">
                  <c:v>-13.030410312101001</c:v>
                </c:pt>
                <c:pt idx="50">
                  <c:v>-13.529846455246</c:v>
                </c:pt>
                <c:pt idx="51">
                  <c:v>-14.039378487778</c:v>
                </c:pt>
                <c:pt idx="52">
                  <c:v>-14.559254409576999</c:v>
                </c:pt>
                <c:pt idx="53">
                  <c:v>-15.087974241834001</c:v>
                </c:pt>
                <c:pt idx="54">
                  <c:v>-15.621018649736</c:v>
                </c:pt>
                <c:pt idx="55">
                  <c:v>-16.149110385328001</c:v>
                </c:pt>
                <c:pt idx="56">
                  <c:v>-16.656078374861998</c:v>
                </c:pt>
                <c:pt idx="57">
                  <c:v>-17.116785802593</c:v>
                </c:pt>
                <c:pt idx="58">
                  <c:v>-17.496342966351001</c:v>
                </c:pt>
                <c:pt idx="59">
                  <c:v>-17.752721674337</c:v>
                </c:pt>
                <c:pt idx="60">
                  <c:v>-17.844770433817001</c:v>
                </c:pt>
                <c:pt idx="61">
                  <c:v>-17.744733772922999</c:v>
                </c:pt>
                <c:pt idx="62">
                  <c:v>-17.449313448742998</c:v>
                </c:pt>
                <c:pt idx="63">
                  <c:v>-16.981667362713001</c:v>
                </c:pt>
                <c:pt idx="64">
                  <c:v>-16.382798514328002</c:v>
                </c:pt>
                <c:pt idx="65">
                  <c:v>-15.698624602738001</c:v>
                </c:pt>
                <c:pt idx="66">
                  <c:v>-14.970018454537</c:v>
                </c:pt>
                <c:pt idx="67">
                  <c:v>-14.228425343471001</c:v>
                </c:pt>
                <c:pt idx="68">
                  <c:v>-13.495687851257999</c:v>
                </c:pt>
                <c:pt idx="69">
                  <c:v>-12.78579498633</c:v>
                </c:pt>
                <c:pt idx="70">
                  <c:v>-12.107005926140999</c:v>
                </c:pt>
                <c:pt idx="71">
                  <c:v>-11.463669667374999</c:v>
                </c:pt>
                <c:pt idx="72">
                  <c:v>-10.857577765874</c:v>
                </c:pt>
                <c:pt idx="73">
                  <c:v>-10.288899516261001</c:v>
                </c:pt>
                <c:pt idx="74">
                  <c:v>-9.7568028615784996</c:v>
                </c:pt>
                <c:pt idx="75">
                  <c:v>-9.2598570289114992</c:v>
                </c:pt>
                <c:pt idx="76">
                  <c:v>-8.7962898073821005</c:v>
                </c:pt>
                <c:pt idx="77">
                  <c:v>-8.3641502266996</c:v>
                </c:pt>
                <c:pt idx="78">
                  <c:v>-7.9614104554587</c:v>
                </c:pt>
                <c:pt idx="79">
                  <c:v>-7.5860289400080996</c:v>
                </c:pt>
                <c:pt idx="80">
                  <c:v>-7.2359889515712004</c:v>
                </c:pt>
                <c:pt idx="81">
                  <c:v>-6.9093216027307998</c:v>
                </c:pt>
                <c:pt idx="82">
                  <c:v>-6.6041191133139003</c:v>
                </c:pt>
                <c:pt idx="83">
                  <c:v>-6.3185420105876</c:v>
                </c:pt>
                <c:pt idx="84">
                  <c:v>-6.0508226160907004</c:v>
                </c:pt>
                <c:pt idx="85">
                  <c:v>-5.7992663276045002</c:v>
                </c:pt>
                <c:pt idx="86">
                  <c:v>-5.5622516743911996</c:v>
                </c:pt>
                <c:pt idx="87">
                  <c:v>-5.3382297946917996</c:v>
                </c:pt>
                <c:pt idx="88">
                  <c:v>-5.1257237841879997</c:v>
                </c:pt>
                <c:pt idx="89">
                  <c:v>-4.9233282451594</c:v>
                </c:pt>
                <c:pt idx="90">
                  <c:v>-4.7297092963195997</c:v>
                </c:pt>
                <c:pt idx="91">
                  <c:v>-4.5436052602721997</c:v>
                </c:pt>
                <c:pt idx="92">
                  <c:v>-4.3638282127921002</c:v>
                </c:pt>
                <c:pt idx="93">
                  <c:v>-4.1892665434370002</c:v>
                </c:pt>
                <c:pt idx="94">
                  <c:v>-4.0188886313373002</c:v>
                </c:pt>
                <c:pt idx="95">
                  <c:v>-3.8517476774624</c:v>
                </c:pt>
                <c:pt idx="96">
                  <c:v>-3.6869876526165002</c:v>
                </c:pt>
                <c:pt idx="97">
                  <c:v>-3.5238502199799999</c:v>
                </c:pt>
                <c:pt idx="98">
                  <c:v>-3.3616823773689002</c:v>
                </c:pt>
                <c:pt idx="99">
                  <c:v>-3.1999444467427001</c:v>
                </c:pt>
                <c:pt idx="100">
                  <c:v>-3.0382179294728999</c:v>
                </c:pt>
                <c:pt idx="101">
                  <c:v>-2.8762126601847</c:v>
                </c:pt>
                <c:pt idx="102">
                  <c:v>-2.7137726443072001</c:v>
                </c:pt>
                <c:pt idx="103">
                  <c:v>-2.5508799669867002</c:v>
                </c:pt>
                <c:pt idx="104">
                  <c:v>-2.3876562208231</c:v>
                </c:pt>
                <c:pt idx="105">
                  <c:v>-2.2243610169447998</c:v>
                </c:pt>
                <c:pt idx="106">
                  <c:v>-2.0613873102003999</c:v>
                </c:pt>
                <c:pt idx="107">
                  <c:v>-1.8992534692009999</c:v>
                </c:pt>
                <c:pt idx="108">
                  <c:v>-1.7385922347467999</c:v>
                </c:pt>
                <c:pt idx="109">
                  <c:v>-1.5801369128145</c:v>
                </c:pt>
                <c:pt idx="110">
                  <c:v>-1.4247053193685999</c:v>
                </c:pt>
                <c:pt idx="111">
                  <c:v>-1.2731821172796001</c:v>
                </c:pt>
                <c:pt idx="112">
                  <c:v>-1.1265002512500999</c:v>
                </c:pt>
                <c:pt idx="113">
                  <c:v>-0.98562219349767</c:v>
                </c:pt>
                <c:pt idx="114">
                  <c:v>-0.85152166687133002</c:v>
                </c:pt>
                <c:pt idx="115">
                  <c:v>-0.72516642436281997</c:v>
                </c:pt>
                <c:pt idx="116">
                  <c:v>-0.60750254879883003</c:v>
                </c:pt>
                <c:pt idx="117">
                  <c:v>-0.49944060854761002</c:v>
                </c:pt>
                <c:pt idx="118">
                  <c:v>-0.40184387746879002</c:v>
                </c:pt>
                <c:pt idx="119">
                  <c:v>-0.31551871034375001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BC-4E9F-87B6-BB9F59CE6DC8}"/>
            </c:ext>
          </c:extLst>
        </c:ser>
        <c:ser>
          <c:idx val="1"/>
          <c:order val="1"/>
          <c:tx>
            <c:v>φ=90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oriShiko!$D$4:$D$123</c:f>
              <c:numCache>
                <c:formatCode>0.00E+00</c:formatCode>
                <c:ptCount val="120"/>
                <c:pt idx="0">
                  <c:v>-0.24120706548203</c:v>
                </c:pt>
                <c:pt idx="1">
                  <c:v>-0.23308813083558</c:v>
                </c:pt>
                <c:pt idx="2">
                  <c:v>-0.23929943324705</c:v>
                </c:pt>
                <c:pt idx="3">
                  <c:v>-0.25985466925238998</c:v>
                </c:pt>
                <c:pt idx="4">
                  <c:v>-0.29475911960168</c:v>
                </c:pt>
                <c:pt idx="5">
                  <c:v>-0.34400969021316002</c:v>
                </c:pt>
                <c:pt idx="6">
                  <c:v>-0.40759510415318001</c:v>
                </c:pt>
                <c:pt idx="7">
                  <c:v>-0.48549626003655</c:v>
                </c:pt>
                <c:pt idx="8">
                  <c:v>-0.57768677252862999</c:v>
                </c:pt>
                <c:pt idx="9">
                  <c:v>-0.68413370993261002</c:v>
                </c:pt>
                <c:pt idx="10">
                  <c:v>-0.80479854210971002</c:v>
                </c:pt>
                <c:pt idx="11">
                  <c:v>-0.93963830918295999</c:v>
                </c:pt>
                <c:pt idx="12">
                  <c:v>-1.0886070176286</c:v>
                </c:pt>
                <c:pt idx="13">
                  <c:v>-1.2516572654892</c:v>
                </c:pt>
                <c:pt idx="14">
                  <c:v>-1.4287420925782</c:v>
                </c:pt>
                <c:pt idx="15">
                  <c:v>-1.6198170447157001</c:v>
                </c:pt>
                <c:pt idx="16">
                  <c:v>-1.8248424332432001</c:v>
                </c:pt>
                <c:pt idx="17">
                  <c:v>-2.0437857622728002</c:v>
                </c:pt>
                <c:pt idx="18">
                  <c:v>-2.2766242862614998</c:v>
                </c:pt>
                <c:pt idx="19">
                  <c:v>-2.5233476494021998</c:v>
                </c:pt>
                <c:pt idx="20">
                  <c:v>-2.7839605457459999</c:v>
                </c:pt>
                <c:pt idx="21">
                  <c:v>-3.0584853245526999</c:v>
                </c:pt>
                <c:pt idx="22">
                  <c:v>-3.3469644485757999</c:v>
                </c:pt>
                <c:pt idx="23">
                  <c:v>-3.6494626930903999</c:v>
                </c:pt>
                <c:pt idx="24">
                  <c:v>-3.9660689494482999</c:v>
                </c:pt>
                <c:pt idx="25">
                  <c:v>-4.2968974674174003</c:v>
                </c:pt>
                <c:pt idx="26">
                  <c:v>-4.6420883336737999</c:v>
                </c:pt>
                <c:pt idx="27">
                  <c:v>-5.0018069370902003</c:v>
                </c:pt>
                <c:pt idx="28">
                  <c:v>-5.3762421116694004</c:v>
                </c:pt>
                <c:pt idx="29">
                  <c:v>-5.7656025708992997</c:v>
                </c:pt>
                <c:pt idx="30">
                  <c:v>-6.1701111476403003</c:v>
                </c:pt>
                <c:pt idx="31">
                  <c:v>-6.5899962248513999</c:v>
                </c:pt>
                <c:pt idx="32">
                  <c:v>-7.0254795767768004</c:v>
                </c:pt>
                <c:pt idx="33">
                  <c:v>-7.4767596291910996</c:v>
                </c:pt>
                <c:pt idx="34">
                  <c:v>-7.9439888828544003</c:v>
                </c:pt>
                <c:pt idx="35">
                  <c:v>-8.4272439213645001</c:v>
                </c:pt>
                <c:pt idx="36">
                  <c:v>-8.9264860459777999</c:v>
                </c:pt>
                <c:pt idx="37">
                  <c:v>-9.4415101658312004</c:v>
                </c:pt>
                <c:pt idx="38">
                  <c:v>-9.9718791759447001</c:v>
                </c:pt>
                <c:pt idx="39">
                  <c:v>-10.516840791272999</c:v>
                </c:pt>
                <c:pt idx="40">
                  <c:v>-11.075223888439</c:v>
                </c:pt>
                <c:pt idx="41">
                  <c:v>-11.645312212601</c:v>
                </c:pt>
                <c:pt idx="42">
                  <c:v>-12.224695436954001</c:v>
                </c:pt>
                <c:pt idx="43">
                  <c:v>-12.810101891316</c:v>
                </c:pt>
                <c:pt idx="44">
                  <c:v>-13.397224897998001</c:v>
                </c:pt>
                <c:pt idx="45">
                  <c:v>-13.980566564948999</c:v>
                </c:pt>
                <c:pt idx="46">
                  <c:v>-14.553339163834</c:v>
                </c:pt>
                <c:pt idx="47">
                  <c:v>-15.107482459894999</c:v>
                </c:pt>
                <c:pt idx="48">
                  <c:v>-15.633868586447999</c:v>
                </c:pt>
                <c:pt idx="49">
                  <c:v>-16.122761480805</c:v>
                </c:pt>
                <c:pt idx="50">
                  <c:v>-16.564559662541999</c:v>
                </c:pt>
                <c:pt idx="51">
                  <c:v>-16.950770552428001</c:v>
                </c:pt>
                <c:pt idx="52">
                  <c:v>-17.275056327295999</c:v>
                </c:pt>
                <c:pt idx="53">
                  <c:v>-17.534102870245</c:v>
                </c:pt>
                <c:pt idx="54">
                  <c:v>-17.728057165035999</c:v>
                </c:pt>
                <c:pt idx="55">
                  <c:v>-17.860385602535001</c:v>
                </c:pt>
                <c:pt idx="56">
                  <c:v>-17.9371872991</c:v>
                </c:pt>
                <c:pt idx="57">
                  <c:v>-17.966160417223001</c:v>
                </c:pt>
                <c:pt idx="58">
                  <c:v>-17.955486717545998</c:v>
                </c:pt>
                <c:pt idx="59">
                  <c:v>-17.912858411913</c:v>
                </c:pt>
                <c:pt idx="60">
                  <c:v>-17.844770433817001</c:v>
                </c:pt>
                <c:pt idx="61">
                  <c:v>-17.756101766985999</c:v>
                </c:pt>
                <c:pt idx="62">
                  <c:v>-17.649947185769001</c:v>
                </c:pt>
                <c:pt idx="63">
                  <c:v>-17.527639677221</c:v>
                </c:pt>
                <c:pt idx="64">
                  <c:v>-17.388910145516</c:v>
                </c:pt>
                <c:pt idx="65">
                  <c:v>-17.232147923346002</c:v>
                </c:pt>
                <c:pt idx="66">
                  <c:v>-17.054740654031999</c:v>
                </c:pt>
                <c:pt idx="67">
                  <c:v>-16.853478483058002</c:v>
                </c:pt>
                <c:pt idx="68">
                  <c:v>-16.625003338416999</c:v>
                </c:pt>
                <c:pt idx="69">
                  <c:v>-16.366271744294998</c:v>
                </c:pt>
                <c:pt idx="70">
                  <c:v>-16.074985171643998</c:v>
                </c:pt>
                <c:pt idx="71">
                  <c:v>-15.749933663297</c:v>
                </c:pt>
                <c:pt idx="72">
                  <c:v>-15.391203623182999</c:v>
                </c:pt>
                <c:pt idx="73">
                  <c:v>-15.000221386290001</c:v>
                </c:pt>
                <c:pt idx="74">
                  <c:v>-14.57963535022</c:v>
                </c:pt>
                <c:pt idx="75">
                  <c:v>-14.133070491531001</c:v>
                </c:pt>
                <c:pt idx="76">
                  <c:v>-13.664809385473999</c:v>
                </c:pt>
                <c:pt idx="77">
                  <c:v>-13.179458030445</c:v>
                </c:pt>
                <c:pt idx="78">
                  <c:v>-12.681644546186</c:v>
                </c:pt>
                <c:pt idx="79">
                  <c:v>-12.175780651790999</c:v>
                </c:pt>
                <c:pt idx="80">
                  <c:v>-11.66589697034</c:v>
                </c:pt>
                <c:pt idx="81">
                  <c:v>-11.155548597587</c:v>
                </c:pt>
                <c:pt idx="82">
                  <c:v>-10.647778795582999</c:v>
                </c:pt>
                <c:pt idx="83">
                  <c:v>-10.145125517981</c:v>
                </c:pt>
                <c:pt idx="84">
                  <c:v>-9.6496560357924999</c:v>
                </c:pt>
                <c:pt idx="85">
                  <c:v>-9.1630174340509996</c:v>
                </c:pt>
                <c:pt idx="86">
                  <c:v>-8.6864938558434002</c:v>
                </c:pt>
                <c:pt idx="87">
                  <c:v>-8.2210642880124993</c:v>
                </c:pt>
                <c:pt idx="88">
                  <c:v>-7.7674570574111002</c:v>
                </c:pt>
                <c:pt idx="89">
                  <c:v>-7.3261989608710998</c:v>
                </c:pt>
                <c:pt idx="90">
                  <c:v>-6.8976581512488</c:v>
                </c:pt>
                <c:pt idx="91">
                  <c:v>-6.4820806636104997</c:v>
                </c:pt>
                <c:pt idx="92">
                  <c:v>-6.0796209104496004</c:v>
                </c:pt>
                <c:pt idx="93">
                  <c:v>-5.6903667047640001</c:v>
                </c:pt>
                <c:pt idx="94">
                  <c:v>-5.3143594625211001</c:v>
                </c:pt>
                <c:pt idx="95">
                  <c:v>-4.9516102464341998</c:v>
                </c:pt>
                <c:pt idx="96">
                  <c:v>-4.6021122778835002</c:v>
                </c:pt>
                <c:pt idx="97">
                  <c:v>-4.2658504866396996</c:v>
                </c:pt>
                <c:pt idx="98">
                  <c:v>-3.9428086029171001</c:v>
                </c:pt>
                <c:pt idx="99">
                  <c:v>-3.6329742311916</c:v>
                </c:pt>
                <c:pt idx="100">
                  <c:v>-3.3363422842806001</c:v>
                </c:pt>
                <c:pt idx="101">
                  <c:v>-3.0529171011499998</c:v>
                </c:pt>
                <c:pt idx="102">
                  <c:v>-2.7827135232317</c:v>
                </c:pt>
                <c:pt idx="103">
                  <c:v>-2.5257571614180998</c:v>
                </c:pt>
                <c:pt idx="104">
                  <c:v>-2.2820840487674001</c:v>
                </c:pt>
                <c:pt idx="105">
                  <c:v>-2.0517398416254999</c:v>
                </c:pt>
                <c:pt idx="106">
                  <c:v>-1.8347787036951999</c:v>
                </c:pt>
                <c:pt idx="107">
                  <c:v>-1.6312619829977999</c:v>
                </c:pt>
                <c:pt idx="108">
                  <c:v>-1.4412567702178001</c:v>
                </c:pt>
                <c:pt idx="109">
                  <c:v>-1.2648344082351</c:v>
                </c:pt>
                <c:pt idx="110">
                  <c:v>-1.102069006474</c:v>
                </c:pt>
                <c:pt idx="111">
                  <c:v>-0.95303599983311005</c:v>
                </c:pt>
                <c:pt idx="112">
                  <c:v>-0.81781078026970999</c:v>
                </c:pt>
                <c:pt idx="113">
                  <c:v>-0.69646741948152002</c:v>
                </c:pt>
                <c:pt idx="114">
                  <c:v>-0.58907749347919003</c:v>
                </c:pt>
                <c:pt idx="115">
                  <c:v>-0.49570901406003998</c:v>
                </c:pt>
                <c:pt idx="116">
                  <c:v>-0.41642546818642001</c:v>
                </c:pt>
                <c:pt idx="117">
                  <c:v>-0.35128496389268998</c:v>
                </c:pt>
                <c:pt idx="118">
                  <c:v>-0.30033948043008002</c:v>
                </c:pt>
                <c:pt idx="119">
                  <c:v>-0.26363422070984999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BC-4E9F-87B6-BB9F59CE6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32896"/>
        <c:axId val="59215008"/>
      </c:radarChart>
      <c:catAx>
        <c:axId val="5923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15008"/>
        <c:crosses val="autoZero"/>
        <c:auto val="1"/>
        <c:lblAlgn val="ctr"/>
        <c:lblOffset val="100"/>
        <c:noMultiLvlLbl val="0"/>
      </c:catAx>
      <c:valAx>
        <c:axId val="59215008"/>
        <c:scaling>
          <c:orientation val="minMax"/>
          <c:max val="0"/>
          <c:min val="-2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923289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70124883109346"/>
          <c:y val="3.803129047511359E-2"/>
          <c:w val="0.74225658164302089"/>
          <c:h val="0.78402437950289783"/>
        </c:manualLayout>
      </c:layout>
      <c:scatterChart>
        <c:scatterStyle val="smoothMarker"/>
        <c:varyColors val="0"/>
        <c:ser>
          <c:idx val="0"/>
          <c:order val="0"/>
          <c:tx>
            <c:v>Real part of Zin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Sheet1!$C$1:$C$6</c:f>
              <c:numCache>
                <c:formatCode>General</c:formatCod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Sheet1!$D$1:$D$6</c:f>
              <c:numCache>
                <c:formatCode>General</c:formatCode>
                <c:ptCount val="6"/>
                <c:pt idx="0">
                  <c:v>7.998481</c:v>
                </c:pt>
                <c:pt idx="1">
                  <c:v>6.3978210000000004</c:v>
                </c:pt>
                <c:pt idx="2">
                  <c:v>4.7443569999999999</c:v>
                </c:pt>
                <c:pt idx="3">
                  <c:v>3.6612800000000001</c:v>
                </c:pt>
                <c:pt idx="4">
                  <c:v>3.615551</c:v>
                </c:pt>
                <c:pt idx="5">
                  <c:v>3.1692830000000001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CD7-4DCA-B1AE-88B9DA27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8349279"/>
        <c:axId val="1938338047"/>
      </c:scatterChart>
      <c:scatterChart>
        <c:scatterStyle val="smoothMarker"/>
        <c:varyColors val="0"/>
        <c:ser>
          <c:idx val="1"/>
          <c:order val="1"/>
          <c:tx>
            <c:v>Imagnary part of Zin</c:v>
          </c:tx>
          <c:spPr>
            <a:ln w="34925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square"/>
            <c:size val="9"/>
            <c:spPr>
              <a:solidFill>
                <a:srgbClr val="0070C0"/>
              </a:solidFill>
              <a:ln w="19050">
                <a:solidFill>
                  <a:schemeClr val="bg1"/>
                </a:solidFill>
              </a:ln>
              <a:effectLst/>
            </c:spPr>
          </c:marker>
          <c:xVal>
            <c:numRef>
              <c:f>Sheet1!$C$1:$C$6</c:f>
              <c:numCache>
                <c:formatCode>General</c:formatCode>
                <c:ptCount val="6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</c:numCache>
            </c:numRef>
          </c:xVal>
          <c:yVal>
            <c:numRef>
              <c:f>Sheet1!$E$1:$E$6</c:f>
              <c:numCache>
                <c:formatCode>General</c:formatCode>
                <c:ptCount val="6"/>
                <c:pt idx="0">
                  <c:v>387.02359999999999</c:v>
                </c:pt>
                <c:pt idx="1">
                  <c:v>333.85730000000001</c:v>
                </c:pt>
                <c:pt idx="2">
                  <c:v>316.52109999999999</c:v>
                </c:pt>
                <c:pt idx="3">
                  <c:v>285.08609999999999</c:v>
                </c:pt>
                <c:pt idx="4">
                  <c:v>260.63049999999998</c:v>
                </c:pt>
                <c:pt idx="5">
                  <c:v>240.77170000000001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CD7-4DCA-B1AE-88B9DA27A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8344287"/>
        <c:axId val="1938335967"/>
      </c:scatterChart>
      <c:valAx>
        <c:axId val="1938349279"/>
        <c:scaling>
          <c:orientation val="maxMin"/>
          <c:max val="12"/>
          <c:min val="2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938338047"/>
        <c:crosses val="autoZero"/>
        <c:crossBetween val="midCat"/>
      </c:valAx>
      <c:valAx>
        <c:axId val="1938338047"/>
        <c:scaling>
          <c:orientation val="minMax"/>
          <c:max val="10"/>
          <c:min val="2"/>
        </c:scaling>
        <c:delete val="0"/>
        <c:axPos val="r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400"/>
                  <a:t>Imagnary part of Zin [Ω]</a:t>
                </a:r>
                <a:endParaRPr lang="ja-JP" sz="2400"/>
              </a:p>
            </c:rich>
          </c:tx>
          <c:layout>
            <c:manualLayout>
              <c:xMode val="edge"/>
              <c:yMode val="edge"/>
              <c:x val="0.9418565477950066"/>
              <c:y val="0.25047593593881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222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938349279"/>
        <c:crossesAt val="1"/>
        <c:crossBetween val="midCat"/>
      </c:valAx>
      <c:valAx>
        <c:axId val="1938335967"/>
        <c:scaling>
          <c:orientation val="minMax"/>
          <c:max val="400"/>
          <c:min val="2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400"/>
                  <a:t>Real part of Zin [Ω]</a:t>
                </a:r>
                <a:endParaRPr lang="ja-JP" sz="2400"/>
              </a:p>
            </c:rich>
          </c:tx>
          <c:layout>
            <c:manualLayout>
              <c:xMode val="edge"/>
              <c:yMode val="edge"/>
              <c:x val="2.3488000859960764E-2"/>
              <c:y val="0.26889364939043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22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ja-JP"/>
          </a:p>
        </c:txPr>
        <c:crossAx val="1938344287"/>
        <c:crosses val="autoZero"/>
        <c:crossBetween val="midCat"/>
        <c:majorUnit val="25"/>
      </c:valAx>
      <c:valAx>
        <c:axId val="1938344287"/>
        <c:scaling>
          <c:orientation val="maxMin"/>
        </c:scaling>
        <c:delete val="1"/>
        <c:axPos val="t"/>
        <c:numFmt formatCode="General" sourceLinked="1"/>
        <c:majorTickMark val="out"/>
        <c:minorTickMark val="none"/>
        <c:tickLblPos val="nextTo"/>
        <c:crossAx val="1938335967"/>
        <c:crosses val="max"/>
        <c:crossBetween val="midCat"/>
      </c:valAx>
      <c:spPr>
        <a:noFill/>
        <a:ln w="222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51356975088011614"/>
          <c:y val="8.0417425628584949E-2"/>
          <c:w val="0.28413651877133106"/>
          <c:h val="0.134973211899426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ja-JP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40553062266534"/>
          <c:y val="4.235850414259576E-2"/>
          <c:w val="0.6087915938835291"/>
          <c:h val="0.9322188277379165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手順4!$J$2</c:f>
              <c:strCache>
                <c:ptCount val="1"/>
                <c:pt idx="0">
                  <c:v>R=0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手順4!$L$6:$L$115</c:f>
              <c:numCache>
                <c:formatCode>0.0000_ </c:formatCode>
                <c:ptCount val="110"/>
                <c:pt idx="0">
                  <c:v>-1</c:v>
                </c:pt>
                <c:pt idx="1">
                  <c:v>-0.99501246882793026</c:v>
                </c:pt>
                <c:pt idx="2">
                  <c:v>-0.98019801980198018</c:v>
                </c:pt>
                <c:pt idx="3">
                  <c:v>-0.95599022004889977</c:v>
                </c:pt>
                <c:pt idx="4">
                  <c:v>-0.92307692307692302</c:v>
                </c:pt>
                <c:pt idx="5">
                  <c:v>-0.88235294117647056</c:v>
                </c:pt>
                <c:pt idx="6">
                  <c:v>-0.83486238532110091</c:v>
                </c:pt>
                <c:pt idx="7">
                  <c:v>-0.78173719376391981</c:v>
                </c:pt>
                <c:pt idx="8">
                  <c:v>-0.72413793103448265</c:v>
                </c:pt>
                <c:pt idx="9">
                  <c:v>-0.66320166320166307</c:v>
                </c:pt>
                <c:pt idx="10">
                  <c:v>-0.6</c:v>
                </c:pt>
                <c:pt idx="11">
                  <c:v>-0.53550863723608444</c:v>
                </c:pt>
                <c:pt idx="12">
                  <c:v>-0.4705882352941177</c:v>
                </c:pt>
                <c:pt idx="13">
                  <c:v>-0.40597539543057987</c:v>
                </c:pt>
                <c:pt idx="14">
                  <c:v>-0.34228187919463088</c:v>
                </c:pt>
                <c:pt idx="15">
                  <c:v>-0.28000000000000003</c:v>
                </c:pt>
                <c:pt idx="16">
                  <c:v>-0.21951219512195114</c:v>
                </c:pt>
                <c:pt idx="17">
                  <c:v>-0.16110304789550078</c:v>
                </c:pt>
                <c:pt idx="18">
                  <c:v>-0.1049723756906077</c:v>
                </c:pt>
                <c:pt idx="19">
                  <c:v>-5.1248357424441546E-2</c:v>
                </c:pt>
                <c:pt idx="20">
                  <c:v>0</c:v>
                </c:pt>
                <c:pt idx="21">
                  <c:v>9.5022624434389233E-2</c:v>
                </c:pt>
                <c:pt idx="22">
                  <c:v>0.18032786885245899</c:v>
                </c:pt>
                <c:pt idx="23">
                  <c:v>0.25650557620817849</c:v>
                </c:pt>
                <c:pt idx="24">
                  <c:v>0.32432432432432423</c:v>
                </c:pt>
                <c:pt idx="25">
                  <c:v>0.38461538461538464</c:v>
                </c:pt>
                <c:pt idx="26">
                  <c:v>0.43820224719101131</c:v>
                </c:pt>
                <c:pt idx="27">
                  <c:v>0.48586118251928018</c:v>
                </c:pt>
                <c:pt idx="28">
                  <c:v>0.52830188679245282</c:v>
                </c:pt>
                <c:pt idx="29">
                  <c:v>0.56616052060737532</c:v>
                </c:pt>
                <c:pt idx="30">
                  <c:v>0.6</c:v>
                </c:pt>
                <c:pt idx="31">
                  <c:v>0.65753424657534254</c:v>
                </c:pt>
                <c:pt idx="32">
                  <c:v>0.70414201183431957</c:v>
                </c:pt>
                <c:pt idx="33">
                  <c:v>0.74226804123711343</c:v>
                </c:pt>
                <c:pt idx="34">
                  <c:v>0.7737556561085972</c:v>
                </c:pt>
                <c:pt idx="35">
                  <c:v>0.8</c:v>
                </c:pt>
                <c:pt idx="36">
                  <c:v>0.84905660377358494</c:v>
                </c:pt>
                <c:pt idx="37">
                  <c:v>0.88235294117647056</c:v>
                </c:pt>
                <c:pt idx="38">
                  <c:v>0.92307692307692313</c:v>
                </c:pt>
                <c:pt idx="39">
                  <c:v>0.94594594594594594</c:v>
                </c:pt>
                <c:pt idx="40">
                  <c:v>0.96</c:v>
                </c:pt>
                <c:pt idx="41">
                  <c:v>0.96923076923076923</c:v>
                </c:pt>
                <c:pt idx="42">
                  <c:v>0.97560975609756095</c:v>
                </c:pt>
                <c:pt idx="43">
                  <c:v>0.98019801980198018</c:v>
                </c:pt>
                <c:pt idx="44">
                  <c:v>0.99501246882793015</c:v>
                </c:pt>
                <c:pt idx="45">
                  <c:v>0.99778024417314093</c:v>
                </c:pt>
                <c:pt idx="46">
                  <c:v>0.99875078076202373</c:v>
                </c:pt>
                <c:pt idx="47">
                  <c:v>0.99920031987205116</c:v>
                </c:pt>
                <c:pt idx="48">
                  <c:v>0.99944459872257707</c:v>
                </c:pt>
                <c:pt idx="49">
                  <c:v>0.99959192001632324</c:v>
                </c:pt>
                <c:pt idx="50">
                  <c:v>0.99968754882049682</c:v>
                </c:pt>
                <c:pt idx="51">
                  <c:v>0.99975311689914825</c:v>
                </c:pt>
                <c:pt idx="52">
                  <c:v>0.99980001999800017</c:v>
                </c:pt>
                <c:pt idx="53">
                  <c:v>0.99999800000200001</c:v>
                </c:pt>
                <c:pt idx="54">
                  <c:v>0.99999998000000023</c:v>
                </c:pt>
                <c:pt idx="55">
                  <c:v>0.99999998000000023</c:v>
                </c:pt>
                <c:pt idx="56">
                  <c:v>0.99999800000200001</c:v>
                </c:pt>
                <c:pt idx="57">
                  <c:v>0.99980001999800017</c:v>
                </c:pt>
                <c:pt idx="58">
                  <c:v>0.99975311689914825</c:v>
                </c:pt>
                <c:pt idx="59">
                  <c:v>0.99968754882049682</c:v>
                </c:pt>
                <c:pt idx="60">
                  <c:v>0.99959192001632324</c:v>
                </c:pt>
                <c:pt idx="61">
                  <c:v>0.99944459872257707</c:v>
                </c:pt>
                <c:pt idx="62">
                  <c:v>0.99920031987205116</c:v>
                </c:pt>
                <c:pt idx="63">
                  <c:v>0.99875078076202373</c:v>
                </c:pt>
                <c:pt idx="64">
                  <c:v>0.99778024417314093</c:v>
                </c:pt>
                <c:pt idx="65">
                  <c:v>0.99501246882793015</c:v>
                </c:pt>
                <c:pt idx="66">
                  <c:v>0.98019801980198018</c:v>
                </c:pt>
                <c:pt idx="67">
                  <c:v>0.97560975609756095</c:v>
                </c:pt>
                <c:pt idx="68">
                  <c:v>0.96923076923076923</c:v>
                </c:pt>
                <c:pt idx="69">
                  <c:v>0.96</c:v>
                </c:pt>
                <c:pt idx="70">
                  <c:v>0.94594594594594594</c:v>
                </c:pt>
                <c:pt idx="71">
                  <c:v>0.92307692307692313</c:v>
                </c:pt>
                <c:pt idx="72">
                  <c:v>0.88235294117647056</c:v>
                </c:pt>
                <c:pt idx="73">
                  <c:v>0.84905660377358494</c:v>
                </c:pt>
                <c:pt idx="74">
                  <c:v>0.8</c:v>
                </c:pt>
                <c:pt idx="75">
                  <c:v>0.7737556561085972</c:v>
                </c:pt>
                <c:pt idx="76">
                  <c:v>0.74226804123711343</c:v>
                </c:pt>
                <c:pt idx="77">
                  <c:v>0.70414201183431957</c:v>
                </c:pt>
                <c:pt idx="78">
                  <c:v>0.65753424657534254</c:v>
                </c:pt>
                <c:pt idx="79">
                  <c:v>0.6</c:v>
                </c:pt>
                <c:pt idx="80">
                  <c:v>0.56616052060737532</c:v>
                </c:pt>
                <c:pt idx="81">
                  <c:v>0.52830188679245282</c:v>
                </c:pt>
                <c:pt idx="82">
                  <c:v>0.48586118251928018</c:v>
                </c:pt>
                <c:pt idx="83">
                  <c:v>0.43820224719101131</c:v>
                </c:pt>
                <c:pt idx="84">
                  <c:v>0.38461538461538464</c:v>
                </c:pt>
                <c:pt idx="85">
                  <c:v>0.32432432432432423</c:v>
                </c:pt>
                <c:pt idx="86">
                  <c:v>0.25650557620817849</c:v>
                </c:pt>
                <c:pt idx="87">
                  <c:v>0.18032786885245899</c:v>
                </c:pt>
                <c:pt idx="88">
                  <c:v>9.5022624434389233E-2</c:v>
                </c:pt>
                <c:pt idx="89">
                  <c:v>0</c:v>
                </c:pt>
                <c:pt idx="90">
                  <c:v>-5.1248357424441546E-2</c:v>
                </c:pt>
                <c:pt idx="91">
                  <c:v>-0.1049723756906077</c:v>
                </c:pt>
                <c:pt idx="92">
                  <c:v>-0.16110304789550078</c:v>
                </c:pt>
                <c:pt idx="93">
                  <c:v>-0.21951219512195114</c:v>
                </c:pt>
                <c:pt idx="94">
                  <c:v>-0.28000000000000003</c:v>
                </c:pt>
                <c:pt idx="95">
                  <c:v>-0.34228187919463088</c:v>
                </c:pt>
                <c:pt idx="96">
                  <c:v>-0.40597539543057987</c:v>
                </c:pt>
                <c:pt idx="97">
                  <c:v>-0.4705882352941177</c:v>
                </c:pt>
                <c:pt idx="98">
                  <c:v>-0.53550863723608444</c:v>
                </c:pt>
                <c:pt idx="99">
                  <c:v>-0.6</c:v>
                </c:pt>
                <c:pt idx="100">
                  <c:v>-0.66320166320166307</c:v>
                </c:pt>
                <c:pt idx="101">
                  <c:v>-0.72413793103448387</c:v>
                </c:pt>
                <c:pt idx="102">
                  <c:v>-0.78173719376392092</c:v>
                </c:pt>
                <c:pt idx="103">
                  <c:v>-0.83486238532110191</c:v>
                </c:pt>
                <c:pt idx="104">
                  <c:v>-0.88235294117647134</c:v>
                </c:pt>
                <c:pt idx="105">
                  <c:v>-0.92307692307692379</c:v>
                </c:pt>
                <c:pt idx="106">
                  <c:v>-0.95599022004890022</c:v>
                </c:pt>
                <c:pt idx="107">
                  <c:v>-0.98019801980198062</c:v>
                </c:pt>
                <c:pt idx="108">
                  <c:v>-0.99501246882793026</c:v>
                </c:pt>
                <c:pt idx="109">
                  <c:v>-1</c:v>
                </c:pt>
              </c:numCache>
            </c:numRef>
          </c:xVal>
          <c:yVal>
            <c:numRef>
              <c:f>手順4!$M$6:$M$115</c:f>
              <c:numCache>
                <c:formatCode>0.0000_ </c:formatCode>
                <c:ptCount val="110"/>
                <c:pt idx="0">
                  <c:v>0</c:v>
                </c:pt>
                <c:pt idx="1">
                  <c:v>9.9750623441396513E-2</c:v>
                </c:pt>
                <c:pt idx="2">
                  <c:v>0.19801980198019803</c:v>
                </c:pt>
                <c:pt idx="3">
                  <c:v>0.29339853300733498</c:v>
                </c:pt>
                <c:pt idx="4">
                  <c:v>0.38461538461538464</c:v>
                </c:pt>
                <c:pt idx="5">
                  <c:v>0.47058823529411764</c:v>
                </c:pt>
                <c:pt idx="6">
                  <c:v>0.55045871559633019</c:v>
                </c:pt>
                <c:pt idx="7">
                  <c:v>0.62360801781737185</c:v>
                </c:pt>
                <c:pt idx="8">
                  <c:v>0.68965517241379304</c:v>
                </c:pt>
                <c:pt idx="9">
                  <c:v>0.74844074844074837</c:v>
                </c:pt>
                <c:pt idx="10">
                  <c:v>0.8</c:v>
                </c:pt>
                <c:pt idx="11">
                  <c:v>0.84452975047984657</c:v>
                </c:pt>
                <c:pt idx="12">
                  <c:v>0.88235294117647067</c:v>
                </c:pt>
                <c:pt idx="13">
                  <c:v>0.91388400702987693</c:v>
                </c:pt>
                <c:pt idx="14">
                  <c:v>0.93959731543624159</c:v>
                </c:pt>
                <c:pt idx="15">
                  <c:v>0.96</c:v>
                </c:pt>
                <c:pt idx="16">
                  <c:v>0.97560975609756095</c:v>
                </c:pt>
                <c:pt idx="17">
                  <c:v>0.98693759071117559</c:v>
                </c:pt>
                <c:pt idx="18">
                  <c:v>0.99447513812154698</c:v>
                </c:pt>
                <c:pt idx="19">
                  <c:v>0.99868593955321949</c:v>
                </c:pt>
                <c:pt idx="20">
                  <c:v>1</c:v>
                </c:pt>
                <c:pt idx="21">
                  <c:v>0.99547511312217207</c:v>
                </c:pt>
                <c:pt idx="22">
                  <c:v>0.98360655737704916</c:v>
                </c:pt>
                <c:pt idx="23">
                  <c:v>0.96654275092936792</c:v>
                </c:pt>
                <c:pt idx="24">
                  <c:v>0.94594594594594594</c:v>
                </c:pt>
                <c:pt idx="25">
                  <c:v>0.92307692307692313</c:v>
                </c:pt>
                <c:pt idx="26">
                  <c:v>0.898876404494382</c:v>
                </c:pt>
                <c:pt idx="27">
                  <c:v>0.87403598971722374</c:v>
                </c:pt>
                <c:pt idx="28">
                  <c:v>0.84905660377358494</c:v>
                </c:pt>
                <c:pt idx="29">
                  <c:v>0.824295010845987</c:v>
                </c:pt>
                <c:pt idx="30">
                  <c:v>0.8</c:v>
                </c:pt>
                <c:pt idx="31">
                  <c:v>0.75342465753424659</c:v>
                </c:pt>
                <c:pt idx="32">
                  <c:v>0.7100591715976331</c:v>
                </c:pt>
                <c:pt idx="33">
                  <c:v>0.67010309278350511</c:v>
                </c:pt>
                <c:pt idx="34">
                  <c:v>0.63348416289592757</c:v>
                </c:pt>
                <c:pt idx="35">
                  <c:v>0.6</c:v>
                </c:pt>
                <c:pt idx="36">
                  <c:v>0.52830188679245282</c:v>
                </c:pt>
                <c:pt idx="37">
                  <c:v>0.47058823529411764</c:v>
                </c:pt>
                <c:pt idx="38">
                  <c:v>0.38461538461538464</c:v>
                </c:pt>
                <c:pt idx="39">
                  <c:v>0.32432432432432434</c:v>
                </c:pt>
                <c:pt idx="40">
                  <c:v>0.28000000000000003</c:v>
                </c:pt>
                <c:pt idx="41">
                  <c:v>0.24615384615384617</c:v>
                </c:pt>
                <c:pt idx="42">
                  <c:v>0.21951219512195122</c:v>
                </c:pt>
                <c:pt idx="43">
                  <c:v>0.19801980198019803</c:v>
                </c:pt>
                <c:pt idx="44">
                  <c:v>9.9750623441396513E-2</c:v>
                </c:pt>
                <c:pt idx="45">
                  <c:v>6.6592674805771371E-2</c:v>
                </c:pt>
                <c:pt idx="46">
                  <c:v>4.996876951905059E-2</c:v>
                </c:pt>
                <c:pt idx="47">
                  <c:v>3.9984006397441027E-2</c:v>
                </c:pt>
                <c:pt idx="48">
                  <c:v>3.3324076645376281E-2</c:v>
                </c:pt>
                <c:pt idx="49">
                  <c:v>2.8565598857376046E-2</c:v>
                </c:pt>
                <c:pt idx="50">
                  <c:v>2.499609436025621E-2</c:v>
                </c:pt>
                <c:pt idx="51">
                  <c:v>2.2219479076657202E-2</c:v>
                </c:pt>
                <c:pt idx="52">
                  <c:v>1.9998000199980003E-2</c:v>
                </c:pt>
                <c:pt idx="53">
                  <c:v>1.9999980000019999E-3</c:v>
                </c:pt>
                <c:pt idx="54">
                  <c:v>1.9999999800000002E-4</c:v>
                </c:pt>
                <c:pt idx="55">
                  <c:v>-1.9999999800000002E-4</c:v>
                </c:pt>
                <c:pt idx="56">
                  <c:v>-1.9999980000019999E-3</c:v>
                </c:pt>
                <c:pt idx="57">
                  <c:v>-1.9998000199980003E-2</c:v>
                </c:pt>
                <c:pt idx="58">
                  <c:v>-2.2219479076657202E-2</c:v>
                </c:pt>
                <c:pt idx="59">
                  <c:v>-2.499609436025621E-2</c:v>
                </c:pt>
                <c:pt idx="60">
                  <c:v>-2.8565598857376046E-2</c:v>
                </c:pt>
                <c:pt idx="61">
                  <c:v>-3.3324076645376281E-2</c:v>
                </c:pt>
                <c:pt idx="62">
                  <c:v>-3.9984006397441027E-2</c:v>
                </c:pt>
                <c:pt idx="63">
                  <c:v>-4.996876951905059E-2</c:v>
                </c:pt>
                <c:pt idx="64">
                  <c:v>-6.6592674805771371E-2</c:v>
                </c:pt>
                <c:pt idx="65">
                  <c:v>-9.9750623441396513E-2</c:v>
                </c:pt>
                <c:pt idx="66">
                  <c:v>-0.19801980198019803</c:v>
                </c:pt>
                <c:pt idx="67">
                  <c:v>-0.21951219512195122</c:v>
                </c:pt>
                <c:pt idx="68">
                  <c:v>-0.24615384615384617</c:v>
                </c:pt>
                <c:pt idx="69">
                  <c:v>-0.28000000000000003</c:v>
                </c:pt>
                <c:pt idx="70">
                  <c:v>-0.32432432432432434</c:v>
                </c:pt>
                <c:pt idx="71">
                  <c:v>-0.38461538461538464</c:v>
                </c:pt>
                <c:pt idx="72">
                  <c:v>-0.47058823529411764</c:v>
                </c:pt>
                <c:pt idx="73">
                  <c:v>-0.52830188679245282</c:v>
                </c:pt>
                <c:pt idx="74">
                  <c:v>-0.6</c:v>
                </c:pt>
                <c:pt idx="75">
                  <c:v>-0.63348416289592757</c:v>
                </c:pt>
                <c:pt idx="76">
                  <c:v>-0.67010309278350511</c:v>
                </c:pt>
                <c:pt idx="77">
                  <c:v>-0.7100591715976331</c:v>
                </c:pt>
                <c:pt idx="78">
                  <c:v>-0.75342465753424659</c:v>
                </c:pt>
                <c:pt idx="79">
                  <c:v>-0.8</c:v>
                </c:pt>
                <c:pt idx="80">
                  <c:v>-0.824295010845987</c:v>
                </c:pt>
                <c:pt idx="81">
                  <c:v>-0.84905660377358494</c:v>
                </c:pt>
                <c:pt idx="82">
                  <c:v>-0.87403598971722374</c:v>
                </c:pt>
                <c:pt idx="83">
                  <c:v>-0.898876404494382</c:v>
                </c:pt>
                <c:pt idx="84">
                  <c:v>-0.92307692307692313</c:v>
                </c:pt>
                <c:pt idx="85">
                  <c:v>-0.94594594594594594</c:v>
                </c:pt>
                <c:pt idx="86">
                  <c:v>-0.96654275092936792</c:v>
                </c:pt>
                <c:pt idx="87">
                  <c:v>-0.98360655737704916</c:v>
                </c:pt>
                <c:pt idx="88">
                  <c:v>-0.99547511312217207</c:v>
                </c:pt>
                <c:pt idx="89">
                  <c:v>-1</c:v>
                </c:pt>
                <c:pt idx="90">
                  <c:v>-0.99868593955321949</c:v>
                </c:pt>
                <c:pt idx="91">
                  <c:v>-0.99447513812154698</c:v>
                </c:pt>
                <c:pt idx="92">
                  <c:v>-0.98693759071117559</c:v>
                </c:pt>
                <c:pt idx="93">
                  <c:v>-0.97560975609756095</c:v>
                </c:pt>
                <c:pt idx="94">
                  <c:v>-0.96</c:v>
                </c:pt>
                <c:pt idx="95">
                  <c:v>-0.93959731543624159</c:v>
                </c:pt>
                <c:pt idx="96">
                  <c:v>-0.91388400702987693</c:v>
                </c:pt>
                <c:pt idx="97">
                  <c:v>-0.88235294117647067</c:v>
                </c:pt>
                <c:pt idx="98">
                  <c:v>-0.84452975047984657</c:v>
                </c:pt>
                <c:pt idx="99">
                  <c:v>-0.8</c:v>
                </c:pt>
                <c:pt idx="100">
                  <c:v>-0.74844074844074837</c:v>
                </c:pt>
                <c:pt idx="101">
                  <c:v>-0.68965517241379182</c:v>
                </c:pt>
                <c:pt idx="102">
                  <c:v>-0.62360801781737041</c:v>
                </c:pt>
                <c:pt idx="103">
                  <c:v>-0.55045871559632875</c:v>
                </c:pt>
                <c:pt idx="104">
                  <c:v>-0.47058823529411598</c:v>
                </c:pt>
                <c:pt idx="105">
                  <c:v>-0.38461538461538286</c:v>
                </c:pt>
                <c:pt idx="106">
                  <c:v>-0.2933985330073331</c:v>
                </c:pt>
                <c:pt idx="107">
                  <c:v>-0.19801980198019609</c:v>
                </c:pt>
                <c:pt idx="108">
                  <c:v>-9.9750623441394515E-2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16-40D9-B7D5-70F8CF2A8237}"/>
            </c:ext>
          </c:extLst>
        </c:ser>
        <c:ser>
          <c:idx val="1"/>
          <c:order val="1"/>
          <c:tx>
            <c:strRef>
              <c:f>手順4!$O$2</c:f>
              <c:strCache>
                <c:ptCount val="1"/>
                <c:pt idx="0">
                  <c:v>R=0.2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手順4!$Q$6:$Q$115</c:f>
              <c:numCache>
                <c:formatCode>0.0000_ </c:formatCode>
                <c:ptCount val="110"/>
                <c:pt idx="0">
                  <c:v>-0.66666666666666663</c:v>
                </c:pt>
                <c:pt idx="1">
                  <c:v>-0.66377816291161185</c:v>
                </c:pt>
                <c:pt idx="2">
                  <c:v>-0.65517241379310343</c:v>
                </c:pt>
                <c:pt idx="3">
                  <c:v>-0.64102564102564108</c:v>
                </c:pt>
                <c:pt idx="4">
                  <c:v>-0.6216216216216216</c:v>
                </c:pt>
                <c:pt idx="5">
                  <c:v>-0.59733777038269553</c:v>
                </c:pt>
                <c:pt idx="6">
                  <c:v>-0.56862745098039214</c:v>
                </c:pt>
                <c:pt idx="7">
                  <c:v>-0.53600000000000003</c:v>
                </c:pt>
                <c:pt idx="8">
                  <c:v>-0.49999999999999994</c:v>
                </c:pt>
                <c:pt idx="9">
                  <c:v>-0.46118721461187212</c:v>
                </c:pt>
                <c:pt idx="10">
                  <c:v>-0.42011834319526625</c:v>
                </c:pt>
                <c:pt idx="11">
                  <c:v>-0.37733142037302725</c:v>
                </c:pt>
                <c:pt idx="12">
                  <c:v>-0.33333333333333337</c:v>
                </c:pt>
                <c:pt idx="13">
                  <c:v>-0.28859060402684561</c:v>
                </c:pt>
                <c:pt idx="14">
                  <c:v>-0.24352331606217623</c:v>
                </c:pt>
                <c:pt idx="15">
                  <c:v>-0.19850187265917602</c:v>
                </c:pt>
                <c:pt idx="16">
                  <c:v>-0.15384615384615377</c:v>
                </c:pt>
                <c:pt idx="17">
                  <c:v>-0.10982658959537576</c:v>
                </c:pt>
                <c:pt idx="18">
                  <c:v>-6.6666666666666624E-2</c:v>
                </c:pt>
                <c:pt idx="19">
                  <c:v>-2.4546424759871933E-2</c:v>
                </c:pt>
                <c:pt idx="20">
                  <c:v>1.6393442622950834E-2</c:v>
                </c:pt>
                <c:pt idx="21">
                  <c:v>9.433962264150951E-2</c:v>
                </c:pt>
                <c:pt idx="22">
                  <c:v>0.16666666666666666</c:v>
                </c:pt>
                <c:pt idx="23">
                  <c:v>0.23322683706070294</c:v>
                </c:pt>
                <c:pt idx="24">
                  <c:v>0.29411764705882348</c:v>
                </c:pt>
                <c:pt idx="25">
                  <c:v>0.34959349593495936</c:v>
                </c:pt>
                <c:pt idx="26">
                  <c:v>0.40000000000000013</c:v>
                </c:pt>
                <c:pt idx="27">
                  <c:v>0.44572748267898377</c:v>
                </c:pt>
                <c:pt idx="28">
                  <c:v>0.48717948717948728</c:v>
                </c:pt>
                <c:pt idx="29">
                  <c:v>0.52475247524752477</c:v>
                </c:pt>
                <c:pt idx="30">
                  <c:v>0.55882352941176472</c:v>
                </c:pt>
                <c:pt idx="31">
                  <c:v>0.61783439490445857</c:v>
                </c:pt>
                <c:pt idx="32">
                  <c:v>0.66666666666666674</c:v>
                </c:pt>
                <c:pt idx="33">
                  <c:v>0.70731707317073167</c:v>
                </c:pt>
                <c:pt idx="34">
                  <c:v>0.74137931034482751</c:v>
                </c:pt>
                <c:pt idx="35">
                  <c:v>0.77011494252873558</c:v>
                </c:pt>
                <c:pt idx="36">
                  <c:v>0.82468955441928415</c:v>
                </c:pt>
                <c:pt idx="37">
                  <c:v>0.86238532110091737</c:v>
                </c:pt>
                <c:pt idx="38">
                  <c:v>0.90922844175491668</c:v>
                </c:pt>
                <c:pt idx="39">
                  <c:v>0.9358974358974359</c:v>
                </c:pt>
                <c:pt idx="40">
                  <c:v>0.9524187153053133</c:v>
                </c:pt>
                <c:pt idx="41">
                  <c:v>0.96332518337408324</c:v>
                </c:pt>
                <c:pt idx="42">
                  <c:v>0.97088791848617184</c:v>
                </c:pt>
                <c:pt idx="43">
                  <c:v>0.97634069400630918</c:v>
                </c:pt>
                <c:pt idx="44">
                  <c:v>0.99402152251893194</c:v>
                </c:pt>
                <c:pt idx="45">
                  <c:v>0.99733759318423842</c:v>
                </c:pt>
                <c:pt idx="46">
                  <c:v>0.99850134878609242</c:v>
                </c:pt>
                <c:pt idx="47">
                  <c:v>0.99904055264167835</c:v>
                </c:pt>
                <c:pt idx="48">
                  <c:v>0.999333599893376</c:v>
                </c:pt>
                <c:pt idx="49">
                  <c:v>0.99951034797936944</c:v>
                </c:pt>
                <c:pt idx="50">
                  <c:v>0.99962508435601993</c:v>
                </c:pt>
                <c:pt idx="51">
                  <c:v>0.99970375636923814</c:v>
                </c:pt>
                <c:pt idx="52">
                  <c:v>0.99976003455502416</c:v>
                </c:pt>
                <c:pt idx="53">
                  <c:v>0.99999760000345606</c:v>
                </c:pt>
                <c:pt idx="54">
                  <c:v>0.99999997600000046</c:v>
                </c:pt>
                <c:pt idx="55">
                  <c:v>0.99999997600000046</c:v>
                </c:pt>
                <c:pt idx="56">
                  <c:v>0.99999760000345606</c:v>
                </c:pt>
                <c:pt idx="57">
                  <c:v>0.99976003455502416</c:v>
                </c:pt>
                <c:pt idx="58">
                  <c:v>0.99970375636923814</c:v>
                </c:pt>
                <c:pt idx="59">
                  <c:v>0.99962508435601993</c:v>
                </c:pt>
                <c:pt idx="60">
                  <c:v>0.99951034797936944</c:v>
                </c:pt>
                <c:pt idx="61">
                  <c:v>0.999333599893376</c:v>
                </c:pt>
                <c:pt idx="62">
                  <c:v>0.99904055264167835</c:v>
                </c:pt>
                <c:pt idx="63">
                  <c:v>0.99850134878609242</c:v>
                </c:pt>
                <c:pt idx="64">
                  <c:v>0.99733759318423842</c:v>
                </c:pt>
                <c:pt idx="65">
                  <c:v>0.99402152251893194</c:v>
                </c:pt>
                <c:pt idx="66">
                  <c:v>0.97634069400630918</c:v>
                </c:pt>
                <c:pt idx="67">
                  <c:v>0.97088791848617184</c:v>
                </c:pt>
                <c:pt idx="68">
                  <c:v>0.96332518337408324</c:v>
                </c:pt>
                <c:pt idx="69">
                  <c:v>0.9524187153053133</c:v>
                </c:pt>
                <c:pt idx="70">
                  <c:v>0.9358974358974359</c:v>
                </c:pt>
                <c:pt idx="71">
                  <c:v>0.90922844175491668</c:v>
                </c:pt>
                <c:pt idx="72">
                  <c:v>0.86238532110091737</c:v>
                </c:pt>
                <c:pt idx="73">
                  <c:v>0.82468955441928415</c:v>
                </c:pt>
                <c:pt idx="74">
                  <c:v>0.77011494252873558</c:v>
                </c:pt>
                <c:pt idx="75">
                  <c:v>0.74137931034482751</c:v>
                </c:pt>
                <c:pt idx="76">
                  <c:v>0.70731707317073167</c:v>
                </c:pt>
                <c:pt idx="77">
                  <c:v>0.66666666666666674</c:v>
                </c:pt>
                <c:pt idx="78">
                  <c:v>0.61783439490445857</c:v>
                </c:pt>
                <c:pt idx="79">
                  <c:v>0.55882352941176472</c:v>
                </c:pt>
                <c:pt idx="80">
                  <c:v>0.52475247524752477</c:v>
                </c:pt>
                <c:pt idx="81">
                  <c:v>0.48717948717948728</c:v>
                </c:pt>
                <c:pt idx="82">
                  <c:v>0.44572748267898377</c:v>
                </c:pt>
                <c:pt idx="83">
                  <c:v>0.40000000000000013</c:v>
                </c:pt>
                <c:pt idx="84">
                  <c:v>0.34959349593495936</c:v>
                </c:pt>
                <c:pt idx="85">
                  <c:v>0.29411764705882348</c:v>
                </c:pt>
                <c:pt idx="86">
                  <c:v>0.23322683706070294</c:v>
                </c:pt>
                <c:pt idx="87">
                  <c:v>0.16666666666666666</c:v>
                </c:pt>
                <c:pt idx="88">
                  <c:v>9.433962264150951E-2</c:v>
                </c:pt>
                <c:pt idx="89">
                  <c:v>1.6393442622950834E-2</c:v>
                </c:pt>
                <c:pt idx="90">
                  <c:v>-2.4546424759871933E-2</c:v>
                </c:pt>
                <c:pt idx="91">
                  <c:v>-6.6666666666666624E-2</c:v>
                </c:pt>
                <c:pt idx="92">
                  <c:v>-0.10982658959537576</c:v>
                </c:pt>
                <c:pt idx="93">
                  <c:v>-0.15384615384615377</c:v>
                </c:pt>
                <c:pt idx="94">
                  <c:v>-0.19850187265917602</c:v>
                </c:pt>
                <c:pt idx="95">
                  <c:v>-0.24352331606217623</c:v>
                </c:pt>
                <c:pt idx="96">
                  <c:v>-0.28859060402684561</c:v>
                </c:pt>
                <c:pt idx="97">
                  <c:v>-0.33333333333333337</c:v>
                </c:pt>
                <c:pt idx="98">
                  <c:v>-0.37733142037302725</c:v>
                </c:pt>
                <c:pt idx="99">
                  <c:v>-0.42011834319526625</c:v>
                </c:pt>
                <c:pt idx="100">
                  <c:v>-0.46118721461187212</c:v>
                </c:pt>
                <c:pt idx="101">
                  <c:v>-0.50000000000000067</c:v>
                </c:pt>
                <c:pt idx="102">
                  <c:v>-0.5360000000000007</c:v>
                </c:pt>
                <c:pt idx="103">
                  <c:v>-0.5686274509803928</c:v>
                </c:pt>
                <c:pt idx="104">
                  <c:v>-0.59733777038269609</c:v>
                </c:pt>
                <c:pt idx="105">
                  <c:v>-0.62162162162162204</c:v>
                </c:pt>
                <c:pt idx="106">
                  <c:v>-0.64102564102564141</c:v>
                </c:pt>
                <c:pt idx="107">
                  <c:v>-0.65517241379310365</c:v>
                </c:pt>
                <c:pt idx="108">
                  <c:v>-0.66377816291161196</c:v>
                </c:pt>
                <c:pt idx="109">
                  <c:v>-0.66666666666666663</c:v>
                </c:pt>
              </c:numCache>
            </c:numRef>
          </c:xVal>
          <c:yVal>
            <c:numRef>
              <c:f>手順4!$R$6:$R$115</c:f>
              <c:numCache>
                <c:formatCode>0.0000_ </c:formatCode>
                <c:ptCount val="110"/>
                <c:pt idx="0">
                  <c:v>0</c:v>
                </c:pt>
                <c:pt idx="1">
                  <c:v>6.932409012131717E-2</c:v>
                </c:pt>
                <c:pt idx="2">
                  <c:v>0.13793103448275862</c:v>
                </c:pt>
                <c:pt idx="3">
                  <c:v>0.20512820512820512</c:v>
                </c:pt>
                <c:pt idx="4">
                  <c:v>0.27027027027027029</c:v>
                </c:pt>
                <c:pt idx="5">
                  <c:v>0.3327787021630616</c:v>
                </c:pt>
                <c:pt idx="6">
                  <c:v>0.39215686274509803</c:v>
                </c:pt>
                <c:pt idx="7">
                  <c:v>0.44799999999999995</c:v>
                </c:pt>
                <c:pt idx="8">
                  <c:v>0.5</c:v>
                </c:pt>
                <c:pt idx="9">
                  <c:v>0.54794520547945202</c:v>
                </c:pt>
                <c:pt idx="10">
                  <c:v>0.59171597633136097</c:v>
                </c:pt>
                <c:pt idx="11">
                  <c:v>0.63127690100430423</c:v>
                </c:pt>
                <c:pt idx="12">
                  <c:v>0.66666666666666674</c:v>
                </c:pt>
                <c:pt idx="13">
                  <c:v>0.69798657718120805</c:v>
                </c:pt>
                <c:pt idx="14">
                  <c:v>0.72538860103626945</c:v>
                </c:pt>
                <c:pt idx="15">
                  <c:v>0.74906367041198507</c:v>
                </c:pt>
                <c:pt idx="16">
                  <c:v>0.76923076923076927</c:v>
                </c:pt>
                <c:pt idx="17">
                  <c:v>0.78612716763005797</c:v>
                </c:pt>
                <c:pt idx="18">
                  <c:v>0.8</c:v>
                </c:pt>
                <c:pt idx="19">
                  <c:v>0.8110992529348986</c:v>
                </c:pt>
                <c:pt idx="20">
                  <c:v>0.81967213114754101</c:v>
                </c:pt>
                <c:pt idx="21">
                  <c:v>0.83018867924528295</c:v>
                </c:pt>
                <c:pt idx="22">
                  <c:v>0.83333333333333337</c:v>
                </c:pt>
                <c:pt idx="23">
                  <c:v>0.83067092651757191</c:v>
                </c:pt>
                <c:pt idx="24">
                  <c:v>0.82352941176470595</c:v>
                </c:pt>
                <c:pt idx="25">
                  <c:v>0.81300813008130079</c:v>
                </c:pt>
                <c:pt idx="26">
                  <c:v>0.8</c:v>
                </c:pt>
                <c:pt idx="27">
                  <c:v>0.78521939953810616</c:v>
                </c:pt>
                <c:pt idx="28">
                  <c:v>0.76923076923076927</c:v>
                </c:pt>
                <c:pt idx="29">
                  <c:v>0.75247524752475248</c:v>
                </c:pt>
                <c:pt idx="30">
                  <c:v>0.73529411764705888</c:v>
                </c:pt>
                <c:pt idx="31">
                  <c:v>0.70063694267515919</c:v>
                </c:pt>
                <c:pt idx="32">
                  <c:v>0.66666666666666674</c:v>
                </c:pt>
                <c:pt idx="33">
                  <c:v>0.63414634146341453</c:v>
                </c:pt>
                <c:pt idx="34">
                  <c:v>0.60344827586206895</c:v>
                </c:pt>
                <c:pt idx="35">
                  <c:v>0.57471264367816099</c:v>
                </c:pt>
                <c:pt idx="36">
                  <c:v>0.51132213294375461</c:v>
                </c:pt>
                <c:pt idx="37">
                  <c:v>0.4587155963302752</c:v>
                </c:pt>
                <c:pt idx="38">
                  <c:v>0.37821482602118001</c:v>
                </c:pt>
                <c:pt idx="39">
                  <c:v>0.32051282051282054</c:v>
                </c:pt>
                <c:pt idx="40">
                  <c:v>0.27755749405233943</c:v>
                </c:pt>
                <c:pt idx="41">
                  <c:v>0.24449877750611249</c:v>
                </c:pt>
                <c:pt idx="42">
                  <c:v>0.2183406113537118</c:v>
                </c:pt>
                <c:pt idx="43">
                  <c:v>0.19716088328075709</c:v>
                </c:pt>
                <c:pt idx="44">
                  <c:v>9.9641291351135905E-2</c:v>
                </c:pt>
                <c:pt idx="45">
                  <c:v>6.6560170394036208E-2</c:v>
                </c:pt>
                <c:pt idx="46">
                  <c:v>4.9955040463582776E-2</c:v>
                </c:pt>
                <c:pt idx="47">
                  <c:v>3.997697326340028E-2</c:v>
                </c:pt>
                <c:pt idx="48">
                  <c:v>3.3320005331200851E-2</c:v>
                </c:pt>
                <c:pt idx="49">
                  <c:v>2.8563034536789191E-2</c:v>
                </c:pt>
                <c:pt idx="50">
                  <c:v>2.4994376265340301E-2</c:v>
                </c:pt>
                <c:pt idx="51">
                  <c:v>2.2218272307145397E-2</c:v>
                </c:pt>
                <c:pt idx="52">
                  <c:v>1.9997120414660289E-2</c:v>
                </c:pt>
                <c:pt idx="53">
                  <c:v>1.9999971200041471E-3</c:v>
                </c:pt>
                <c:pt idx="54">
                  <c:v>1.9999999712000003E-4</c:v>
                </c:pt>
                <c:pt idx="55">
                  <c:v>-1.9999999712000003E-4</c:v>
                </c:pt>
                <c:pt idx="56">
                  <c:v>-1.9999971200041471E-3</c:v>
                </c:pt>
                <c:pt idx="57">
                  <c:v>-1.9997120414660289E-2</c:v>
                </c:pt>
                <c:pt idx="58">
                  <c:v>-2.2218272307145397E-2</c:v>
                </c:pt>
                <c:pt idx="59">
                  <c:v>-2.4994376265340301E-2</c:v>
                </c:pt>
                <c:pt idx="60">
                  <c:v>-2.8563034536789191E-2</c:v>
                </c:pt>
                <c:pt idx="61">
                  <c:v>-3.3320005331200851E-2</c:v>
                </c:pt>
                <c:pt idx="62">
                  <c:v>-3.997697326340028E-2</c:v>
                </c:pt>
                <c:pt idx="63">
                  <c:v>-4.9955040463582776E-2</c:v>
                </c:pt>
                <c:pt idx="64">
                  <c:v>-6.6560170394036208E-2</c:v>
                </c:pt>
                <c:pt idx="65">
                  <c:v>-9.9641291351135905E-2</c:v>
                </c:pt>
                <c:pt idx="66">
                  <c:v>-0.19716088328075709</c:v>
                </c:pt>
                <c:pt idx="67">
                  <c:v>-0.2183406113537118</c:v>
                </c:pt>
                <c:pt idx="68">
                  <c:v>-0.24449877750611249</c:v>
                </c:pt>
                <c:pt idx="69">
                  <c:v>-0.27755749405233943</c:v>
                </c:pt>
                <c:pt idx="70">
                  <c:v>-0.32051282051282054</c:v>
                </c:pt>
                <c:pt idx="71">
                  <c:v>-0.37821482602118001</c:v>
                </c:pt>
                <c:pt idx="72">
                  <c:v>-0.4587155963302752</c:v>
                </c:pt>
                <c:pt idx="73">
                  <c:v>-0.51132213294375461</c:v>
                </c:pt>
                <c:pt idx="74">
                  <c:v>-0.57471264367816099</c:v>
                </c:pt>
                <c:pt idx="75">
                  <c:v>-0.60344827586206895</c:v>
                </c:pt>
                <c:pt idx="76">
                  <c:v>-0.63414634146341453</c:v>
                </c:pt>
                <c:pt idx="77">
                  <c:v>-0.66666666666666674</c:v>
                </c:pt>
                <c:pt idx="78">
                  <c:v>-0.70063694267515919</c:v>
                </c:pt>
                <c:pt idx="79">
                  <c:v>-0.73529411764705888</c:v>
                </c:pt>
                <c:pt idx="80">
                  <c:v>-0.75247524752475248</c:v>
                </c:pt>
                <c:pt idx="81">
                  <c:v>-0.76923076923076927</c:v>
                </c:pt>
                <c:pt idx="82">
                  <c:v>-0.78521939953810616</c:v>
                </c:pt>
                <c:pt idx="83">
                  <c:v>-0.8</c:v>
                </c:pt>
                <c:pt idx="84">
                  <c:v>-0.81300813008130079</c:v>
                </c:pt>
                <c:pt idx="85">
                  <c:v>-0.82352941176470595</c:v>
                </c:pt>
                <c:pt idx="86">
                  <c:v>-0.83067092651757191</c:v>
                </c:pt>
                <c:pt idx="87">
                  <c:v>-0.83333333333333337</c:v>
                </c:pt>
                <c:pt idx="88">
                  <c:v>-0.83018867924528295</c:v>
                </c:pt>
                <c:pt idx="89">
                  <c:v>-0.81967213114754101</c:v>
                </c:pt>
                <c:pt idx="90">
                  <c:v>-0.8110992529348986</c:v>
                </c:pt>
                <c:pt idx="91">
                  <c:v>-0.8</c:v>
                </c:pt>
                <c:pt idx="92">
                  <c:v>-0.78612716763005797</c:v>
                </c:pt>
                <c:pt idx="93">
                  <c:v>-0.76923076923076927</c:v>
                </c:pt>
                <c:pt idx="94">
                  <c:v>-0.74906367041198507</c:v>
                </c:pt>
                <c:pt idx="95">
                  <c:v>-0.72538860103626945</c:v>
                </c:pt>
                <c:pt idx="96">
                  <c:v>-0.69798657718120805</c:v>
                </c:pt>
                <c:pt idx="97">
                  <c:v>-0.66666666666666674</c:v>
                </c:pt>
                <c:pt idx="98">
                  <c:v>-0.63127690100430423</c:v>
                </c:pt>
                <c:pt idx="99">
                  <c:v>-0.59171597633136097</c:v>
                </c:pt>
                <c:pt idx="100">
                  <c:v>-0.54794520547945202</c:v>
                </c:pt>
                <c:pt idx="101">
                  <c:v>-0.499999999999999</c:v>
                </c:pt>
                <c:pt idx="102">
                  <c:v>-0.4479999999999989</c:v>
                </c:pt>
                <c:pt idx="103">
                  <c:v>-0.39215686274509687</c:v>
                </c:pt>
                <c:pt idx="104">
                  <c:v>-0.33277870216306032</c:v>
                </c:pt>
                <c:pt idx="105">
                  <c:v>-0.27027027027026901</c:v>
                </c:pt>
                <c:pt idx="106">
                  <c:v>-0.20512820512820379</c:v>
                </c:pt>
                <c:pt idx="107">
                  <c:v>-0.13793103448275729</c:v>
                </c:pt>
                <c:pt idx="108">
                  <c:v>-6.9324090121315768E-2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16-40D9-B7D5-70F8CF2A8237}"/>
            </c:ext>
          </c:extLst>
        </c:ser>
        <c:ser>
          <c:idx val="2"/>
          <c:order val="2"/>
          <c:tx>
            <c:strRef>
              <c:f>手順4!$T$2</c:f>
              <c:strCache>
                <c:ptCount val="1"/>
                <c:pt idx="0">
                  <c:v>R=0.5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手順4!$V$6:$V$115</c:f>
              <c:numCache>
                <c:formatCode>0.0000_ </c:formatCode>
                <c:ptCount val="110"/>
                <c:pt idx="0">
                  <c:v>-0.33333333333333331</c:v>
                </c:pt>
                <c:pt idx="1">
                  <c:v>-0.33185349611542736</c:v>
                </c:pt>
                <c:pt idx="2">
                  <c:v>-0.32743362831858408</c:v>
                </c:pt>
                <c:pt idx="3">
                  <c:v>-0.32013201320132018</c:v>
                </c:pt>
                <c:pt idx="4">
                  <c:v>-0.31004366812227074</c:v>
                </c:pt>
                <c:pt idx="5">
                  <c:v>-0.29729729729729731</c:v>
                </c:pt>
                <c:pt idx="6">
                  <c:v>-0.2820512820512821</c:v>
                </c:pt>
                <c:pt idx="7">
                  <c:v>-0.26448893572181242</c:v>
                </c:pt>
                <c:pt idx="8">
                  <c:v>-0.24481327800829872</c:v>
                </c:pt>
                <c:pt idx="9">
                  <c:v>-0.22324159021406725</c:v>
                </c:pt>
                <c:pt idx="10">
                  <c:v>-0.2</c:v>
                </c:pt>
                <c:pt idx="11">
                  <c:v>-0.17531831537708129</c:v>
                </c:pt>
                <c:pt idx="12">
                  <c:v>-0.14942528735632185</c:v>
                </c:pt>
                <c:pt idx="13">
                  <c:v>-0.12254443405051448</c:v>
                </c:pt>
                <c:pt idx="14">
                  <c:v>-9.4890510948905119E-2</c:v>
                </c:pt>
                <c:pt idx="15">
                  <c:v>-6.6666666666666666E-2</c:v>
                </c:pt>
                <c:pt idx="16">
                  <c:v>-3.806228373702418E-2</c:v>
                </c:pt>
                <c:pt idx="17">
                  <c:v>-9.2514718250631053E-3</c:v>
                </c:pt>
                <c:pt idx="18">
                  <c:v>1.9607843137254919E-2</c:v>
                </c:pt>
                <c:pt idx="19">
                  <c:v>4.8374306106264829E-2</c:v>
                </c:pt>
                <c:pt idx="20">
                  <c:v>7.6923076923076927E-2</c:v>
                </c:pt>
                <c:pt idx="21">
                  <c:v>0.13294797687861276</c:v>
                </c:pt>
                <c:pt idx="22">
                  <c:v>0.18699186991869918</c:v>
                </c:pt>
                <c:pt idx="23">
                  <c:v>0.23857868020304571</c:v>
                </c:pt>
                <c:pt idx="24">
                  <c:v>0.28741092636579574</c:v>
                </c:pt>
                <c:pt idx="25">
                  <c:v>0.33333333333333331</c:v>
                </c:pt>
                <c:pt idx="26">
                  <c:v>0.37629937629937638</c:v>
                </c:pt>
                <c:pt idx="27">
                  <c:v>0.41634241245136183</c:v>
                </c:pt>
                <c:pt idx="28">
                  <c:v>0.45355191256830601</c:v>
                </c:pt>
                <c:pt idx="29">
                  <c:v>0.48805460750853247</c:v>
                </c:pt>
                <c:pt idx="30">
                  <c:v>0.52</c:v>
                </c:pt>
                <c:pt idx="31">
                  <c:v>0.57686882933709449</c:v>
                </c:pt>
                <c:pt idx="32">
                  <c:v>0.62546816479400746</c:v>
                </c:pt>
                <c:pt idx="33">
                  <c:v>0.6670366259711431</c:v>
                </c:pt>
                <c:pt idx="34">
                  <c:v>0.70267591674925667</c:v>
                </c:pt>
                <c:pt idx="35">
                  <c:v>0.73333333333333328</c:v>
                </c:pt>
                <c:pt idx="36">
                  <c:v>0.7931034482758621</c:v>
                </c:pt>
                <c:pt idx="37">
                  <c:v>0.83561643835616439</c:v>
                </c:pt>
                <c:pt idx="38">
                  <c:v>0.88990825688073394</c:v>
                </c:pt>
                <c:pt idx="39">
                  <c:v>0.92156862745098034</c:v>
                </c:pt>
                <c:pt idx="40">
                  <c:v>0.94146341463414629</c:v>
                </c:pt>
                <c:pt idx="41">
                  <c:v>0.95471698113207548</c:v>
                </c:pt>
                <c:pt idx="42">
                  <c:v>0.963963963963964</c:v>
                </c:pt>
                <c:pt idx="43">
                  <c:v>0.97066014669926648</c:v>
                </c:pt>
                <c:pt idx="44">
                  <c:v>0.99254195152268487</c:v>
                </c:pt>
                <c:pt idx="45">
                  <c:v>0.99667497921862014</c:v>
                </c:pt>
                <c:pt idx="46">
                  <c:v>0.9981276330160711</c:v>
                </c:pt>
                <c:pt idx="47">
                  <c:v>0.99880107902887405</c:v>
                </c:pt>
                <c:pt idx="48">
                  <c:v>0.99916718717468245</c:v>
                </c:pt>
                <c:pt idx="49">
                  <c:v>0.99938803610586979</c:v>
                </c:pt>
                <c:pt idx="50">
                  <c:v>0.99953141473700657</c:v>
                </c:pt>
                <c:pt idx="51">
                  <c:v>0.99962973248171805</c:v>
                </c:pt>
                <c:pt idx="52">
                  <c:v>0.99970006748481588</c:v>
                </c:pt>
                <c:pt idx="53">
                  <c:v>0.99999700000674996</c:v>
                </c:pt>
                <c:pt idx="54">
                  <c:v>0.99999997000000063</c:v>
                </c:pt>
                <c:pt idx="55">
                  <c:v>0.99999997000000063</c:v>
                </c:pt>
                <c:pt idx="56">
                  <c:v>0.99999700000674996</c:v>
                </c:pt>
                <c:pt idx="57">
                  <c:v>0.99970006748481588</c:v>
                </c:pt>
                <c:pt idx="58">
                  <c:v>0.99962973248171805</c:v>
                </c:pt>
                <c:pt idx="59">
                  <c:v>0.99953141473700657</c:v>
                </c:pt>
                <c:pt idx="60">
                  <c:v>0.99938803610586979</c:v>
                </c:pt>
                <c:pt idx="61">
                  <c:v>0.99916718717468245</c:v>
                </c:pt>
                <c:pt idx="62">
                  <c:v>0.99880107902887405</c:v>
                </c:pt>
                <c:pt idx="63">
                  <c:v>0.9981276330160711</c:v>
                </c:pt>
                <c:pt idx="64">
                  <c:v>0.99667497921862014</c:v>
                </c:pt>
                <c:pt idx="65">
                  <c:v>0.99254195152268487</c:v>
                </c:pt>
                <c:pt idx="66">
                  <c:v>0.97066014669926648</c:v>
                </c:pt>
                <c:pt idx="67">
                  <c:v>0.963963963963964</c:v>
                </c:pt>
                <c:pt idx="68">
                  <c:v>0.95471698113207548</c:v>
                </c:pt>
                <c:pt idx="69">
                  <c:v>0.94146341463414629</c:v>
                </c:pt>
                <c:pt idx="70">
                  <c:v>0.92156862745098034</c:v>
                </c:pt>
                <c:pt idx="71">
                  <c:v>0.88990825688073394</c:v>
                </c:pt>
                <c:pt idx="72">
                  <c:v>0.83561643835616439</c:v>
                </c:pt>
                <c:pt idx="73">
                  <c:v>0.7931034482758621</c:v>
                </c:pt>
                <c:pt idx="74">
                  <c:v>0.73333333333333328</c:v>
                </c:pt>
                <c:pt idx="75">
                  <c:v>0.70267591674925667</c:v>
                </c:pt>
                <c:pt idx="76">
                  <c:v>0.6670366259711431</c:v>
                </c:pt>
                <c:pt idx="77">
                  <c:v>0.62546816479400746</c:v>
                </c:pt>
                <c:pt idx="78">
                  <c:v>0.57686882933709449</c:v>
                </c:pt>
                <c:pt idx="79">
                  <c:v>0.52</c:v>
                </c:pt>
                <c:pt idx="80">
                  <c:v>0.48805460750853247</c:v>
                </c:pt>
                <c:pt idx="81">
                  <c:v>0.45355191256830601</c:v>
                </c:pt>
                <c:pt idx="82">
                  <c:v>0.41634241245136183</c:v>
                </c:pt>
                <c:pt idx="83">
                  <c:v>0.37629937629937638</c:v>
                </c:pt>
                <c:pt idx="84">
                  <c:v>0.33333333333333331</c:v>
                </c:pt>
                <c:pt idx="85">
                  <c:v>0.28741092636579574</c:v>
                </c:pt>
                <c:pt idx="86">
                  <c:v>0.23857868020304571</c:v>
                </c:pt>
                <c:pt idx="87">
                  <c:v>0.18699186991869918</c:v>
                </c:pt>
                <c:pt idx="88">
                  <c:v>0.13294797687861276</c:v>
                </c:pt>
                <c:pt idx="89">
                  <c:v>7.6923076923076927E-2</c:v>
                </c:pt>
                <c:pt idx="90">
                  <c:v>4.8374306106264829E-2</c:v>
                </c:pt>
                <c:pt idx="91">
                  <c:v>1.9607843137254919E-2</c:v>
                </c:pt>
                <c:pt idx="92">
                  <c:v>-9.2514718250631053E-3</c:v>
                </c:pt>
                <c:pt idx="93">
                  <c:v>-3.806228373702418E-2</c:v>
                </c:pt>
                <c:pt idx="94">
                  <c:v>-6.6666666666666666E-2</c:v>
                </c:pt>
                <c:pt idx="95">
                  <c:v>-9.4890510948905119E-2</c:v>
                </c:pt>
                <c:pt idx="96">
                  <c:v>-0.12254443405051448</c:v>
                </c:pt>
                <c:pt idx="97">
                  <c:v>-0.14942528735632185</c:v>
                </c:pt>
                <c:pt idx="98">
                  <c:v>-0.17531831537708129</c:v>
                </c:pt>
                <c:pt idx="99">
                  <c:v>-0.2</c:v>
                </c:pt>
                <c:pt idx="100">
                  <c:v>-0.22324159021406725</c:v>
                </c:pt>
                <c:pt idx="101">
                  <c:v>-0.24481327800829913</c:v>
                </c:pt>
                <c:pt idx="102">
                  <c:v>-0.26448893572181281</c:v>
                </c:pt>
                <c:pt idx="103">
                  <c:v>-0.28205128205128238</c:v>
                </c:pt>
                <c:pt idx="104">
                  <c:v>-0.29729729729729754</c:v>
                </c:pt>
                <c:pt idx="105">
                  <c:v>-0.31004366812227097</c:v>
                </c:pt>
                <c:pt idx="106">
                  <c:v>-0.32013201320132029</c:v>
                </c:pt>
                <c:pt idx="107">
                  <c:v>-0.32743362831858419</c:v>
                </c:pt>
                <c:pt idx="108">
                  <c:v>-0.33185349611542736</c:v>
                </c:pt>
                <c:pt idx="109">
                  <c:v>-0.33333333333333331</c:v>
                </c:pt>
              </c:numCache>
            </c:numRef>
          </c:xVal>
          <c:yVal>
            <c:numRef>
              <c:f>手順4!$W$6:$W$115</c:f>
              <c:numCache>
                <c:formatCode>0.0000_ </c:formatCode>
                <c:ptCount val="110"/>
                <c:pt idx="0">
                  <c:v>0</c:v>
                </c:pt>
                <c:pt idx="1">
                  <c:v>4.4395116537180916E-2</c:v>
                </c:pt>
                <c:pt idx="2">
                  <c:v>8.8495575221238951E-2</c:v>
                </c:pt>
                <c:pt idx="3">
                  <c:v>0.132013201320132</c:v>
                </c:pt>
                <c:pt idx="4">
                  <c:v>0.17467248908296945</c:v>
                </c:pt>
                <c:pt idx="5">
                  <c:v>0.21621621621621623</c:v>
                </c:pt>
                <c:pt idx="6">
                  <c:v>0.25641025641025644</c:v>
                </c:pt>
                <c:pt idx="7">
                  <c:v>0.29504741833508952</c:v>
                </c:pt>
                <c:pt idx="8">
                  <c:v>0.33195020746887965</c:v>
                </c:pt>
                <c:pt idx="9">
                  <c:v>0.36697247706422015</c:v>
                </c:pt>
                <c:pt idx="10">
                  <c:v>0.4</c:v>
                </c:pt>
                <c:pt idx="11">
                  <c:v>0.4309500489715965</c:v>
                </c:pt>
                <c:pt idx="12">
                  <c:v>0.45977011494252873</c:v>
                </c:pt>
                <c:pt idx="13">
                  <c:v>0.48643592142188968</c:v>
                </c:pt>
                <c:pt idx="14">
                  <c:v>0.51094890510948909</c:v>
                </c:pt>
                <c:pt idx="15">
                  <c:v>0.53333333333333333</c:v>
                </c:pt>
                <c:pt idx="16">
                  <c:v>0.55363321799307963</c:v>
                </c:pt>
                <c:pt idx="17">
                  <c:v>0.57190916736753572</c:v>
                </c:pt>
                <c:pt idx="18">
                  <c:v>0.58823529411764708</c:v>
                </c:pt>
                <c:pt idx="19">
                  <c:v>0.60269627279936555</c:v>
                </c:pt>
                <c:pt idx="20">
                  <c:v>0.61538461538461542</c:v>
                </c:pt>
                <c:pt idx="21">
                  <c:v>0.63583815028901736</c:v>
                </c:pt>
                <c:pt idx="22">
                  <c:v>0.65040650406504064</c:v>
                </c:pt>
                <c:pt idx="23">
                  <c:v>0.65989847715736039</c:v>
                </c:pt>
                <c:pt idx="24">
                  <c:v>0.66508313539192399</c:v>
                </c:pt>
                <c:pt idx="25">
                  <c:v>0.66666666666666663</c:v>
                </c:pt>
                <c:pt idx="26">
                  <c:v>0.66528066528066521</c:v>
                </c:pt>
                <c:pt idx="27">
                  <c:v>0.66147859922178986</c:v>
                </c:pt>
                <c:pt idx="28">
                  <c:v>0.65573770491803274</c:v>
                </c:pt>
                <c:pt idx="29">
                  <c:v>0.64846416382252559</c:v>
                </c:pt>
                <c:pt idx="30">
                  <c:v>0.64</c:v>
                </c:pt>
                <c:pt idx="31">
                  <c:v>0.6205923836389281</c:v>
                </c:pt>
                <c:pt idx="32">
                  <c:v>0.59925093632958804</c:v>
                </c:pt>
                <c:pt idx="33">
                  <c:v>0.57713651498335172</c:v>
                </c:pt>
                <c:pt idx="34">
                  <c:v>0.5550049554013875</c:v>
                </c:pt>
                <c:pt idx="35">
                  <c:v>0.53333333333333333</c:v>
                </c:pt>
                <c:pt idx="36">
                  <c:v>0.48275862068965519</c:v>
                </c:pt>
                <c:pt idx="37">
                  <c:v>0.43835616438356162</c:v>
                </c:pt>
                <c:pt idx="38">
                  <c:v>0.3669724770642202</c:v>
                </c:pt>
                <c:pt idx="39">
                  <c:v>0.31372549019607843</c:v>
                </c:pt>
                <c:pt idx="40">
                  <c:v>0.27317073170731709</c:v>
                </c:pt>
                <c:pt idx="41">
                  <c:v>0.24150943396226415</c:v>
                </c:pt>
                <c:pt idx="42">
                  <c:v>0.21621621621621623</c:v>
                </c:pt>
                <c:pt idx="43">
                  <c:v>0.19559902200488999</c:v>
                </c:pt>
                <c:pt idx="44">
                  <c:v>9.9440646364201371E-2</c:v>
                </c:pt>
                <c:pt idx="45">
                  <c:v>6.6500415627597675E-2</c:v>
                </c:pt>
                <c:pt idx="46">
                  <c:v>4.9929786238102666E-2</c:v>
                </c:pt>
                <c:pt idx="47">
                  <c:v>3.9964032370866223E-2</c:v>
                </c:pt>
                <c:pt idx="48">
                  <c:v>3.3312513012700398E-2</c:v>
                </c:pt>
                <c:pt idx="49">
                  <c:v>2.8558315059411494E-2</c:v>
                </c:pt>
                <c:pt idx="50">
                  <c:v>2.4991214026318872E-2</c:v>
                </c:pt>
                <c:pt idx="51">
                  <c:v>2.2216051096917523E-2</c:v>
                </c:pt>
                <c:pt idx="52">
                  <c:v>1.9995501012272238E-2</c:v>
                </c:pt>
                <c:pt idx="53">
                  <c:v>1.999995500010125E-3</c:v>
                </c:pt>
                <c:pt idx="54">
                  <c:v>1.9999999550000011E-4</c:v>
                </c:pt>
                <c:pt idx="55">
                  <c:v>-1.9999999550000011E-4</c:v>
                </c:pt>
                <c:pt idx="56">
                  <c:v>-1.999995500010125E-3</c:v>
                </c:pt>
                <c:pt idx="57">
                  <c:v>-1.9995501012272238E-2</c:v>
                </c:pt>
                <c:pt idx="58">
                  <c:v>-2.2216051096917523E-2</c:v>
                </c:pt>
                <c:pt idx="59">
                  <c:v>-2.4991214026318872E-2</c:v>
                </c:pt>
                <c:pt idx="60">
                  <c:v>-2.8558315059411494E-2</c:v>
                </c:pt>
                <c:pt idx="61">
                  <c:v>-3.3312513012700398E-2</c:v>
                </c:pt>
                <c:pt idx="62">
                  <c:v>-3.9964032370866223E-2</c:v>
                </c:pt>
                <c:pt idx="63">
                  <c:v>-4.9929786238102666E-2</c:v>
                </c:pt>
                <c:pt idx="64">
                  <c:v>-6.6500415627597675E-2</c:v>
                </c:pt>
                <c:pt idx="65">
                  <c:v>-9.9440646364201371E-2</c:v>
                </c:pt>
                <c:pt idx="66">
                  <c:v>-0.19559902200488999</c:v>
                </c:pt>
                <c:pt idx="67">
                  <c:v>-0.21621621621621623</c:v>
                </c:pt>
                <c:pt idx="68">
                  <c:v>-0.24150943396226415</c:v>
                </c:pt>
                <c:pt idx="69">
                  <c:v>-0.27317073170731709</c:v>
                </c:pt>
                <c:pt idx="70">
                  <c:v>-0.31372549019607843</c:v>
                </c:pt>
                <c:pt idx="71">
                  <c:v>-0.3669724770642202</c:v>
                </c:pt>
                <c:pt idx="72">
                  <c:v>-0.43835616438356162</c:v>
                </c:pt>
                <c:pt idx="73">
                  <c:v>-0.48275862068965519</c:v>
                </c:pt>
                <c:pt idx="74">
                  <c:v>-0.53333333333333333</c:v>
                </c:pt>
                <c:pt idx="75">
                  <c:v>-0.5550049554013875</c:v>
                </c:pt>
                <c:pt idx="76">
                  <c:v>-0.57713651498335172</c:v>
                </c:pt>
                <c:pt idx="77">
                  <c:v>-0.59925093632958804</c:v>
                </c:pt>
                <c:pt idx="78">
                  <c:v>-0.6205923836389281</c:v>
                </c:pt>
                <c:pt idx="79">
                  <c:v>-0.64</c:v>
                </c:pt>
                <c:pt idx="80">
                  <c:v>-0.64846416382252559</c:v>
                </c:pt>
                <c:pt idx="81">
                  <c:v>-0.65573770491803274</c:v>
                </c:pt>
                <c:pt idx="82">
                  <c:v>-0.66147859922178986</c:v>
                </c:pt>
                <c:pt idx="83">
                  <c:v>-0.66528066528066521</c:v>
                </c:pt>
                <c:pt idx="84">
                  <c:v>-0.66666666666666663</c:v>
                </c:pt>
                <c:pt idx="85">
                  <c:v>-0.66508313539192399</c:v>
                </c:pt>
                <c:pt idx="86">
                  <c:v>-0.65989847715736039</c:v>
                </c:pt>
                <c:pt idx="87">
                  <c:v>-0.65040650406504064</c:v>
                </c:pt>
                <c:pt idx="88">
                  <c:v>-0.63583815028901736</c:v>
                </c:pt>
                <c:pt idx="89">
                  <c:v>-0.61538461538461542</c:v>
                </c:pt>
                <c:pt idx="90">
                  <c:v>-0.60269627279936555</c:v>
                </c:pt>
                <c:pt idx="91">
                  <c:v>-0.58823529411764708</c:v>
                </c:pt>
                <c:pt idx="92">
                  <c:v>-0.57190916736753572</c:v>
                </c:pt>
                <c:pt idx="93">
                  <c:v>-0.55363321799307963</c:v>
                </c:pt>
                <c:pt idx="94">
                  <c:v>-0.53333333333333333</c:v>
                </c:pt>
                <c:pt idx="95">
                  <c:v>-0.51094890510948909</c:v>
                </c:pt>
                <c:pt idx="96">
                  <c:v>-0.48643592142188968</c:v>
                </c:pt>
                <c:pt idx="97">
                  <c:v>-0.45977011494252873</c:v>
                </c:pt>
                <c:pt idx="98">
                  <c:v>-0.4309500489715965</c:v>
                </c:pt>
                <c:pt idx="99">
                  <c:v>-0.4</c:v>
                </c:pt>
                <c:pt idx="100">
                  <c:v>-0.36697247706422015</c:v>
                </c:pt>
                <c:pt idx="101">
                  <c:v>-0.33195020746887893</c:v>
                </c:pt>
                <c:pt idx="102">
                  <c:v>-0.2950474183350888</c:v>
                </c:pt>
                <c:pt idx="103">
                  <c:v>-0.25641025641025561</c:v>
                </c:pt>
                <c:pt idx="104">
                  <c:v>-0.2162162162162154</c:v>
                </c:pt>
                <c:pt idx="105">
                  <c:v>-0.17467248908296859</c:v>
                </c:pt>
                <c:pt idx="106">
                  <c:v>-0.13201320132013117</c:v>
                </c:pt>
                <c:pt idx="107">
                  <c:v>-8.8495575221238063E-2</c:v>
                </c:pt>
                <c:pt idx="108">
                  <c:v>-4.4395116537180021E-2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416-40D9-B7D5-70F8CF2A8237}"/>
            </c:ext>
          </c:extLst>
        </c:ser>
        <c:ser>
          <c:idx val="3"/>
          <c:order val="3"/>
          <c:tx>
            <c:strRef>
              <c:f>手順4!$Y$2</c:f>
              <c:strCache>
                <c:ptCount val="1"/>
                <c:pt idx="0">
                  <c:v>R=1.0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手順4!$AA$6:$AA$115</c:f>
              <c:numCache>
                <c:formatCode>0.0000_ </c:formatCode>
                <c:ptCount val="110"/>
                <c:pt idx="0">
                  <c:v>0</c:v>
                </c:pt>
                <c:pt idx="1">
                  <c:v>6.2460961898811904E-4</c:v>
                </c:pt>
                <c:pt idx="2">
                  <c:v>2.4937655860349153E-3</c:v>
                </c:pt>
                <c:pt idx="3">
                  <c:v>5.5935363579863182E-3</c:v>
                </c:pt>
                <c:pt idx="4">
                  <c:v>9.9009900990099098E-3</c:v>
                </c:pt>
                <c:pt idx="5">
                  <c:v>1.5384615384615385E-2</c:v>
                </c:pt>
                <c:pt idx="6">
                  <c:v>2.2004889975550144E-2</c:v>
                </c:pt>
                <c:pt idx="7">
                  <c:v>2.9714978775015177E-2</c:v>
                </c:pt>
                <c:pt idx="8">
                  <c:v>3.8461538461538491E-2</c:v>
                </c:pt>
                <c:pt idx="9">
                  <c:v>4.8185603807257615E-2</c:v>
                </c:pt>
                <c:pt idx="10">
                  <c:v>5.8823529411764705E-2</c:v>
                </c:pt>
                <c:pt idx="11">
                  <c:v>7.0307960488088309E-2</c:v>
                </c:pt>
                <c:pt idx="12">
                  <c:v>8.2568807339449504E-2</c:v>
                </c:pt>
                <c:pt idx="13">
                  <c:v>9.5534200113058243E-2</c:v>
                </c:pt>
                <c:pt idx="14">
                  <c:v>0.10913140311804008</c:v>
                </c:pt>
                <c:pt idx="15">
                  <c:v>0.12328767123287671</c:v>
                </c:pt>
                <c:pt idx="16">
                  <c:v>0.13793103448275862</c:v>
                </c:pt>
                <c:pt idx="17">
                  <c:v>0.15299100052938061</c:v>
                </c:pt>
                <c:pt idx="18">
                  <c:v>0.16839916839916838</c:v>
                </c:pt>
                <c:pt idx="19">
                  <c:v>0.18408975012748596</c:v>
                </c:pt>
                <c:pt idx="20">
                  <c:v>0.2</c:v>
                </c:pt>
                <c:pt idx="21">
                  <c:v>0.23224568138195778</c:v>
                </c:pt>
                <c:pt idx="22">
                  <c:v>0.26470588235294118</c:v>
                </c:pt>
                <c:pt idx="23">
                  <c:v>0.29701230228471004</c:v>
                </c:pt>
                <c:pt idx="24">
                  <c:v>0.32885906040268453</c:v>
                </c:pt>
                <c:pt idx="25">
                  <c:v>0.36</c:v>
                </c:pt>
                <c:pt idx="26">
                  <c:v>0.39024390243902446</c:v>
                </c:pt>
                <c:pt idx="27">
                  <c:v>0.41944847605224961</c:v>
                </c:pt>
                <c:pt idx="28">
                  <c:v>0.44751381215469616</c:v>
                </c:pt>
                <c:pt idx="29">
                  <c:v>0.47437582128777922</c:v>
                </c:pt>
                <c:pt idx="30">
                  <c:v>0.5</c:v>
                </c:pt>
                <c:pt idx="31">
                  <c:v>0.54751131221719462</c:v>
                </c:pt>
                <c:pt idx="32">
                  <c:v>0.5901639344262295</c:v>
                </c:pt>
                <c:pt idx="33">
                  <c:v>0.62825278810408924</c:v>
                </c:pt>
                <c:pt idx="34">
                  <c:v>0.66216216216216217</c:v>
                </c:pt>
                <c:pt idx="35">
                  <c:v>0.69230769230769229</c:v>
                </c:pt>
                <c:pt idx="36">
                  <c:v>0.75384615384615383</c:v>
                </c:pt>
                <c:pt idx="37">
                  <c:v>0.8</c:v>
                </c:pt>
                <c:pt idx="38">
                  <c:v>0.86206896551724133</c:v>
                </c:pt>
                <c:pt idx="39">
                  <c:v>0.9</c:v>
                </c:pt>
                <c:pt idx="40">
                  <c:v>0.92452830188679247</c:v>
                </c:pt>
                <c:pt idx="41">
                  <c:v>0.94117647058823528</c:v>
                </c:pt>
                <c:pt idx="42">
                  <c:v>0.95294117647058818</c:v>
                </c:pt>
                <c:pt idx="43">
                  <c:v>0.96153846153846156</c:v>
                </c:pt>
                <c:pt idx="44">
                  <c:v>0.99009900990099009</c:v>
                </c:pt>
                <c:pt idx="45">
                  <c:v>0.99557522123893805</c:v>
                </c:pt>
                <c:pt idx="46">
                  <c:v>0.99750623441396513</c:v>
                </c:pt>
                <c:pt idx="47">
                  <c:v>0.99840255591054317</c:v>
                </c:pt>
                <c:pt idx="48">
                  <c:v>0.99889012208657046</c:v>
                </c:pt>
                <c:pt idx="49">
                  <c:v>0.99918433931484507</c:v>
                </c:pt>
                <c:pt idx="50">
                  <c:v>0.99937539038101186</c:v>
                </c:pt>
                <c:pt idx="51">
                  <c:v>0.99950641658440276</c:v>
                </c:pt>
                <c:pt idx="52">
                  <c:v>0.99960015993602558</c:v>
                </c:pt>
                <c:pt idx="53">
                  <c:v>0.99999600001599998</c:v>
                </c:pt>
                <c:pt idx="54">
                  <c:v>0.99999996000000158</c:v>
                </c:pt>
                <c:pt idx="55">
                  <c:v>0.99999996000000158</c:v>
                </c:pt>
                <c:pt idx="56">
                  <c:v>0.99999600001599998</c:v>
                </c:pt>
                <c:pt idx="57">
                  <c:v>0.99960015993602558</c:v>
                </c:pt>
                <c:pt idx="58">
                  <c:v>0.99950641658440276</c:v>
                </c:pt>
                <c:pt idx="59">
                  <c:v>0.99937539038101186</c:v>
                </c:pt>
                <c:pt idx="60">
                  <c:v>0.99918433931484507</c:v>
                </c:pt>
                <c:pt idx="61">
                  <c:v>0.99889012208657046</c:v>
                </c:pt>
                <c:pt idx="62">
                  <c:v>0.99840255591054317</c:v>
                </c:pt>
                <c:pt idx="63">
                  <c:v>0.99750623441396513</c:v>
                </c:pt>
                <c:pt idx="64">
                  <c:v>0.99557522123893805</c:v>
                </c:pt>
                <c:pt idx="65">
                  <c:v>0.99009900990099009</c:v>
                </c:pt>
                <c:pt idx="66">
                  <c:v>0.96153846153846156</c:v>
                </c:pt>
                <c:pt idx="67">
                  <c:v>0.95294117647058818</c:v>
                </c:pt>
                <c:pt idx="68">
                  <c:v>0.94117647058823528</c:v>
                </c:pt>
                <c:pt idx="69">
                  <c:v>0.92452830188679247</c:v>
                </c:pt>
                <c:pt idx="70">
                  <c:v>0.9</c:v>
                </c:pt>
                <c:pt idx="71">
                  <c:v>0.86206896551724133</c:v>
                </c:pt>
                <c:pt idx="72">
                  <c:v>0.8</c:v>
                </c:pt>
                <c:pt idx="73">
                  <c:v>0.75384615384615383</c:v>
                </c:pt>
                <c:pt idx="74">
                  <c:v>0.69230769230769229</c:v>
                </c:pt>
                <c:pt idx="75">
                  <c:v>0.66216216216216217</c:v>
                </c:pt>
                <c:pt idx="76">
                  <c:v>0.62825278810408924</c:v>
                </c:pt>
                <c:pt idx="77">
                  <c:v>0.5901639344262295</c:v>
                </c:pt>
                <c:pt idx="78">
                  <c:v>0.54751131221719462</c:v>
                </c:pt>
                <c:pt idx="79">
                  <c:v>0.5</c:v>
                </c:pt>
                <c:pt idx="80">
                  <c:v>0.47437582128777922</c:v>
                </c:pt>
                <c:pt idx="81">
                  <c:v>0.44751381215469616</c:v>
                </c:pt>
                <c:pt idx="82">
                  <c:v>0.41944847605224961</c:v>
                </c:pt>
                <c:pt idx="83">
                  <c:v>0.39024390243902446</c:v>
                </c:pt>
                <c:pt idx="84">
                  <c:v>0.36</c:v>
                </c:pt>
                <c:pt idx="85">
                  <c:v>0.32885906040268453</c:v>
                </c:pt>
                <c:pt idx="86">
                  <c:v>0.29701230228471004</c:v>
                </c:pt>
                <c:pt idx="87">
                  <c:v>0.26470588235294118</c:v>
                </c:pt>
                <c:pt idx="88">
                  <c:v>0.23224568138195778</c:v>
                </c:pt>
                <c:pt idx="89">
                  <c:v>0.2</c:v>
                </c:pt>
                <c:pt idx="90">
                  <c:v>0.18408975012748596</c:v>
                </c:pt>
                <c:pt idx="91">
                  <c:v>0.16839916839916838</c:v>
                </c:pt>
                <c:pt idx="92">
                  <c:v>0.15299100052938061</c:v>
                </c:pt>
                <c:pt idx="93">
                  <c:v>0.13793103448275862</c:v>
                </c:pt>
                <c:pt idx="94">
                  <c:v>0.12328767123287671</c:v>
                </c:pt>
                <c:pt idx="95">
                  <c:v>0.10913140311804008</c:v>
                </c:pt>
                <c:pt idx="96">
                  <c:v>9.5534200113058243E-2</c:v>
                </c:pt>
                <c:pt idx="97">
                  <c:v>8.2568807339449504E-2</c:v>
                </c:pt>
                <c:pt idx="98">
                  <c:v>7.0307960488088309E-2</c:v>
                </c:pt>
                <c:pt idx="99">
                  <c:v>5.8823529411764705E-2</c:v>
                </c:pt>
                <c:pt idx="100">
                  <c:v>4.8185603807257615E-2</c:v>
                </c:pt>
                <c:pt idx="101">
                  <c:v>3.846153846153829E-2</c:v>
                </c:pt>
                <c:pt idx="102">
                  <c:v>2.9714978775015014E-2</c:v>
                </c:pt>
                <c:pt idx="103">
                  <c:v>2.2004889975549984E-2</c:v>
                </c:pt>
                <c:pt idx="104">
                  <c:v>1.5384615384615278E-2</c:v>
                </c:pt>
                <c:pt idx="105">
                  <c:v>9.9009900990098005E-3</c:v>
                </c:pt>
                <c:pt idx="106">
                  <c:v>5.5935363579862627E-3</c:v>
                </c:pt>
                <c:pt idx="107">
                  <c:v>2.4937655860348597E-3</c:v>
                </c:pt>
                <c:pt idx="108">
                  <c:v>6.2460961898811915E-4</c:v>
                </c:pt>
                <c:pt idx="109">
                  <c:v>0</c:v>
                </c:pt>
              </c:numCache>
            </c:numRef>
          </c:xVal>
          <c:yVal>
            <c:numRef>
              <c:f>手順4!$AB$6:$AB$115</c:f>
              <c:numCache>
                <c:formatCode>0.0000_ </c:formatCode>
                <c:ptCount val="110"/>
                <c:pt idx="0">
                  <c:v>0</c:v>
                </c:pt>
                <c:pt idx="1">
                  <c:v>2.4984384759525295E-2</c:v>
                </c:pt>
                <c:pt idx="2">
                  <c:v>4.9875311720698257E-2</c:v>
                </c:pt>
                <c:pt idx="3">
                  <c:v>7.4580484773151018E-2</c:v>
                </c:pt>
                <c:pt idx="4">
                  <c:v>9.9009900990099015E-2</c:v>
                </c:pt>
                <c:pt idx="5">
                  <c:v>0.12307692307692308</c:v>
                </c:pt>
                <c:pt idx="6">
                  <c:v>0.14669926650366749</c:v>
                </c:pt>
                <c:pt idx="7">
                  <c:v>0.16979987871437235</c:v>
                </c:pt>
                <c:pt idx="8">
                  <c:v>0.19230769230769232</c:v>
                </c:pt>
                <c:pt idx="9">
                  <c:v>0.21415823914336707</c:v>
                </c:pt>
                <c:pt idx="10">
                  <c:v>0.23529411764705882</c:v>
                </c:pt>
                <c:pt idx="11">
                  <c:v>0.25566531086577571</c:v>
                </c:pt>
                <c:pt idx="12">
                  <c:v>0.2752293577981651</c:v>
                </c:pt>
                <c:pt idx="13">
                  <c:v>0.29395138496325607</c:v>
                </c:pt>
                <c:pt idx="14">
                  <c:v>0.31180400890868593</c:v>
                </c:pt>
                <c:pt idx="15">
                  <c:v>0.32876712328767121</c:v>
                </c:pt>
                <c:pt idx="16">
                  <c:v>0.34482758620689652</c:v>
                </c:pt>
                <c:pt idx="17">
                  <c:v>0.3599788247750132</c:v>
                </c:pt>
                <c:pt idx="18">
                  <c:v>0.37422037422037419</c:v>
                </c:pt>
                <c:pt idx="19">
                  <c:v>0.38755736868944418</c:v>
                </c:pt>
                <c:pt idx="20">
                  <c:v>0.4</c:v>
                </c:pt>
                <c:pt idx="21">
                  <c:v>0.42226487523992329</c:v>
                </c:pt>
                <c:pt idx="22">
                  <c:v>0.44117647058823534</c:v>
                </c:pt>
                <c:pt idx="23">
                  <c:v>0.45694200351493847</c:v>
                </c:pt>
                <c:pt idx="24">
                  <c:v>0.46979865771812079</c:v>
                </c:pt>
                <c:pt idx="25">
                  <c:v>0.48</c:v>
                </c:pt>
                <c:pt idx="26">
                  <c:v>0.48780487804878048</c:v>
                </c:pt>
                <c:pt idx="27">
                  <c:v>0.4934687953555878</c:v>
                </c:pt>
                <c:pt idx="28">
                  <c:v>0.49723756906077349</c:v>
                </c:pt>
                <c:pt idx="29">
                  <c:v>0.49934296977660975</c:v>
                </c:pt>
                <c:pt idx="30">
                  <c:v>0.5</c:v>
                </c:pt>
                <c:pt idx="31">
                  <c:v>0.49773755656108604</c:v>
                </c:pt>
                <c:pt idx="32">
                  <c:v>0.49180327868852458</c:v>
                </c:pt>
                <c:pt idx="33">
                  <c:v>0.48327137546468396</c:v>
                </c:pt>
                <c:pt idx="34">
                  <c:v>0.47297297297297297</c:v>
                </c:pt>
                <c:pt idx="35">
                  <c:v>0.46153846153846156</c:v>
                </c:pt>
                <c:pt idx="36">
                  <c:v>0.43076923076923079</c:v>
                </c:pt>
                <c:pt idx="37">
                  <c:v>0.4</c:v>
                </c:pt>
                <c:pt idx="38">
                  <c:v>0.34482758620689657</c:v>
                </c:pt>
                <c:pt idx="39">
                  <c:v>0.3</c:v>
                </c:pt>
                <c:pt idx="40">
                  <c:v>0.26415094339622641</c:v>
                </c:pt>
                <c:pt idx="41">
                  <c:v>0.23529411764705882</c:v>
                </c:pt>
                <c:pt idx="42">
                  <c:v>0.21176470588235294</c:v>
                </c:pt>
                <c:pt idx="43">
                  <c:v>0.19230769230769232</c:v>
                </c:pt>
                <c:pt idx="44">
                  <c:v>9.9009900990099015E-2</c:v>
                </c:pt>
                <c:pt idx="45">
                  <c:v>6.637168141592921E-2</c:v>
                </c:pt>
                <c:pt idx="46">
                  <c:v>4.9875311720698257E-2</c:v>
                </c:pt>
                <c:pt idx="47">
                  <c:v>3.9936102236421724E-2</c:v>
                </c:pt>
                <c:pt idx="48">
                  <c:v>3.3296337402885685E-2</c:v>
                </c:pt>
                <c:pt idx="49">
                  <c:v>2.8548123980424143E-2</c:v>
                </c:pt>
                <c:pt idx="50">
                  <c:v>2.4984384759525295E-2</c:v>
                </c:pt>
                <c:pt idx="51">
                  <c:v>2.2211253701875617E-2</c:v>
                </c:pt>
                <c:pt idx="52">
                  <c:v>1.9992003198720514E-2</c:v>
                </c:pt>
                <c:pt idx="53">
                  <c:v>1.9999920000319999E-3</c:v>
                </c:pt>
                <c:pt idx="54">
                  <c:v>1.9999999200000031E-4</c:v>
                </c:pt>
                <c:pt idx="55">
                  <c:v>-1.9999999200000031E-4</c:v>
                </c:pt>
                <c:pt idx="56">
                  <c:v>-1.9999920000319999E-3</c:v>
                </c:pt>
                <c:pt idx="57">
                  <c:v>-1.9992003198720514E-2</c:v>
                </c:pt>
                <c:pt idx="58">
                  <c:v>-2.2211253701875617E-2</c:v>
                </c:pt>
                <c:pt idx="59">
                  <c:v>-2.4984384759525295E-2</c:v>
                </c:pt>
                <c:pt idx="60">
                  <c:v>-2.8548123980424143E-2</c:v>
                </c:pt>
                <c:pt idx="61">
                  <c:v>-3.3296337402885685E-2</c:v>
                </c:pt>
                <c:pt idx="62">
                  <c:v>-3.9936102236421724E-2</c:v>
                </c:pt>
                <c:pt idx="63">
                  <c:v>-4.9875311720698257E-2</c:v>
                </c:pt>
                <c:pt idx="64">
                  <c:v>-6.637168141592921E-2</c:v>
                </c:pt>
                <c:pt idx="65">
                  <c:v>-9.9009900990099015E-2</c:v>
                </c:pt>
                <c:pt idx="66">
                  <c:v>-0.19230769230769232</c:v>
                </c:pt>
                <c:pt idx="67">
                  <c:v>-0.21176470588235294</c:v>
                </c:pt>
                <c:pt idx="68">
                  <c:v>-0.23529411764705882</c:v>
                </c:pt>
                <c:pt idx="69">
                  <c:v>-0.26415094339622641</c:v>
                </c:pt>
                <c:pt idx="70">
                  <c:v>-0.3</c:v>
                </c:pt>
                <c:pt idx="71">
                  <c:v>-0.34482758620689657</c:v>
                </c:pt>
                <c:pt idx="72">
                  <c:v>-0.4</c:v>
                </c:pt>
                <c:pt idx="73">
                  <c:v>-0.43076923076923079</c:v>
                </c:pt>
                <c:pt idx="74">
                  <c:v>-0.46153846153846156</c:v>
                </c:pt>
                <c:pt idx="75">
                  <c:v>-0.47297297297297297</c:v>
                </c:pt>
                <c:pt idx="76">
                  <c:v>-0.48327137546468396</c:v>
                </c:pt>
                <c:pt idx="77">
                  <c:v>-0.49180327868852458</c:v>
                </c:pt>
                <c:pt idx="78">
                  <c:v>-0.49773755656108604</c:v>
                </c:pt>
                <c:pt idx="79">
                  <c:v>-0.5</c:v>
                </c:pt>
                <c:pt idx="80">
                  <c:v>-0.49934296977660975</c:v>
                </c:pt>
                <c:pt idx="81">
                  <c:v>-0.49723756906077349</c:v>
                </c:pt>
                <c:pt idx="82">
                  <c:v>-0.4934687953555878</c:v>
                </c:pt>
                <c:pt idx="83">
                  <c:v>-0.48780487804878048</c:v>
                </c:pt>
                <c:pt idx="84">
                  <c:v>-0.48</c:v>
                </c:pt>
                <c:pt idx="85">
                  <c:v>-0.46979865771812079</c:v>
                </c:pt>
                <c:pt idx="86">
                  <c:v>-0.45694200351493847</c:v>
                </c:pt>
                <c:pt idx="87">
                  <c:v>-0.44117647058823534</c:v>
                </c:pt>
                <c:pt idx="88">
                  <c:v>-0.42226487523992329</c:v>
                </c:pt>
                <c:pt idx="89">
                  <c:v>-0.4</c:v>
                </c:pt>
                <c:pt idx="90">
                  <c:v>-0.38755736868944418</c:v>
                </c:pt>
                <c:pt idx="91">
                  <c:v>-0.37422037422037419</c:v>
                </c:pt>
                <c:pt idx="92">
                  <c:v>-0.3599788247750132</c:v>
                </c:pt>
                <c:pt idx="93">
                  <c:v>-0.34482758620689652</c:v>
                </c:pt>
                <c:pt idx="94">
                  <c:v>-0.32876712328767121</c:v>
                </c:pt>
                <c:pt idx="95">
                  <c:v>-0.31180400890868593</c:v>
                </c:pt>
                <c:pt idx="96">
                  <c:v>-0.29395138496325607</c:v>
                </c:pt>
                <c:pt idx="97">
                  <c:v>-0.2752293577981651</c:v>
                </c:pt>
                <c:pt idx="98">
                  <c:v>-0.25566531086577571</c:v>
                </c:pt>
                <c:pt idx="99">
                  <c:v>-0.23529411764705882</c:v>
                </c:pt>
                <c:pt idx="100">
                  <c:v>-0.21415823914336707</c:v>
                </c:pt>
                <c:pt idx="101">
                  <c:v>-0.19230769230769187</c:v>
                </c:pt>
                <c:pt idx="102">
                  <c:v>-0.16979987871437185</c:v>
                </c:pt>
                <c:pt idx="103">
                  <c:v>-0.14669926650366702</c:v>
                </c:pt>
                <c:pt idx="104">
                  <c:v>-0.12307692307692261</c:v>
                </c:pt>
                <c:pt idx="105">
                  <c:v>-9.9009900990098515E-2</c:v>
                </c:pt>
                <c:pt idx="106">
                  <c:v>-7.4580484773150532E-2</c:v>
                </c:pt>
                <c:pt idx="107">
                  <c:v>-4.9875311720697764E-2</c:v>
                </c:pt>
                <c:pt idx="108">
                  <c:v>-2.4984384759524799E-2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416-40D9-B7D5-70F8CF2A8237}"/>
            </c:ext>
          </c:extLst>
        </c:ser>
        <c:ser>
          <c:idx val="4"/>
          <c:order val="4"/>
          <c:tx>
            <c:strRef>
              <c:f>手順4!$AD$2</c:f>
              <c:strCache>
                <c:ptCount val="1"/>
                <c:pt idx="0">
                  <c:v>R=2.0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手順4!$AF$6:$AF$115</c:f>
              <c:numCache>
                <c:formatCode>0.0000_ </c:formatCode>
                <c:ptCount val="110"/>
                <c:pt idx="0">
                  <c:v>0.33333333333333331</c:v>
                </c:pt>
                <c:pt idx="1">
                  <c:v>0.3335184670924744</c:v>
                </c:pt>
                <c:pt idx="2">
                  <c:v>0.33407325194228632</c:v>
                </c:pt>
                <c:pt idx="3">
                  <c:v>0.33499584372402325</c:v>
                </c:pt>
                <c:pt idx="4">
                  <c:v>0.33628318584070799</c:v>
                </c:pt>
                <c:pt idx="5">
                  <c:v>0.33793103448275863</c:v>
                </c:pt>
                <c:pt idx="6">
                  <c:v>0.33993399339933994</c:v>
                </c:pt>
                <c:pt idx="7">
                  <c:v>0.3422855576870375</c:v>
                </c:pt>
                <c:pt idx="8">
                  <c:v>0.34497816593886466</c:v>
                </c:pt>
                <c:pt idx="9">
                  <c:v>0.34800325998370002</c:v>
                </c:pt>
                <c:pt idx="10">
                  <c:v>0.35135135135135137</c:v>
                </c:pt>
                <c:pt idx="11">
                  <c:v>0.35501209352324647</c:v>
                </c:pt>
                <c:pt idx="12">
                  <c:v>0.35897435897435903</c:v>
                </c:pt>
                <c:pt idx="13">
                  <c:v>0.36322631997877425</c:v>
                </c:pt>
                <c:pt idx="14">
                  <c:v>0.36775553213909379</c:v>
                </c:pt>
                <c:pt idx="15">
                  <c:v>0.37254901960784315</c:v>
                </c:pt>
                <c:pt idx="16">
                  <c:v>0.37759336099585067</c:v>
                </c:pt>
                <c:pt idx="17">
                  <c:v>0.38287477500642841</c:v>
                </c:pt>
                <c:pt idx="18">
                  <c:v>0.3883792048929664</c:v>
                </c:pt>
                <c:pt idx="19">
                  <c:v>0.39409240090886138</c:v>
                </c:pt>
                <c:pt idx="20">
                  <c:v>0.4</c:v>
                </c:pt>
                <c:pt idx="21">
                  <c:v>0.41234084231145929</c:v>
                </c:pt>
                <c:pt idx="22">
                  <c:v>0.42528735632183906</c:v>
                </c:pt>
                <c:pt idx="23">
                  <c:v>0.4387277829747428</c:v>
                </c:pt>
                <c:pt idx="24">
                  <c:v>0.4525547445255475</c:v>
                </c:pt>
                <c:pt idx="25">
                  <c:v>0.46666666666666667</c:v>
                </c:pt>
                <c:pt idx="26">
                  <c:v>0.48096885813148793</c:v>
                </c:pt>
                <c:pt idx="27">
                  <c:v>0.49537426408746843</c:v>
                </c:pt>
                <c:pt idx="28">
                  <c:v>0.50980392156862742</c:v>
                </c:pt>
                <c:pt idx="29">
                  <c:v>0.52418715305313246</c:v>
                </c:pt>
                <c:pt idx="30">
                  <c:v>0.53846153846153844</c:v>
                </c:pt>
                <c:pt idx="31">
                  <c:v>0.56647398843930641</c:v>
                </c:pt>
                <c:pt idx="32">
                  <c:v>0.5934959349593496</c:v>
                </c:pt>
                <c:pt idx="33">
                  <c:v>0.61928934010152292</c:v>
                </c:pt>
                <c:pt idx="34">
                  <c:v>0.6437054631828979</c:v>
                </c:pt>
                <c:pt idx="35">
                  <c:v>0.66666666666666663</c:v>
                </c:pt>
                <c:pt idx="36">
                  <c:v>0.71764705882352942</c:v>
                </c:pt>
                <c:pt idx="37">
                  <c:v>0.76</c:v>
                </c:pt>
                <c:pt idx="38">
                  <c:v>0.82352941176470584</c:v>
                </c:pt>
                <c:pt idx="39">
                  <c:v>0.8666666666666667</c:v>
                </c:pt>
                <c:pt idx="40">
                  <c:v>0.89655172413793105</c:v>
                </c:pt>
                <c:pt idx="41">
                  <c:v>0.9178082191780822</c:v>
                </c:pt>
                <c:pt idx="42">
                  <c:v>0.93333333333333335</c:v>
                </c:pt>
                <c:pt idx="43">
                  <c:v>0.94495412844036697</c:v>
                </c:pt>
                <c:pt idx="44">
                  <c:v>0.9853300733496333</c:v>
                </c:pt>
                <c:pt idx="45">
                  <c:v>0.99339933993399343</c:v>
                </c:pt>
                <c:pt idx="46">
                  <c:v>0.99627097576134249</c:v>
                </c:pt>
                <c:pt idx="47">
                  <c:v>0.99760860900757276</c:v>
                </c:pt>
                <c:pt idx="48">
                  <c:v>0.99833748960931001</c:v>
                </c:pt>
                <c:pt idx="49">
                  <c:v>0.99877775514361378</c:v>
                </c:pt>
                <c:pt idx="50">
                  <c:v>0.99906381650803555</c:v>
                </c:pt>
                <c:pt idx="51">
                  <c:v>0.99926008139104694</c:v>
                </c:pt>
                <c:pt idx="52">
                  <c:v>0.99940053951443697</c:v>
                </c:pt>
                <c:pt idx="53">
                  <c:v>0.99999400005399952</c:v>
                </c:pt>
                <c:pt idx="54">
                  <c:v>0.99999994000000536</c:v>
                </c:pt>
                <c:pt idx="55">
                  <c:v>0.99999994000000536</c:v>
                </c:pt>
                <c:pt idx="56">
                  <c:v>0.99999400005399952</c:v>
                </c:pt>
                <c:pt idx="57">
                  <c:v>0.99940053951443697</c:v>
                </c:pt>
                <c:pt idx="58">
                  <c:v>0.99926008139104694</c:v>
                </c:pt>
                <c:pt idx="59">
                  <c:v>0.99906381650803555</c:v>
                </c:pt>
                <c:pt idx="60">
                  <c:v>0.99877775514361378</c:v>
                </c:pt>
                <c:pt idx="61">
                  <c:v>0.99833748960931001</c:v>
                </c:pt>
                <c:pt idx="62">
                  <c:v>0.99760860900757276</c:v>
                </c:pt>
                <c:pt idx="63">
                  <c:v>0.99627097576134249</c:v>
                </c:pt>
                <c:pt idx="64">
                  <c:v>0.99339933993399343</c:v>
                </c:pt>
                <c:pt idx="65">
                  <c:v>0.9853300733496333</c:v>
                </c:pt>
                <c:pt idx="66">
                  <c:v>0.94495412844036697</c:v>
                </c:pt>
                <c:pt idx="67">
                  <c:v>0.93333333333333335</c:v>
                </c:pt>
                <c:pt idx="68">
                  <c:v>0.9178082191780822</c:v>
                </c:pt>
                <c:pt idx="69">
                  <c:v>0.89655172413793105</c:v>
                </c:pt>
                <c:pt idx="70">
                  <c:v>0.8666666666666667</c:v>
                </c:pt>
                <c:pt idx="71">
                  <c:v>0.82352941176470584</c:v>
                </c:pt>
                <c:pt idx="72">
                  <c:v>0.76</c:v>
                </c:pt>
                <c:pt idx="73">
                  <c:v>0.71764705882352942</c:v>
                </c:pt>
                <c:pt idx="74">
                  <c:v>0.66666666666666663</c:v>
                </c:pt>
                <c:pt idx="75">
                  <c:v>0.6437054631828979</c:v>
                </c:pt>
                <c:pt idx="76">
                  <c:v>0.61928934010152292</c:v>
                </c:pt>
                <c:pt idx="77">
                  <c:v>0.5934959349593496</c:v>
                </c:pt>
                <c:pt idx="78">
                  <c:v>0.56647398843930641</c:v>
                </c:pt>
                <c:pt idx="79">
                  <c:v>0.53846153846153844</c:v>
                </c:pt>
                <c:pt idx="80">
                  <c:v>0.52418715305313246</c:v>
                </c:pt>
                <c:pt idx="81">
                  <c:v>0.50980392156862742</c:v>
                </c:pt>
                <c:pt idx="82">
                  <c:v>0.49537426408746843</c:v>
                </c:pt>
                <c:pt idx="83">
                  <c:v>0.48096885813148793</c:v>
                </c:pt>
                <c:pt idx="84">
                  <c:v>0.46666666666666667</c:v>
                </c:pt>
                <c:pt idx="85">
                  <c:v>0.4525547445255475</c:v>
                </c:pt>
                <c:pt idx="86">
                  <c:v>0.4387277829747428</c:v>
                </c:pt>
                <c:pt idx="87">
                  <c:v>0.42528735632183906</c:v>
                </c:pt>
                <c:pt idx="88">
                  <c:v>0.41234084231145929</c:v>
                </c:pt>
                <c:pt idx="89">
                  <c:v>0.4</c:v>
                </c:pt>
                <c:pt idx="90">
                  <c:v>0.39409240090886138</c:v>
                </c:pt>
                <c:pt idx="91">
                  <c:v>0.3883792048929664</c:v>
                </c:pt>
                <c:pt idx="92">
                  <c:v>0.38287477500642841</c:v>
                </c:pt>
                <c:pt idx="93">
                  <c:v>0.37759336099585067</c:v>
                </c:pt>
                <c:pt idx="94">
                  <c:v>0.37254901960784315</c:v>
                </c:pt>
                <c:pt idx="95">
                  <c:v>0.36775553213909379</c:v>
                </c:pt>
                <c:pt idx="96">
                  <c:v>0.36322631997877425</c:v>
                </c:pt>
                <c:pt idx="97">
                  <c:v>0.35897435897435903</c:v>
                </c:pt>
                <c:pt idx="98">
                  <c:v>0.35501209352324647</c:v>
                </c:pt>
                <c:pt idx="99">
                  <c:v>0.35135135135135137</c:v>
                </c:pt>
                <c:pt idx="100">
                  <c:v>0.34800325998370002</c:v>
                </c:pt>
                <c:pt idx="101">
                  <c:v>0.3449781659388646</c:v>
                </c:pt>
                <c:pt idx="102">
                  <c:v>0.34228555768703756</c:v>
                </c:pt>
                <c:pt idx="103">
                  <c:v>0.33993399339933983</c:v>
                </c:pt>
                <c:pt idx="104">
                  <c:v>0.33793103448275852</c:v>
                </c:pt>
                <c:pt idx="105">
                  <c:v>0.33628318584070799</c:v>
                </c:pt>
                <c:pt idx="106">
                  <c:v>0.3349958437240233</c:v>
                </c:pt>
                <c:pt idx="107">
                  <c:v>0.33407325194228632</c:v>
                </c:pt>
                <c:pt idx="108">
                  <c:v>0.33351846709247429</c:v>
                </c:pt>
                <c:pt idx="109">
                  <c:v>0.33333333333333331</c:v>
                </c:pt>
              </c:numCache>
            </c:numRef>
          </c:xVal>
          <c:yVal>
            <c:numRef>
              <c:f>手順4!$AG$6:$AG$115</c:f>
              <c:numCache>
                <c:formatCode>0.0000_ </c:formatCode>
                <c:ptCount val="110"/>
                <c:pt idx="0">
                  <c:v>0</c:v>
                </c:pt>
                <c:pt idx="1">
                  <c:v>1.1108025548458763E-2</c:v>
                </c:pt>
                <c:pt idx="2">
                  <c:v>2.2197558268590458E-2</c:v>
                </c:pt>
                <c:pt idx="3">
                  <c:v>3.3250207813798831E-2</c:v>
                </c:pt>
                <c:pt idx="4">
                  <c:v>4.4247787610619475E-2</c:v>
                </c:pt>
                <c:pt idx="5">
                  <c:v>5.5172413793103448E-2</c:v>
                </c:pt>
                <c:pt idx="6">
                  <c:v>6.6006600660066E-2</c:v>
                </c:pt>
                <c:pt idx="7">
                  <c:v>7.6733351603178943E-2</c:v>
                </c:pt>
                <c:pt idx="8">
                  <c:v>8.7336244541484725E-2</c:v>
                </c:pt>
                <c:pt idx="9">
                  <c:v>9.779951100244498E-2</c:v>
                </c:pt>
                <c:pt idx="10">
                  <c:v>0.10810810810810811</c:v>
                </c:pt>
                <c:pt idx="11">
                  <c:v>0.11824778285407149</c:v>
                </c:pt>
                <c:pt idx="12">
                  <c:v>0.12820512820512822</c:v>
                </c:pt>
                <c:pt idx="13">
                  <c:v>0.13796763067126561</c:v>
                </c:pt>
                <c:pt idx="14">
                  <c:v>0.14752370916754476</c:v>
                </c:pt>
                <c:pt idx="15">
                  <c:v>0.15686274509803921</c:v>
                </c:pt>
                <c:pt idx="16">
                  <c:v>0.16597510373443983</c:v>
                </c:pt>
                <c:pt idx="17">
                  <c:v>0.17485214708151195</c:v>
                </c:pt>
                <c:pt idx="18">
                  <c:v>0.18348623853211007</c:v>
                </c:pt>
                <c:pt idx="19">
                  <c:v>0.19187073971219387</c:v>
                </c:pt>
                <c:pt idx="20">
                  <c:v>0.2</c:v>
                </c:pt>
                <c:pt idx="21">
                  <c:v>0.21547502448579825</c:v>
                </c:pt>
                <c:pt idx="22">
                  <c:v>0.22988505747126436</c:v>
                </c:pt>
                <c:pt idx="23">
                  <c:v>0.24321796071094484</c:v>
                </c:pt>
                <c:pt idx="24">
                  <c:v>0.25547445255474455</c:v>
                </c:pt>
                <c:pt idx="25">
                  <c:v>0.26666666666666666</c:v>
                </c:pt>
                <c:pt idx="26">
                  <c:v>0.27681660899653981</c:v>
                </c:pt>
                <c:pt idx="27">
                  <c:v>0.28595458368376786</c:v>
                </c:pt>
                <c:pt idx="28">
                  <c:v>0.29411764705882354</c:v>
                </c:pt>
                <c:pt idx="29">
                  <c:v>0.30134813639968278</c:v>
                </c:pt>
                <c:pt idx="30">
                  <c:v>0.30769230769230771</c:v>
                </c:pt>
                <c:pt idx="31">
                  <c:v>0.31791907514450868</c:v>
                </c:pt>
                <c:pt idx="32">
                  <c:v>0.32520325203252032</c:v>
                </c:pt>
                <c:pt idx="33">
                  <c:v>0.32994923857868019</c:v>
                </c:pt>
                <c:pt idx="34">
                  <c:v>0.33254156769596199</c:v>
                </c:pt>
                <c:pt idx="35">
                  <c:v>0.33333333333333331</c:v>
                </c:pt>
                <c:pt idx="36">
                  <c:v>0.32941176470588235</c:v>
                </c:pt>
                <c:pt idx="37">
                  <c:v>0.32</c:v>
                </c:pt>
                <c:pt idx="38">
                  <c:v>0.29411764705882354</c:v>
                </c:pt>
                <c:pt idx="39">
                  <c:v>0.26666666666666666</c:v>
                </c:pt>
                <c:pt idx="40">
                  <c:v>0.2413793103448276</c:v>
                </c:pt>
                <c:pt idx="41">
                  <c:v>0.21917808219178081</c:v>
                </c:pt>
                <c:pt idx="42">
                  <c:v>0.2</c:v>
                </c:pt>
                <c:pt idx="43">
                  <c:v>0.1834862385321101</c:v>
                </c:pt>
                <c:pt idx="44">
                  <c:v>9.7799511002444994E-2</c:v>
                </c:pt>
                <c:pt idx="45">
                  <c:v>6.6006600660066E-2</c:v>
                </c:pt>
                <c:pt idx="46">
                  <c:v>4.9720323182100686E-2</c:v>
                </c:pt>
                <c:pt idx="47">
                  <c:v>3.9856516540454363E-2</c:v>
                </c:pt>
                <c:pt idx="48">
                  <c:v>3.3250207813798838E-2</c:v>
                </c:pt>
                <c:pt idx="49">
                  <c:v>2.8519046649012017E-2</c:v>
                </c:pt>
                <c:pt idx="50">
                  <c:v>2.4964893119051333E-2</c:v>
                </c:pt>
                <c:pt idx="51">
                  <c:v>2.2197558268590455E-2</c:v>
                </c:pt>
                <c:pt idx="52">
                  <c:v>1.9982016185433112E-2</c:v>
                </c:pt>
                <c:pt idx="53">
                  <c:v>1.9999820001619984E-3</c:v>
                </c:pt>
                <c:pt idx="54">
                  <c:v>1.9999998200000163E-4</c:v>
                </c:pt>
                <c:pt idx="55">
                  <c:v>-1.9999998200000163E-4</c:v>
                </c:pt>
                <c:pt idx="56">
                  <c:v>-1.9999820001619984E-3</c:v>
                </c:pt>
                <c:pt idx="57">
                  <c:v>-1.9982016185433112E-2</c:v>
                </c:pt>
                <c:pt idx="58">
                  <c:v>-2.2197558268590455E-2</c:v>
                </c:pt>
                <c:pt idx="59">
                  <c:v>-2.4964893119051333E-2</c:v>
                </c:pt>
                <c:pt idx="60">
                  <c:v>-2.8519046649012017E-2</c:v>
                </c:pt>
                <c:pt idx="61">
                  <c:v>-3.3250207813798838E-2</c:v>
                </c:pt>
                <c:pt idx="62">
                  <c:v>-3.9856516540454363E-2</c:v>
                </c:pt>
                <c:pt idx="63">
                  <c:v>-4.9720323182100686E-2</c:v>
                </c:pt>
                <c:pt idx="64">
                  <c:v>-6.6006600660066E-2</c:v>
                </c:pt>
                <c:pt idx="65">
                  <c:v>-9.7799511002444994E-2</c:v>
                </c:pt>
                <c:pt idx="66">
                  <c:v>-0.1834862385321101</c:v>
                </c:pt>
                <c:pt idx="67">
                  <c:v>-0.2</c:v>
                </c:pt>
                <c:pt idx="68">
                  <c:v>-0.21917808219178081</c:v>
                </c:pt>
                <c:pt idx="69">
                  <c:v>-0.2413793103448276</c:v>
                </c:pt>
                <c:pt idx="70">
                  <c:v>-0.26666666666666666</c:v>
                </c:pt>
                <c:pt idx="71">
                  <c:v>-0.29411764705882354</c:v>
                </c:pt>
                <c:pt idx="72">
                  <c:v>-0.32</c:v>
                </c:pt>
                <c:pt idx="73">
                  <c:v>-0.32941176470588235</c:v>
                </c:pt>
                <c:pt idx="74">
                  <c:v>-0.33333333333333331</c:v>
                </c:pt>
                <c:pt idx="75">
                  <c:v>-0.33254156769596199</c:v>
                </c:pt>
                <c:pt idx="76">
                  <c:v>-0.32994923857868019</c:v>
                </c:pt>
                <c:pt idx="77">
                  <c:v>-0.32520325203252032</c:v>
                </c:pt>
                <c:pt idx="78">
                  <c:v>-0.31791907514450868</c:v>
                </c:pt>
                <c:pt idx="79">
                  <c:v>-0.30769230769230771</c:v>
                </c:pt>
                <c:pt idx="80">
                  <c:v>-0.30134813639968278</c:v>
                </c:pt>
                <c:pt idx="81">
                  <c:v>-0.29411764705882354</c:v>
                </c:pt>
                <c:pt idx="82">
                  <c:v>-0.28595458368376786</c:v>
                </c:pt>
                <c:pt idx="83">
                  <c:v>-0.27681660899653981</c:v>
                </c:pt>
                <c:pt idx="84">
                  <c:v>-0.26666666666666666</c:v>
                </c:pt>
                <c:pt idx="85">
                  <c:v>-0.25547445255474455</c:v>
                </c:pt>
                <c:pt idx="86">
                  <c:v>-0.24321796071094484</c:v>
                </c:pt>
                <c:pt idx="87">
                  <c:v>-0.22988505747126436</c:v>
                </c:pt>
                <c:pt idx="88">
                  <c:v>-0.21547502448579825</c:v>
                </c:pt>
                <c:pt idx="89">
                  <c:v>-0.2</c:v>
                </c:pt>
                <c:pt idx="90">
                  <c:v>-0.19187073971219387</c:v>
                </c:pt>
                <c:pt idx="91">
                  <c:v>-0.18348623853211007</c:v>
                </c:pt>
                <c:pt idx="92">
                  <c:v>-0.17485214708151195</c:v>
                </c:pt>
                <c:pt idx="93">
                  <c:v>-0.16597510373443983</c:v>
                </c:pt>
                <c:pt idx="94">
                  <c:v>-0.15686274509803921</c:v>
                </c:pt>
                <c:pt idx="95">
                  <c:v>-0.14752370916754476</c:v>
                </c:pt>
                <c:pt idx="96">
                  <c:v>-0.13796763067126561</c:v>
                </c:pt>
                <c:pt idx="97">
                  <c:v>-0.12820512820512822</c:v>
                </c:pt>
                <c:pt idx="98">
                  <c:v>-0.11824778285407149</c:v>
                </c:pt>
                <c:pt idx="99">
                  <c:v>-0.10810810810810811</c:v>
                </c:pt>
                <c:pt idx="100">
                  <c:v>-9.779951100244498E-2</c:v>
                </c:pt>
                <c:pt idx="101">
                  <c:v>-8.7336244541484517E-2</c:v>
                </c:pt>
                <c:pt idx="102">
                  <c:v>-7.6733351603178734E-2</c:v>
                </c:pt>
                <c:pt idx="103">
                  <c:v>-6.6006600660065778E-2</c:v>
                </c:pt>
                <c:pt idx="104">
                  <c:v>-5.5172413793103225E-2</c:v>
                </c:pt>
                <c:pt idx="105">
                  <c:v>-4.4247787610619253E-2</c:v>
                </c:pt>
                <c:pt idx="106">
                  <c:v>-3.3250207813798616E-2</c:v>
                </c:pt>
                <c:pt idx="107">
                  <c:v>-2.2197558268590236E-2</c:v>
                </c:pt>
                <c:pt idx="108">
                  <c:v>-1.110802554845854E-2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416-40D9-B7D5-70F8CF2A8237}"/>
            </c:ext>
          </c:extLst>
        </c:ser>
        <c:ser>
          <c:idx val="5"/>
          <c:order val="5"/>
          <c:tx>
            <c:strRef>
              <c:f>手順4!$AI$2</c:f>
              <c:strCache>
                <c:ptCount val="1"/>
                <c:pt idx="0">
                  <c:v>R=5.0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手順4!$AK$6:$AK$115</c:f>
              <c:numCache>
                <c:formatCode>0.0000_ </c:formatCode>
                <c:ptCount val="110"/>
                <c:pt idx="0">
                  <c:v>0.66666666666666663</c:v>
                </c:pt>
                <c:pt idx="1">
                  <c:v>0.66668981320741627</c:v>
                </c:pt>
                <c:pt idx="2">
                  <c:v>0.66675923354623723</c:v>
                </c:pt>
                <c:pt idx="3">
                  <c:v>0.66687486987299605</c:v>
                </c:pt>
                <c:pt idx="4">
                  <c:v>0.66703662597114322</c:v>
                </c:pt>
                <c:pt idx="5">
                  <c:v>0.66724436741767768</c:v>
                </c:pt>
                <c:pt idx="6">
                  <c:v>0.66749792186201162</c:v>
                </c:pt>
                <c:pt idx="7">
                  <c:v>0.6677970793826562</c:v>
                </c:pt>
                <c:pt idx="8">
                  <c:v>0.66814159292035402</c:v>
                </c:pt>
                <c:pt idx="9">
                  <c:v>0.66853117878599544</c:v>
                </c:pt>
                <c:pt idx="10">
                  <c:v>0.66896551724137931</c:v>
                </c:pt>
                <c:pt idx="11">
                  <c:v>0.6694442531506094</c:v>
                </c:pt>
                <c:pt idx="12">
                  <c:v>0.66996699669966997</c:v>
                </c:pt>
                <c:pt idx="13">
                  <c:v>0.67053332418148126</c:v>
                </c:pt>
                <c:pt idx="14">
                  <c:v>0.67114277884351869</c:v>
                </c:pt>
                <c:pt idx="15">
                  <c:v>0.67179487179487174</c:v>
                </c:pt>
                <c:pt idx="16">
                  <c:v>0.67248908296943233</c:v>
                </c:pt>
                <c:pt idx="17">
                  <c:v>0.67322486214173882</c:v>
                </c:pt>
                <c:pt idx="18">
                  <c:v>0.67400162999184998</c:v>
                </c:pt>
                <c:pt idx="19">
                  <c:v>0.67481877921550026</c:v>
                </c:pt>
                <c:pt idx="20">
                  <c:v>0.67567567567567566</c:v>
                </c:pt>
                <c:pt idx="21">
                  <c:v>0.67750604676162318</c:v>
                </c:pt>
                <c:pt idx="22">
                  <c:v>0.67948717948717952</c:v>
                </c:pt>
                <c:pt idx="23">
                  <c:v>0.68161315998938721</c:v>
                </c:pt>
                <c:pt idx="24">
                  <c:v>0.68387776606954687</c:v>
                </c:pt>
                <c:pt idx="25">
                  <c:v>0.68627450980392157</c:v>
                </c:pt>
                <c:pt idx="26">
                  <c:v>0.68879668049792531</c:v>
                </c:pt>
                <c:pt idx="27">
                  <c:v>0.69143738750321415</c:v>
                </c:pt>
                <c:pt idx="28">
                  <c:v>0.6941896024464832</c:v>
                </c:pt>
                <c:pt idx="29">
                  <c:v>0.69704620045443066</c:v>
                </c:pt>
                <c:pt idx="30">
                  <c:v>0.7</c:v>
                </c:pt>
                <c:pt idx="31">
                  <c:v>0.70617042115572959</c:v>
                </c:pt>
                <c:pt idx="32">
                  <c:v>0.71264367816091956</c:v>
                </c:pt>
                <c:pt idx="33">
                  <c:v>0.71936389148737145</c:v>
                </c:pt>
                <c:pt idx="34">
                  <c:v>0.72627737226277367</c:v>
                </c:pt>
                <c:pt idx="35">
                  <c:v>0.73333333333333328</c:v>
                </c:pt>
                <c:pt idx="36">
                  <c:v>0.75129533678756477</c:v>
                </c:pt>
                <c:pt idx="37">
                  <c:v>0.76923076923076927</c:v>
                </c:pt>
                <c:pt idx="38">
                  <c:v>0.80327868852459017</c:v>
                </c:pt>
                <c:pt idx="39">
                  <c:v>0.83333333333333337</c:v>
                </c:pt>
                <c:pt idx="40">
                  <c:v>0.85882352941176465</c:v>
                </c:pt>
                <c:pt idx="41">
                  <c:v>0.88</c:v>
                </c:pt>
                <c:pt idx="42">
                  <c:v>0.89743589743589747</c:v>
                </c:pt>
                <c:pt idx="43">
                  <c:v>0.91176470588235292</c:v>
                </c:pt>
                <c:pt idx="44">
                  <c:v>0.97247706422018354</c:v>
                </c:pt>
                <c:pt idx="45">
                  <c:v>0.98717948717948723</c:v>
                </c:pt>
                <c:pt idx="46">
                  <c:v>0.99266503667481665</c:v>
                </c:pt>
                <c:pt idx="47">
                  <c:v>0.99526813880126186</c:v>
                </c:pt>
                <c:pt idx="48">
                  <c:v>0.99669966996699666</c:v>
                </c:pt>
                <c:pt idx="49">
                  <c:v>0.99756888168557534</c:v>
                </c:pt>
                <c:pt idx="50">
                  <c:v>0.99813548788067119</c:v>
                </c:pt>
                <c:pt idx="51">
                  <c:v>0.99852507374631272</c:v>
                </c:pt>
                <c:pt idx="52">
                  <c:v>0.99880430450378632</c:v>
                </c:pt>
                <c:pt idx="53">
                  <c:v>0.99998800043198444</c:v>
                </c:pt>
                <c:pt idx="54">
                  <c:v>0.99999988000004325</c:v>
                </c:pt>
                <c:pt idx="55">
                  <c:v>0.99999988000004325</c:v>
                </c:pt>
                <c:pt idx="56">
                  <c:v>0.99998800043198444</c:v>
                </c:pt>
                <c:pt idx="57">
                  <c:v>0.99880430450378632</c:v>
                </c:pt>
                <c:pt idx="58">
                  <c:v>0.99852507374631272</c:v>
                </c:pt>
                <c:pt idx="59">
                  <c:v>0.99813548788067119</c:v>
                </c:pt>
                <c:pt idx="60">
                  <c:v>0.99756888168557534</c:v>
                </c:pt>
                <c:pt idx="61">
                  <c:v>0.99669966996699666</c:v>
                </c:pt>
                <c:pt idx="62">
                  <c:v>0.99526813880126186</c:v>
                </c:pt>
                <c:pt idx="63">
                  <c:v>0.99266503667481665</c:v>
                </c:pt>
                <c:pt idx="64">
                  <c:v>0.98717948717948723</c:v>
                </c:pt>
                <c:pt idx="65">
                  <c:v>0.97247706422018354</c:v>
                </c:pt>
                <c:pt idx="66">
                  <c:v>0.91176470588235292</c:v>
                </c:pt>
                <c:pt idx="67">
                  <c:v>0.89743589743589747</c:v>
                </c:pt>
                <c:pt idx="68">
                  <c:v>0.88</c:v>
                </c:pt>
                <c:pt idx="69">
                  <c:v>0.85882352941176465</c:v>
                </c:pt>
                <c:pt idx="70">
                  <c:v>0.83333333333333337</c:v>
                </c:pt>
                <c:pt idx="71">
                  <c:v>0.80327868852459017</c:v>
                </c:pt>
                <c:pt idx="72">
                  <c:v>0.76923076923076927</c:v>
                </c:pt>
                <c:pt idx="73">
                  <c:v>0.75129533678756477</c:v>
                </c:pt>
                <c:pt idx="74">
                  <c:v>0.73333333333333328</c:v>
                </c:pt>
                <c:pt idx="75">
                  <c:v>0.72627737226277367</c:v>
                </c:pt>
                <c:pt idx="76">
                  <c:v>0.71936389148737145</c:v>
                </c:pt>
                <c:pt idx="77">
                  <c:v>0.71264367816091956</c:v>
                </c:pt>
                <c:pt idx="78">
                  <c:v>0.70617042115572959</c:v>
                </c:pt>
                <c:pt idx="79">
                  <c:v>0.7</c:v>
                </c:pt>
                <c:pt idx="80">
                  <c:v>0.69704620045443066</c:v>
                </c:pt>
                <c:pt idx="81">
                  <c:v>0.6941896024464832</c:v>
                </c:pt>
                <c:pt idx="82">
                  <c:v>0.69143738750321415</c:v>
                </c:pt>
                <c:pt idx="83">
                  <c:v>0.68879668049792531</c:v>
                </c:pt>
                <c:pt idx="84">
                  <c:v>0.68627450980392157</c:v>
                </c:pt>
                <c:pt idx="85">
                  <c:v>0.68387776606954687</c:v>
                </c:pt>
                <c:pt idx="86">
                  <c:v>0.68161315998938721</c:v>
                </c:pt>
                <c:pt idx="87">
                  <c:v>0.67948717948717952</c:v>
                </c:pt>
                <c:pt idx="88">
                  <c:v>0.67750604676162318</c:v>
                </c:pt>
                <c:pt idx="89">
                  <c:v>0.67567567567567566</c:v>
                </c:pt>
                <c:pt idx="90">
                  <c:v>0.67481877921550026</c:v>
                </c:pt>
                <c:pt idx="91">
                  <c:v>0.67400162999184998</c:v>
                </c:pt>
                <c:pt idx="92">
                  <c:v>0.67322486214173882</c:v>
                </c:pt>
                <c:pt idx="93">
                  <c:v>0.67248908296943233</c:v>
                </c:pt>
                <c:pt idx="94">
                  <c:v>0.67179487179487174</c:v>
                </c:pt>
                <c:pt idx="95">
                  <c:v>0.67114277884351869</c:v>
                </c:pt>
                <c:pt idx="96">
                  <c:v>0.67053332418148126</c:v>
                </c:pt>
                <c:pt idx="97">
                  <c:v>0.66996699669966997</c:v>
                </c:pt>
                <c:pt idx="98">
                  <c:v>0.6694442531506094</c:v>
                </c:pt>
                <c:pt idx="99">
                  <c:v>0.66896551724137931</c:v>
                </c:pt>
                <c:pt idx="100">
                  <c:v>0.66853117878599544</c:v>
                </c:pt>
                <c:pt idx="101">
                  <c:v>0.66814159292035402</c:v>
                </c:pt>
                <c:pt idx="102">
                  <c:v>0.6677970793826562</c:v>
                </c:pt>
                <c:pt idx="103">
                  <c:v>0.66749792186201173</c:v>
                </c:pt>
                <c:pt idx="104">
                  <c:v>0.66724436741767768</c:v>
                </c:pt>
                <c:pt idx="105">
                  <c:v>0.66703662597114322</c:v>
                </c:pt>
                <c:pt idx="106">
                  <c:v>0.66687486987299605</c:v>
                </c:pt>
                <c:pt idx="107">
                  <c:v>0.66675923354623723</c:v>
                </c:pt>
                <c:pt idx="108">
                  <c:v>0.66668981320741627</c:v>
                </c:pt>
                <c:pt idx="109">
                  <c:v>0.66666666666666663</c:v>
                </c:pt>
              </c:numCache>
            </c:numRef>
          </c:xVal>
          <c:yVal>
            <c:numRef>
              <c:f>手順4!$AL$6:$AL$115</c:f>
              <c:numCache>
                <c:formatCode>0.0000_ </c:formatCode>
                <c:ptCount val="110"/>
                <c:pt idx="0">
                  <c:v>0</c:v>
                </c:pt>
                <c:pt idx="1">
                  <c:v>2.7775848899381991E-3</c:v>
                </c:pt>
                <c:pt idx="2">
                  <c:v>5.5540127742293817E-3</c:v>
                </c:pt>
                <c:pt idx="3">
                  <c:v>8.3281282531750978E-3</c:v>
                </c:pt>
                <c:pt idx="4">
                  <c:v>1.1098779134295229E-2</c:v>
                </c:pt>
                <c:pt idx="5">
                  <c:v>1.3864818024263431E-2</c:v>
                </c:pt>
                <c:pt idx="6">
                  <c:v>1.6625103906899415E-2</c:v>
                </c:pt>
                <c:pt idx="7">
                  <c:v>1.9378503702678383E-2</c:v>
                </c:pt>
                <c:pt idx="8">
                  <c:v>2.2123893805309738E-2</c:v>
                </c:pt>
                <c:pt idx="9">
                  <c:v>2.4860161591050343E-2</c:v>
                </c:pt>
                <c:pt idx="10">
                  <c:v>2.7586206896551724E-2</c:v>
                </c:pt>
                <c:pt idx="11">
                  <c:v>3.0300943461194132E-2</c:v>
                </c:pt>
                <c:pt idx="12">
                  <c:v>3.3003300330033E-2</c:v>
                </c:pt>
                <c:pt idx="13">
                  <c:v>3.5692223213672866E-2</c:v>
                </c:pt>
                <c:pt idx="14">
                  <c:v>3.8366675801589471E-2</c:v>
                </c:pt>
                <c:pt idx="15">
                  <c:v>4.1025641025641026E-2</c:v>
                </c:pt>
                <c:pt idx="16">
                  <c:v>4.3668122270742363E-2</c:v>
                </c:pt>
                <c:pt idx="17">
                  <c:v>4.6293144529920352E-2</c:v>
                </c:pt>
                <c:pt idx="18">
                  <c:v>4.889975550122249E-2</c:v>
                </c:pt>
                <c:pt idx="19">
                  <c:v>5.1487026624212444E-2</c:v>
                </c:pt>
                <c:pt idx="20">
                  <c:v>5.4054054054054057E-2</c:v>
                </c:pt>
                <c:pt idx="21">
                  <c:v>5.9123891427035745E-2</c:v>
                </c:pt>
                <c:pt idx="22">
                  <c:v>6.4102564102564111E-2</c:v>
                </c:pt>
                <c:pt idx="23">
                  <c:v>6.8983815335632803E-2</c:v>
                </c:pt>
                <c:pt idx="24">
                  <c:v>7.3761854583772379E-2</c:v>
                </c:pt>
                <c:pt idx="25">
                  <c:v>7.8431372549019607E-2</c:v>
                </c:pt>
                <c:pt idx="26">
                  <c:v>8.2987551867219914E-2</c:v>
                </c:pt>
                <c:pt idx="27">
                  <c:v>8.7426073540755975E-2</c:v>
                </c:pt>
                <c:pt idx="28">
                  <c:v>9.1743119266055037E-2</c:v>
                </c:pt>
                <c:pt idx="29">
                  <c:v>9.5935369856096936E-2</c:v>
                </c:pt>
                <c:pt idx="30">
                  <c:v>0.1</c:v>
                </c:pt>
                <c:pt idx="31">
                  <c:v>0.10773751224289912</c:v>
                </c:pt>
                <c:pt idx="32">
                  <c:v>0.11494252873563218</c:v>
                </c:pt>
                <c:pt idx="33">
                  <c:v>0.12160898035547242</c:v>
                </c:pt>
                <c:pt idx="34">
                  <c:v>0.12773722627737227</c:v>
                </c:pt>
                <c:pt idx="35">
                  <c:v>0.13333333333333333</c:v>
                </c:pt>
                <c:pt idx="36">
                  <c:v>0.14507772020725387</c:v>
                </c:pt>
                <c:pt idx="37">
                  <c:v>0.15384615384615385</c:v>
                </c:pt>
                <c:pt idx="38">
                  <c:v>0.16393442622950818</c:v>
                </c:pt>
                <c:pt idx="39">
                  <c:v>0.16666666666666666</c:v>
                </c:pt>
                <c:pt idx="40">
                  <c:v>0.16470588235294117</c:v>
                </c:pt>
                <c:pt idx="41">
                  <c:v>0.16</c:v>
                </c:pt>
                <c:pt idx="42">
                  <c:v>0.15384615384615385</c:v>
                </c:pt>
                <c:pt idx="43">
                  <c:v>0.14705882352941177</c:v>
                </c:pt>
                <c:pt idx="44">
                  <c:v>9.1743119266055051E-2</c:v>
                </c:pt>
                <c:pt idx="45">
                  <c:v>6.4102564102564097E-2</c:v>
                </c:pt>
                <c:pt idx="46">
                  <c:v>4.8899755501222497E-2</c:v>
                </c:pt>
                <c:pt idx="47">
                  <c:v>3.9432176656151417E-2</c:v>
                </c:pt>
                <c:pt idx="48">
                  <c:v>3.3003300330033E-2</c:v>
                </c:pt>
                <c:pt idx="49">
                  <c:v>2.8363047001620744E-2</c:v>
                </c:pt>
                <c:pt idx="50">
                  <c:v>2.4860161591050343E-2</c:v>
                </c:pt>
                <c:pt idx="51">
                  <c:v>2.2123893805309734E-2</c:v>
                </c:pt>
                <c:pt idx="52">
                  <c:v>1.9928258270227182E-2</c:v>
                </c:pt>
                <c:pt idx="53">
                  <c:v>1.9999280025919065E-3</c:v>
                </c:pt>
                <c:pt idx="54">
                  <c:v>1.9999992800002591E-4</c:v>
                </c:pt>
                <c:pt idx="55">
                  <c:v>-1.9999992800002591E-4</c:v>
                </c:pt>
                <c:pt idx="56">
                  <c:v>-1.9999280025919065E-3</c:v>
                </c:pt>
                <c:pt idx="57">
                  <c:v>-1.9928258270227182E-2</c:v>
                </c:pt>
                <c:pt idx="58">
                  <c:v>-2.2123893805309734E-2</c:v>
                </c:pt>
                <c:pt idx="59">
                  <c:v>-2.4860161591050343E-2</c:v>
                </c:pt>
                <c:pt idx="60">
                  <c:v>-2.8363047001620744E-2</c:v>
                </c:pt>
                <c:pt idx="61">
                  <c:v>-3.3003300330033E-2</c:v>
                </c:pt>
                <c:pt idx="62">
                  <c:v>-3.9432176656151417E-2</c:v>
                </c:pt>
                <c:pt idx="63">
                  <c:v>-4.8899755501222497E-2</c:v>
                </c:pt>
                <c:pt idx="64">
                  <c:v>-6.4102564102564097E-2</c:v>
                </c:pt>
                <c:pt idx="65">
                  <c:v>-9.1743119266055051E-2</c:v>
                </c:pt>
                <c:pt idx="66">
                  <c:v>-0.14705882352941177</c:v>
                </c:pt>
                <c:pt idx="67">
                  <c:v>-0.15384615384615385</c:v>
                </c:pt>
                <c:pt idx="68">
                  <c:v>-0.16</c:v>
                </c:pt>
                <c:pt idx="69">
                  <c:v>-0.16470588235294117</c:v>
                </c:pt>
                <c:pt idx="70">
                  <c:v>-0.16666666666666666</c:v>
                </c:pt>
                <c:pt idx="71">
                  <c:v>-0.16393442622950818</c:v>
                </c:pt>
                <c:pt idx="72">
                  <c:v>-0.15384615384615385</c:v>
                </c:pt>
                <c:pt idx="73">
                  <c:v>-0.14507772020725387</c:v>
                </c:pt>
                <c:pt idx="74">
                  <c:v>-0.13333333333333333</c:v>
                </c:pt>
                <c:pt idx="75">
                  <c:v>-0.12773722627737227</c:v>
                </c:pt>
                <c:pt idx="76">
                  <c:v>-0.12160898035547242</c:v>
                </c:pt>
                <c:pt idx="77">
                  <c:v>-0.11494252873563218</c:v>
                </c:pt>
                <c:pt idx="78">
                  <c:v>-0.10773751224289912</c:v>
                </c:pt>
                <c:pt idx="79">
                  <c:v>-0.1</c:v>
                </c:pt>
                <c:pt idx="80">
                  <c:v>-9.5935369856096936E-2</c:v>
                </c:pt>
                <c:pt idx="81">
                  <c:v>-9.1743119266055037E-2</c:v>
                </c:pt>
                <c:pt idx="82">
                  <c:v>-8.7426073540755975E-2</c:v>
                </c:pt>
                <c:pt idx="83">
                  <c:v>-8.2987551867219914E-2</c:v>
                </c:pt>
                <c:pt idx="84">
                  <c:v>-7.8431372549019607E-2</c:v>
                </c:pt>
                <c:pt idx="85">
                  <c:v>-7.3761854583772379E-2</c:v>
                </c:pt>
                <c:pt idx="86">
                  <c:v>-6.8983815335632803E-2</c:v>
                </c:pt>
                <c:pt idx="87">
                  <c:v>-6.4102564102564111E-2</c:v>
                </c:pt>
                <c:pt idx="88">
                  <c:v>-5.9123891427035745E-2</c:v>
                </c:pt>
                <c:pt idx="89">
                  <c:v>-5.4054054054054057E-2</c:v>
                </c:pt>
                <c:pt idx="90">
                  <c:v>-5.1487026624212444E-2</c:v>
                </c:pt>
                <c:pt idx="91">
                  <c:v>-4.889975550122249E-2</c:v>
                </c:pt>
                <c:pt idx="92">
                  <c:v>-4.6293144529920352E-2</c:v>
                </c:pt>
                <c:pt idx="93">
                  <c:v>-4.3668122270742363E-2</c:v>
                </c:pt>
                <c:pt idx="94">
                  <c:v>-4.1025641025641026E-2</c:v>
                </c:pt>
                <c:pt idx="95">
                  <c:v>-3.8366675801589471E-2</c:v>
                </c:pt>
                <c:pt idx="96">
                  <c:v>-3.5692223213672866E-2</c:v>
                </c:pt>
                <c:pt idx="97">
                  <c:v>-3.3003300330033E-2</c:v>
                </c:pt>
                <c:pt idx="98">
                  <c:v>-3.0300943461194132E-2</c:v>
                </c:pt>
                <c:pt idx="99">
                  <c:v>-2.7586206896551724E-2</c:v>
                </c:pt>
                <c:pt idx="100">
                  <c:v>-2.4860161591050343E-2</c:v>
                </c:pt>
                <c:pt idx="101">
                  <c:v>-2.2123893805309682E-2</c:v>
                </c:pt>
                <c:pt idx="102">
                  <c:v>-1.9378503702678327E-2</c:v>
                </c:pt>
                <c:pt idx="103">
                  <c:v>-1.6625103906899363E-2</c:v>
                </c:pt>
                <c:pt idx="104">
                  <c:v>-1.3864818024263375E-2</c:v>
                </c:pt>
                <c:pt idx="105">
                  <c:v>-1.1098779134295174E-2</c:v>
                </c:pt>
                <c:pt idx="106">
                  <c:v>-8.3281282531750423E-3</c:v>
                </c:pt>
                <c:pt idx="107">
                  <c:v>-5.5540127742293261E-3</c:v>
                </c:pt>
                <c:pt idx="108">
                  <c:v>-2.7775848899381432E-3</c:v>
                </c:pt>
                <c:pt idx="10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416-40D9-B7D5-70F8CF2A8237}"/>
            </c:ext>
          </c:extLst>
        </c:ser>
        <c:ser>
          <c:idx val="6"/>
          <c:order val="6"/>
          <c:tx>
            <c:strRef>
              <c:f>手順4!$AN$2</c:f>
              <c:strCache>
                <c:ptCount val="1"/>
                <c:pt idx="0">
                  <c:v>X=0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手順4!$AP$6:$AP$60</c:f>
              <c:numCache>
                <c:formatCode>0.0000_ </c:formatCode>
                <c:ptCount val="55"/>
                <c:pt idx="0">
                  <c:v>-1</c:v>
                </c:pt>
                <c:pt idx="1">
                  <c:v>-0.90476190476190477</c:v>
                </c:pt>
                <c:pt idx="2">
                  <c:v>-0.81818181818181801</c:v>
                </c:pt>
                <c:pt idx="3">
                  <c:v>-0.73913043478260887</c:v>
                </c:pt>
                <c:pt idx="4">
                  <c:v>-0.66666666666666663</c:v>
                </c:pt>
                <c:pt idx="5">
                  <c:v>-0.6</c:v>
                </c:pt>
                <c:pt idx="6">
                  <c:v>-0.53846153846153844</c:v>
                </c:pt>
                <c:pt idx="7">
                  <c:v>-0.48148148148148145</c:v>
                </c:pt>
                <c:pt idx="8">
                  <c:v>-0.4285714285714286</c:v>
                </c:pt>
                <c:pt idx="9">
                  <c:v>-0.37931034482758619</c:v>
                </c:pt>
                <c:pt idx="10">
                  <c:v>-0.33333333333333331</c:v>
                </c:pt>
                <c:pt idx="11">
                  <c:v>-0.29032258064516125</c:v>
                </c:pt>
                <c:pt idx="12">
                  <c:v>-0.24999999999999994</c:v>
                </c:pt>
                <c:pt idx="13">
                  <c:v>-0.2121212121212121</c:v>
                </c:pt>
                <c:pt idx="14">
                  <c:v>-0.17647058823529413</c:v>
                </c:pt>
                <c:pt idx="15">
                  <c:v>-0.14285714285714285</c:v>
                </c:pt>
                <c:pt idx="16">
                  <c:v>-0.11111111111111106</c:v>
                </c:pt>
                <c:pt idx="17">
                  <c:v>-8.1081081081081099E-2</c:v>
                </c:pt>
                <c:pt idx="18">
                  <c:v>-5.2631578947368411E-2</c:v>
                </c:pt>
                <c:pt idx="19">
                  <c:v>-2.5641025641025651E-2</c:v>
                </c:pt>
                <c:pt idx="20">
                  <c:v>0</c:v>
                </c:pt>
                <c:pt idx="21">
                  <c:v>4.7619047619047658E-2</c:v>
                </c:pt>
                <c:pt idx="22">
                  <c:v>9.0909090909090884E-2</c:v>
                </c:pt>
                <c:pt idx="23">
                  <c:v>0.1304347826086957</c:v>
                </c:pt>
                <c:pt idx="24">
                  <c:v>0.16666666666666663</c:v>
                </c:pt>
                <c:pt idx="25">
                  <c:v>0.2</c:v>
                </c:pt>
                <c:pt idx="26">
                  <c:v>0.23076923076923081</c:v>
                </c:pt>
                <c:pt idx="27">
                  <c:v>0.25925925925925919</c:v>
                </c:pt>
                <c:pt idx="28">
                  <c:v>0.28571428571428575</c:v>
                </c:pt>
                <c:pt idx="29">
                  <c:v>0.31034482758620685</c:v>
                </c:pt>
                <c:pt idx="30">
                  <c:v>0.33333333333333331</c:v>
                </c:pt>
                <c:pt idx="31">
                  <c:v>0.375</c:v>
                </c:pt>
                <c:pt idx="32">
                  <c:v>0.41176470588235298</c:v>
                </c:pt>
                <c:pt idx="33">
                  <c:v>0.44444444444444448</c:v>
                </c:pt>
                <c:pt idx="34">
                  <c:v>0.47368421052631571</c:v>
                </c:pt>
                <c:pt idx="35">
                  <c:v>0.5</c:v>
                </c:pt>
                <c:pt idx="36">
                  <c:v>0.55555555555555558</c:v>
                </c:pt>
                <c:pt idx="37">
                  <c:v>0.6</c:v>
                </c:pt>
                <c:pt idx="38">
                  <c:v>0.66666666666666663</c:v>
                </c:pt>
                <c:pt idx="39">
                  <c:v>0.7142857142857143</c:v>
                </c:pt>
                <c:pt idx="40">
                  <c:v>0.75</c:v>
                </c:pt>
                <c:pt idx="41">
                  <c:v>0.77777777777777779</c:v>
                </c:pt>
                <c:pt idx="42">
                  <c:v>0.8</c:v>
                </c:pt>
                <c:pt idx="43">
                  <c:v>0.81818181818181823</c:v>
                </c:pt>
                <c:pt idx="44">
                  <c:v>0.90476190476190477</c:v>
                </c:pt>
                <c:pt idx="45">
                  <c:v>0.93548387096774188</c:v>
                </c:pt>
                <c:pt idx="46">
                  <c:v>0.95121951219512191</c:v>
                </c:pt>
                <c:pt idx="47">
                  <c:v>0.96078431372549022</c:v>
                </c:pt>
                <c:pt idx="48">
                  <c:v>0.96721311475409832</c:v>
                </c:pt>
                <c:pt idx="49">
                  <c:v>0.971830985915493</c:v>
                </c:pt>
                <c:pt idx="50">
                  <c:v>0.97530864197530864</c:v>
                </c:pt>
                <c:pt idx="51">
                  <c:v>0.97802197802197799</c:v>
                </c:pt>
                <c:pt idx="52">
                  <c:v>0.98019801980198018</c:v>
                </c:pt>
                <c:pt idx="53">
                  <c:v>0.99800199800199796</c:v>
                </c:pt>
                <c:pt idx="54">
                  <c:v>0.99980001999800017</c:v>
                </c:pt>
              </c:numCache>
            </c:numRef>
          </c:xVal>
          <c:yVal>
            <c:numRef>
              <c:f>手順4!$AQ$6:$AQ$60</c:f>
              <c:numCache>
                <c:formatCode>0.0000_ </c:formatCode>
                <c:ptCount val="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416-40D9-B7D5-70F8CF2A8237}"/>
            </c:ext>
          </c:extLst>
        </c:ser>
        <c:ser>
          <c:idx val="7"/>
          <c:order val="7"/>
          <c:tx>
            <c:strRef>
              <c:f>手順4!$AS$2</c:f>
              <c:strCache>
                <c:ptCount val="1"/>
                <c:pt idx="0">
                  <c:v>X=0.2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手順4!$AU$6:$AU$60</c:f>
              <c:numCache>
                <c:formatCode>0.0000_ </c:formatCode>
                <c:ptCount val="55"/>
                <c:pt idx="0">
                  <c:v>-0.92307692307692302</c:v>
                </c:pt>
                <c:pt idx="1">
                  <c:v>-0.83807439824945296</c:v>
                </c:pt>
                <c:pt idx="2">
                  <c:v>-0.75999999999999979</c:v>
                </c:pt>
                <c:pt idx="3">
                  <c:v>-0.68807339449541294</c:v>
                </c:pt>
                <c:pt idx="4">
                  <c:v>-0.6216216216216216</c:v>
                </c:pt>
                <c:pt idx="5">
                  <c:v>-0.56006240249609984</c:v>
                </c:pt>
                <c:pt idx="6">
                  <c:v>-0.50289017341040454</c:v>
                </c:pt>
                <c:pt idx="7">
                  <c:v>-0.4496644295302013</c:v>
                </c:pt>
                <c:pt idx="8">
                  <c:v>-0.4</c:v>
                </c:pt>
                <c:pt idx="9">
                  <c:v>-0.35355892648774795</c:v>
                </c:pt>
                <c:pt idx="10">
                  <c:v>-0.31004366812227074</c:v>
                </c:pt>
                <c:pt idx="11">
                  <c:v>-0.26919140225179117</c:v>
                </c:pt>
                <c:pt idx="12">
                  <c:v>-0.23076923076923073</c:v>
                </c:pt>
                <c:pt idx="13">
                  <c:v>-0.19457013574660634</c:v>
                </c:pt>
                <c:pt idx="14">
                  <c:v>-0.16040955631399323</c:v>
                </c:pt>
                <c:pt idx="15">
                  <c:v>-0.1281224818694601</c:v>
                </c:pt>
                <c:pt idx="16">
                  <c:v>-9.7560975609756045E-2</c:v>
                </c:pt>
                <c:pt idx="17">
                  <c:v>-6.8592057761732855E-2</c:v>
                </c:pt>
                <c:pt idx="18">
                  <c:v>-4.1095890410958881E-2</c:v>
                </c:pt>
                <c:pt idx="19">
                  <c:v>-1.4964216005204945E-2</c:v>
                </c:pt>
                <c:pt idx="20">
                  <c:v>9.9009900990099098E-3</c:v>
                </c:pt>
                <c:pt idx="21">
                  <c:v>5.6179775280898923E-2</c:v>
                </c:pt>
                <c:pt idx="22">
                  <c:v>9.8360655737704902E-2</c:v>
                </c:pt>
                <c:pt idx="23">
                  <c:v>0.13696060037523458</c:v>
                </c:pt>
                <c:pt idx="24">
                  <c:v>0.17241379310344823</c:v>
                </c:pt>
                <c:pt idx="25">
                  <c:v>0.20508744038155804</c:v>
                </c:pt>
                <c:pt idx="26">
                  <c:v>0.23529411764705888</c:v>
                </c:pt>
                <c:pt idx="27">
                  <c:v>0.26330150068212815</c:v>
                </c:pt>
                <c:pt idx="28">
                  <c:v>0.28934010152284273</c:v>
                </c:pt>
                <c:pt idx="29">
                  <c:v>0.31360946745562129</c:v>
                </c:pt>
                <c:pt idx="30">
                  <c:v>0.33628318584070799</c:v>
                </c:pt>
                <c:pt idx="31">
                  <c:v>0.37743190661478604</c:v>
                </c:pt>
                <c:pt idx="32">
                  <c:v>0.41379310344827591</c:v>
                </c:pt>
                <c:pt idx="33">
                  <c:v>0.44615384615384623</c:v>
                </c:pt>
                <c:pt idx="34">
                  <c:v>0.47513812154696128</c:v>
                </c:pt>
                <c:pt idx="35">
                  <c:v>0.50124688279301743</c:v>
                </c:pt>
                <c:pt idx="36">
                  <c:v>0.5564317397732873</c:v>
                </c:pt>
                <c:pt idx="37">
                  <c:v>0.60063897763578278</c:v>
                </c:pt>
                <c:pt idx="38">
                  <c:v>0.66703662597114322</c:v>
                </c:pt>
                <c:pt idx="39">
                  <c:v>0.71451876019575855</c:v>
                </c:pt>
                <c:pt idx="40">
                  <c:v>0.75015615240474698</c:v>
                </c:pt>
                <c:pt idx="41">
                  <c:v>0.77788746298124389</c:v>
                </c:pt>
                <c:pt idx="42">
                  <c:v>0.80007996801279491</c:v>
                </c:pt>
                <c:pt idx="43">
                  <c:v>0.81824190350297421</c:v>
                </c:pt>
                <c:pt idx="44">
                  <c:v>0.90477054235443499</c:v>
                </c:pt>
                <c:pt idx="45">
                  <c:v>0.93548655623075005</c:v>
                </c:pt>
                <c:pt idx="46">
                  <c:v>0.95122067291676582</c:v>
                </c:pt>
                <c:pt idx="47">
                  <c:v>0.96078491680250977</c:v>
                </c:pt>
                <c:pt idx="48">
                  <c:v>0.9672134672027175</c:v>
                </c:pt>
                <c:pt idx="49">
                  <c:v>0.97183120943297419</c:v>
                </c:pt>
                <c:pt idx="50">
                  <c:v>0.97530879250850477</c:v>
                </c:pt>
                <c:pt idx="51">
                  <c:v>0.9780220841826629</c:v>
                </c:pt>
                <c:pt idx="52">
                  <c:v>0.98019809744888753</c:v>
                </c:pt>
                <c:pt idx="53">
                  <c:v>0.99800199808175849</c:v>
                </c:pt>
                <c:pt idx="54">
                  <c:v>0.99980001999808021</c:v>
                </c:pt>
              </c:numCache>
            </c:numRef>
          </c:xVal>
          <c:yVal>
            <c:numRef>
              <c:f>手順4!$AV$6:$AV$60</c:f>
              <c:numCache>
                <c:formatCode>0.0000_ </c:formatCode>
                <c:ptCount val="55"/>
                <c:pt idx="0">
                  <c:v>0.38461538461538464</c:v>
                </c:pt>
                <c:pt idx="1">
                  <c:v>0.35010940919037198</c:v>
                </c:pt>
                <c:pt idx="2">
                  <c:v>0.31999999999999995</c:v>
                </c:pt>
                <c:pt idx="3">
                  <c:v>0.29357798165137622</c:v>
                </c:pt>
                <c:pt idx="4">
                  <c:v>0.27027027027027029</c:v>
                </c:pt>
                <c:pt idx="5">
                  <c:v>0.24960998439937598</c:v>
                </c:pt>
                <c:pt idx="6">
                  <c:v>0.23121387283236994</c:v>
                </c:pt>
                <c:pt idx="7">
                  <c:v>0.21476510067114091</c:v>
                </c:pt>
                <c:pt idx="8">
                  <c:v>0.20000000000000004</c:v>
                </c:pt>
                <c:pt idx="9">
                  <c:v>0.1866977829638273</c:v>
                </c:pt>
                <c:pt idx="10">
                  <c:v>0.17467248908296945</c:v>
                </c:pt>
                <c:pt idx="11">
                  <c:v>0.1637666325486182</c:v>
                </c:pt>
                <c:pt idx="12">
                  <c:v>0.15384615384615383</c:v>
                </c:pt>
                <c:pt idx="13">
                  <c:v>0.14479638009049775</c:v>
                </c:pt>
                <c:pt idx="14">
                  <c:v>0.13651877133105805</c:v>
                </c:pt>
                <c:pt idx="15">
                  <c:v>0.12892828364222403</c:v>
                </c:pt>
                <c:pt idx="16">
                  <c:v>0.12195121951219512</c:v>
                </c:pt>
                <c:pt idx="17">
                  <c:v>0.11552346570397111</c:v>
                </c:pt>
                <c:pt idx="18">
                  <c:v>0.10958904109589042</c:v>
                </c:pt>
                <c:pt idx="19">
                  <c:v>0.1040988939492518</c:v>
                </c:pt>
                <c:pt idx="20">
                  <c:v>9.9009900990099015E-2</c:v>
                </c:pt>
                <c:pt idx="21">
                  <c:v>8.98876404494382E-2</c:v>
                </c:pt>
                <c:pt idx="22">
                  <c:v>8.1967213114754092E-2</c:v>
                </c:pt>
                <c:pt idx="23">
                  <c:v>7.5046904315197019E-2</c:v>
                </c:pt>
                <c:pt idx="24">
                  <c:v>6.8965517241379309E-2</c:v>
                </c:pt>
                <c:pt idx="25">
                  <c:v>6.3593004769475367E-2</c:v>
                </c:pt>
                <c:pt idx="26">
                  <c:v>5.8823529411764705E-2</c:v>
                </c:pt>
                <c:pt idx="27">
                  <c:v>5.4570259208731237E-2</c:v>
                </c:pt>
                <c:pt idx="28">
                  <c:v>5.0761421319796961E-2</c:v>
                </c:pt>
                <c:pt idx="29">
                  <c:v>4.7337278106508882E-2</c:v>
                </c:pt>
                <c:pt idx="30">
                  <c:v>4.4247787610619475E-2</c:v>
                </c:pt>
                <c:pt idx="31">
                  <c:v>3.8910505836575876E-2</c:v>
                </c:pt>
                <c:pt idx="32">
                  <c:v>3.4482758620689662E-2</c:v>
                </c:pt>
                <c:pt idx="33">
                  <c:v>3.0769230769230771E-2</c:v>
                </c:pt>
                <c:pt idx="34">
                  <c:v>2.7624309392265199E-2</c:v>
                </c:pt>
                <c:pt idx="35">
                  <c:v>2.4937655860349128E-2</c:v>
                </c:pt>
                <c:pt idx="36">
                  <c:v>1.9714144898965009E-2</c:v>
                </c:pt>
                <c:pt idx="37">
                  <c:v>1.5974440894568693E-2</c:v>
                </c:pt>
                <c:pt idx="38">
                  <c:v>1.1098779134295229E-2</c:v>
                </c:pt>
                <c:pt idx="39">
                  <c:v>8.1566068515497563E-3</c:v>
                </c:pt>
                <c:pt idx="40">
                  <c:v>6.2460961898813238E-3</c:v>
                </c:pt>
                <c:pt idx="41">
                  <c:v>4.9358341559723592E-3</c:v>
                </c:pt>
                <c:pt idx="42">
                  <c:v>3.9984006397441024E-3</c:v>
                </c:pt>
                <c:pt idx="43">
                  <c:v>3.3046926635822869E-3</c:v>
                </c:pt>
                <c:pt idx="44">
                  <c:v>9.0694721567204789E-4</c:v>
                </c:pt>
                <c:pt idx="45">
                  <c:v>4.1621576625322569E-4</c:v>
                </c:pt>
                <c:pt idx="46">
                  <c:v>2.379479369913863E-4</c:v>
                </c:pt>
                <c:pt idx="47">
                  <c:v>1.5378463999015778E-4</c:v>
                </c:pt>
                <c:pt idx="48">
                  <c:v>1.0749682884354912E-4</c:v>
                </c:pt>
                <c:pt idx="49">
                  <c:v>7.9348705822608043E-5</c:v>
                </c:pt>
                <c:pt idx="50">
                  <c:v>6.0965944423445064E-5</c:v>
                </c:pt>
                <c:pt idx="51">
                  <c:v>4.8303111686454838E-5</c:v>
                </c:pt>
                <c:pt idx="52">
                  <c:v>3.9211688220024624E-5</c:v>
                </c:pt>
                <c:pt idx="53">
                  <c:v>3.9920118246583856E-7</c:v>
                </c:pt>
                <c:pt idx="54">
                  <c:v>3.9992001183846417E-9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416-40D9-B7D5-70F8CF2A8237}"/>
            </c:ext>
          </c:extLst>
        </c:ser>
        <c:ser>
          <c:idx val="8"/>
          <c:order val="8"/>
          <c:tx>
            <c:strRef>
              <c:f>手順4!$AX$2</c:f>
              <c:strCache>
                <c:ptCount val="1"/>
                <c:pt idx="0">
                  <c:v>X=0.5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手順4!$AZ$6:$AZ$60</c:f>
              <c:numCache>
                <c:formatCode>0.0000_ </c:formatCode>
                <c:ptCount val="55"/>
                <c:pt idx="0">
                  <c:v>-0.6</c:v>
                </c:pt>
                <c:pt idx="1">
                  <c:v>-0.55268022181146026</c:v>
                </c:pt>
                <c:pt idx="2">
                  <c:v>-0.50684931506849307</c:v>
                </c:pt>
                <c:pt idx="3">
                  <c:v>-0.46263910969793332</c:v>
                </c:pt>
                <c:pt idx="4">
                  <c:v>-0.42011834319526625</c:v>
                </c:pt>
                <c:pt idx="5">
                  <c:v>-0.37931034482758619</c:v>
                </c:pt>
                <c:pt idx="6">
                  <c:v>-0.34020618556701032</c:v>
                </c:pt>
                <c:pt idx="7">
                  <c:v>-0.30277442702050655</c:v>
                </c:pt>
                <c:pt idx="8">
                  <c:v>-0.2669683257918552</c:v>
                </c:pt>
                <c:pt idx="9">
                  <c:v>-0.23273113708820403</c:v>
                </c:pt>
                <c:pt idx="10">
                  <c:v>-0.2</c:v>
                </c:pt>
                <c:pt idx="11">
                  <c:v>-0.16870876531573986</c:v>
                </c:pt>
                <c:pt idx="12">
                  <c:v>-0.13879003558718858</c:v>
                </c:pt>
                <c:pt idx="13">
                  <c:v>-0.11017661900756937</c:v>
                </c:pt>
                <c:pt idx="14">
                  <c:v>-8.2802547770700646E-2</c:v>
                </c:pt>
                <c:pt idx="15">
                  <c:v>-5.6603773584905662E-2</c:v>
                </c:pt>
                <c:pt idx="16">
                  <c:v>-3.1518624641833776E-2</c:v>
                </c:pt>
                <c:pt idx="17">
                  <c:v>-7.488087134104854E-3</c:v>
                </c:pt>
                <c:pt idx="18">
                  <c:v>1.5544041450777216E-2</c:v>
                </c:pt>
                <c:pt idx="19">
                  <c:v>3.7631091918568747E-2</c:v>
                </c:pt>
                <c:pt idx="20">
                  <c:v>5.8823529411764705E-2</c:v>
                </c:pt>
                <c:pt idx="21">
                  <c:v>9.8712446351931368E-2</c:v>
                </c:pt>
                <c:pt idx="22">
                  <c:v>0.13555992141453829</c:v>
                </c:pt>
                <c:pt idx="23">
                  <c:v>0.16967509025270763</c:v>
                </c:pt>
                <c:pt idx="24">
                  <c:v>0.20133111480865223</c:v>
                </c:pt>
                <c:pt idx="25">
                  <c:v>0.23076923076923078</c:v>
                </c:pt>
                <c:pt idx="26">
                  <c:v>0.25820256776034239</c:v>
                </c:pt>
                <c:pt idx="27">
                  <c:v>0.28381962864721477</c:v>
                </c:pt>
                <c:pt idx="28">
                  <c:v>0.30778739184178</c:v>
                </c:pt>
                <c:pt idx="29">
                  <c:v>0.33025404157043881</c:v>
                </c:pt>
                <c:pt idx="30">
                  <c:v>0.35135135135135137</c:v>
                </c:pt>
                <c:pt idx="31">
                  <c:v>0.38989513822688276</c:v>
                </c:pt>
                <c:pt idx="32">
                  <c:v>0.42421676545300596</c:v>
                </c:pt>
                <c:pt idx="33">
                  <c:v>0.45495836487509467</c:v>
                </c:pt>
                <c:pt idx="34">
                  <c:v>0.48264125255275697</c:v>
                </c:pt>
                <c:pt idx="35">
                  <c:v>0.50769230769230766</c:v>
                </c:pt>
                <c:pt idx="36">
                  <c:v>0.56097560975609762</c:v>
                </c:pt>
                <c:pt idx="37">
                  <c:v>0.60396039603960394</c:v>
                </c:pt>
                <c:pt idx="38">
                  <c:v>0.66896551724137931</c:v>
                </c:pt>
                <c:pt idx="39">
                  <c:v>0.71573604060913709</c:v>
                </c:pt>
                <c:pt idx="40">
                  <c:v>0.75097276264591439</c:v>
                </c:pt>
                <c:pt idx="41">
                  <c:v>0.77846153846153843</c:v>
                </c:pt>
                <c:pt idx="42">
                  <c:v>0.80049875311720697</c:v>
                </c:pt>
                <c:pt idx="43">
                  <c:v>0.81855670103092781</c:v>
                </c:pt>
                <c:pt idx="44">
                  <c:v>0.9048158640226629</c:v>
                </c:pt>
                <c:pt idx="45">
                  <c:v>0.93550065019505857</c:v>
                </c:pt>
                <c:pt idx="46">
                  <c:v>0.95122676579925647</c:v>
                </c:pt>
                <c:pt idx="47">
                  <c:v>0.96078808265257087</c:v>
                </c:pt>
                <c:pt idx="48">
                  <c:v>0.96721531743365807</c:v>
                </c:pt>
                <c:pt idx="49">
                  <c:v>0.97183238284155715</c:v>
                </c:pt>
                <c:pt idx="50">
                  <c:v>0.97530958277767199</c:v>
                </c:pt>
                <c:pt idx="51">
                  <c:v>0.97802264150943397</c:v>
                </c:pt>
                <c:pt idx="52">
                  <c:v>0.98019850508516115</c:v>
                </c:pt>
                <c:pt idx="53">
                  <c:v>0.99800199850050086</c:v>
                </c:pt>
                <c:pt idx="54">
                  <c:v>0.9998000199985001</c:v>
                </c:pt>
              </c:numCache>
            </c:numRef>
          </c:xVal>
          <c:yVal>
            <c:numRef>
              <c:f>手順4!$BA$6:$BA$60</c:f>
              <c:numCache>
                <c:formatCode>0.0000_ </c:formatCode>
                <c:ptCount val="55"/>
                <c:pt idx="0">
                  <c:v>0.8</c:v>
                </c:pt>
                <c:pt idx="1">
                  <c:v>0.73937153419593349</c:v>
                </c:pt>
                <c:pt idx="2">
                  <c:v>0.68493150684931503</c:v>
                </c:pt>
                <c:pt idx="3">
                  <c:v>0.6359300476947537</c:v>
                </c:pt>
                <c:pt idx="4">
                  <c:v>0.59171597633136097</c:v>
                </c:pt>
                <c:pt idx="5">
                  <c:v>0.55172413793103448</c:v>
                </c:pt>
                <c:pt idx="6">
                  <c:v>0.51546391752577314</c:v>
                </c:pt>
                <c:pt idx="7">
                  <c:v>0.48250904704463204</c:v>
                </c:pt>
                <c:pt idx="8">
                  <c:v>0.45248868778280543</c:v>
                </c:pt>
                <c:pt idx="9">
                  <c:v>0.42507970244420828</c:v>
                </c:pt>
                <c:pt idx="10">
                  <c:v>0.4</c:v>
                </c:pt>
                <c:pt idx="11">
                  <c:v>0.37700282752120634</c:v>
                </c:pt>
                <c:pt idx="12">
                  <c:v>0.35587188612099641</c:v>
                </c:pt>
                <c:pt idx="13">
                  <c:v>0.33641715727502108</c:v>
                </c:pt>
                <c:pt idx="14">
                  <c:v>0.31847133757961787</c:v>
                </c:pt>
                <c:pt idx="15">
                  <c:v>0.30188679245283018</c:v>
                </c:pt>
                <c:pt idx="16">
                  <c:v>0.28653295128939826</c:v>
                </c:pt>
                <c:pt idx="17">
                  <c:v>0.27229407760381208</c:v>
                </c:pt>
                <c:pt idx="18">
                  <c:v>0.2590673575129534</c:v>
                </c:pt>
                <c:pt idx="19">
                  <c:v>0.24676125848241826</c:v>
                </c:pt>
                <c:pt idx="20">
                  <c:v>0.23529411764705882</c:v>
                </c:pt>
                <c:pt idx="21">
                  <c:v>0.21459227467811159</c:v>
                </c:pt>
                <c:pt idx="22">
                  <c:v>0.19646365422396853</c:v>
                </c:pt>
                <c:pt idx="23">
                  <c:v>0.18050541516245491</c:v>
                </c:pt>
                <c:pt idx="24">
                  <c:v>0.1663893510815308</c:v>
                </c:pt>
                <c:pt idx="25">
                  <c:v>0.15384615384615385</c:v>
                </c:pt>
                <c:pt idx="26">
                  <c:v>0.14265335235378029</c:v>
                </c:pt>
                <c:pt idx="27">
                  <c:v>0.1326259946949602</c:v>
                </c:pt>
                <c:pt idx="28">
                  <c:v>0.12360939431396786</c:v>
                </c:pt>
                <c:pt idx="29">
                  <c:v>0.11547344110854503</c:v>
                </c:pt>
                <c:pt idx="30">
                  <c:v>0.10810810810810811</c:v>
                </c:pt>
                <c:pt idx="31">
                  <c:v>9.5328884652049556E-2</c:v>
                </c:pt>
                <c:pt idx="32">
                  <c:v>8.4674005080440318E-2</c:v>
                </c:pt>
                <c:pt idx="33">
                  <c:v>7.5700227100681292E-2</c:v>
                </c:pt>
                <c:pt idx="34">
                  <c:v>6.8073519400953034E-2</c:v>
                </c:pt>
                <c:pt idx="35">
                  <c:v>6.1538461538461542E-2</c:v>
                </c:pt>
                <c:pt idx="36">
                  <c:v>4.878048780487805E-2</c:v>
                </c:pt>
                <c:pt idx="37">
                  <c:v>3.9603960396039604E-2</c:v>
                </c:pt>
                <c:pt idx="38">
                  <c:v>2.7586206896551724E-2</c:v>
                </c:pt>
                <c:pt idx="39">
                  <c:v>2.030456852791878E-2</c:v>
                </c:pt>
                <c:pt idx="40">
                  <c:v>1.556420233463035E-2</c:v>
                </c:pt>
                <c:pt idx="41">
                  <c:v>1.2307692307692308E-2</c:v>
                </c:pt>
                <c:pt idx="42">
                  <c:v>9.9750623441396506E-3</c:v>
                </c:pt>
                <c:pt idx="43">
                  <c:v>8.2474226804123713E-3</c:v>
                </c:pt>
                <c:pt idx="44">
                  <c:v>2.2662889518413596E-3</c:v>
                </c:pt>
                <c:pt idx="45">
                  <c:v>1.0403120936280884E-3</c:v>
                </c:pt>
                <c:pt idx="46">
                  <c:v>5.9479553903345726E-4</c:v>
                </c:pt>
                <c:pt idx="47">
                  <c:v>3.8443056222969726E-4</c:v>
                </c:pt>
                <c:pt idx="48">
                  <c:v>2.6872690628149142E-4</c:v>
                </c:pt>
                <c:pt idx="49">
                  <c:v>1.983635011157947E-4</c:v>
                </c:pt>
                <c:pt idx="50">
                  <c:v>1.5240998285387692E-4</c:v>
                </c:pt>
                <c:pt idx="51">
                  <c:v>1.2075471698113207E-4</c:v>
                </c:pt>
                <c:pt idx="52">
                  <c:v>9.802720254870726E-5</c:v>
                </c:pt>
                <c:pt idx="53">
                  <c:v>9.9800274700256114E-7</c:v>
                </c:pt>
                <c:pt idx="54">
                  <c:v>9.9980002749700024E-9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416-40D9-B7D5-70F8CF2A8237}"/>
            </c:ext>
          </c:extLst>
        </c:ser>
        <c:ser>
          <c:idx val="9"/>
          <c:order val="9"/>
          <c:tx>
            <c:strRef>
              <c:f>手順4!$BC$2</c:f>
              <c:strCache>
                <c:ptCount val="1"/>
                <c:pt idx="0">
                  <c:v>X=1.0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手順4!$BE$6:$BE$60</c:f>
              <c:numCache>
                <c:formatCode>0.0000_ </c:formatCode>
                <c:ptCount val="55"/>
                <c:pt idx="0">
                  <c:v>0</c:v>
                </c:pt>
                <c:pt idx="1">
                  <c:v>1.1890606420927215E-3</c:v>
                </c:pt>
                <c:pt idx="2">
                  <c:v>4.5248868778280582E-3</c:v>
                </c:pt>
                <c:pt idx="3">
                  <c:v>9.6878363832077364E-3</c:v>
                </c:pt>
                <c:pt idx="4">
                  <c:v>1.6393442622950834E-2</c:v>
                </c:pt>
                <c:pt idx="5">
                  <c:v>2.4390243902439025E-2</c:v>
                </c:pt>
                <c:pt idx="6">
                  <c:v>3.3457249070631995E-2</c:v>
                </c:pt>
                <c:pt idx="7">
                  <c:v>4.3401240035429597E-2</c:v>
                </c:pt>
                <c:pt idx="8">
                  <c:v>5.4054054054054106E-2</c:v>
                </c:pt>
                <c:pt idx="9">
                  <c:v>6.5269943593875945E-2</c:v>
                </c:pt>
                <c:pt idx="10">
                  <c:v>7.6923076923076927E-2</c:v>
                </c:pt>
                <c:pt idx="11">
                  <c:v>8.8905216752387939E-2</c:v>
                </c:pt>
                <c:pt idx="12">
                  <c:v>0.10112359550561793</c:v>
                </c:pt>
                <c:pt idx="13">
                  <c:v>0.11349899261249163</c:v>
                </c:pt>
                <c:pt idx="14">
                  <c:v>0.12596401028277635</c:v>
                </c:pt>
                <c:pt idx="15">
                  <c:v>0.13846153846153847</c:v>
                </c:pt>
                <c:pt idx="16">
                  <c:v>0.15094339622641512</c:v>
                </c:pt>
                <c:pt idx="17">
                  <c:v>0.16336913510457882</c:v>
                </c:pt>
                <c:pt idx="18">
                  <c:v>0.17570498915401306</c:v>
                </c:pt>
                <c:pt idx="19">
                  <c:v>0.18792295679333676</c:v>
                </c:pt>
                <c:pt idx="20">
                  <c:v>0.2</c:v>
                </c:pt>
                <c:pt idx="21">
                  <c:v>0.22365988909426987</c:v>
                </c:pt>
                <c:pt idx="22">
                  <c:v>0.24657534246575338</c:v>
                </c:pt>
                <c:pt idx="23">
                  <c:v>0.26868044515103351</c:v>
                </c:pt>
                <c:pt idx="24">
                  <c:v>0.28994082840236685</c:v>
                </c:pt>
                <c:pt idx="25">
                  <c:v>0.31034482758620691</c:v>
                </c:pt>
                <c:pt idx="26">
                  <c:v>0.32989690721649489</c:v>
                </c:pt>
                <c:pt idx="27">
                  <c:v>0.34861278648974658</c:v>
                </c:pt>
                <c:pt idx="28">
                  <c:v>0.36651583710407243</c:v>
                </c:pt>
                <c:pt idx="29">
                  <c:v>0.38363443145589793</c:v>
                </c:pt>
                <c:pt idx="30">
                  <c:v>0.4</c:v>
                </c:pt>
                <c:pt idx="31">
                  <c:v>0.4306049822064057</c:v>
                </c:pt>
                <c:pt idx="32">
                  <c:v>0.45859872611464969</c:v>
                </c:pt>
                <c:pt idx="33">
                  <c:v>0.48424068767908313</c:v>
                </c:pt>
                <c:pt idx="34">
                  <c:v>0.50777202072538863</c:v>
                </c:pt>
                <c:pt idx="35">
                  <c:v>0.52941176470588236</c:v>
                </c:pt>
                <c:pt idx="36">
                  <c:v>0.57647058823529407</c:v>
                </c:pt>
                <c:pt idx="37">
                  <c:v>0.61538461538461542</c:v>
                </c:pt>
                <c:pt idx="38">
                  <c:v>0.67567567567567566</c:v>
                </c:pt>
                <c:pt idx="39">
                  <c:v>0.72</c:v>
                </c:pt>
                <c:pt idx="40">
                  <c:v>0.75384615384615383</c:v>
                </c:pt>
                <c:pt idx="41">
                  <c:v>0.78048780487804881</c:v>
                </c:pt>
                <c:pt idx="42">
                  <c:v>0.80198019801980203</c:v>
                </c:pt>
                <c:pt idx="43">
                  <c:v>0.81967213114754101</c:v>
                </c:pt>
                <c:pt idx="44">
                  <c:v>0.90497737556561086</c:v>
                </c:pt>
                <c:pt idx="45">
                  <c:v>0.9355509355509356</c:v>
                </c:pt>
                <c:pt idx="46">
                  <c:v>0.95124851367419738</c:v>
                </c:pt>
                <c:pt idx="47">
                  <c:v>0.96079938508839358</c:v>
                </c:pt>
                <c:pt idx="48">
                  <c:v>0.96722192369693716</c:v>
                </c:pt>
                <c:pt idx="49">
                  <c:v>0.97183657278857594</c:v>
                </c:pt>
                <c:pt idx="50">
                  <c:v>0.97531240475464798</c:v>
                </c:pt>
                <c:pt idx="51">
                  <c:v>0.97802463173146581</c:v>
                </c:pt>
                <c:pt idx="52">
                  <c:v>0.98019996079200156</c:v>
                </c:pt>
                <c:pt idx="53">
                  <c:v>0.99800199999600803</c:v>
                </c:pt>
                <c:pt idx="54">
                  <c:v>0.99980001999999957</c:v>
                </c:pt>
              </c:numCache>
            </c:numRef>
          </c:xVal>
          <c:yVal>
            <c:numRef>
              <c:f>手順4!$BF$6:$BF$60</c:f>
              <c:numCache>
                <c:formatCode>0.0000_ </c:formatCode>
                <c:ptCount val="55"/>
                <c:pt idx="0">
                  <c:v>1</c:v>
                </c:pt>
                <c:pt idx="1">
                  <c:v>0.95124851367419738</c:v>
                </c:pt>
                <c:pt idx="2">
                  <c:v>0.90497737556561086</c:v>
                </c:pt>
                <c:pt idx="3">
                  <c:v>0.86114101184068903</c:v>
                </c:pt>
                <c:pt idx="4">
                  <c:v>0.81967213114754101</c:v>
                </c:pt>
                <c:pt idx="5">
                  <c:v>0.78048780487804881</c:v>
                </c:pt>
                <c:pt idx="6">
                  <c:v>0.7434944237918214</c:v>
                </c:pt>
                <c:pt idx="7">
                  <c:v>0.70859167404782986</c:v>
                </c:pt>
                <c:pt idx="8">
                  <c:v>0.67567567567567566</c:v>
                </c:pt>
                <c:pt idx="9">
                  <c:v>0.64464141821112009</c:v>
                </c:pt>
                <c:pt idx="10">
                  <c:v>0.61538461538461542</c:v>
                </c:pt>
                <c:pt idx="11">
                  <c:v>0.58780308596620123</c:v>
                </c:pt>
                <c:pt idx="12">
                  <c:v>0.56179775280898869</c:v>
                </c:pt>
                <c:pt idx="13">
                  <c:v>0.53727333781061115</c:v>
                </c:pt>
                <c:pt idx="14">
                  <c:v>0.51413881748071988</c:v>
                </c:pt>
                <c:pt idx="15">
                  <c:v>0.49230769230769234</c:v>
                </c:pt>
                <c:pt idx="16">
                  <c:v>0.47169811320754712</c:v>
                </c:pt>
                <c:pt idx="17">
                  <c:v>0.45223289994347088</c:v>
                </c:pt>
                <c:pt idx="18">
                  <c:v>0.43383947939262479</c:v>
                </c:pt>
                <c:pt idx="19">
                  <c:v>0.41644976574700676</c:v>
                </c:pt>
                <c:pt idx="20">
                  <c:v>0.4</c:v>
                </c:pt>
                <c:pt idx="21">
                  <c:v>0.36968576709796674</c:v>
                </c:pt>
                <c:pt idx="22">
                  <c:v>0.34246575342465752</c:v>
                </c:pt>
                <c:pt idx="23">
                  <c:v>0.31796502384737685</c:v>
                </c:pt>
                <c:pt idx="24">
                  <c:v>0.29585798816568049</c:v>
                </c:pt>
                <c:pt idx="25">
                  <c:v>0.27586206896551724</c:v>
                </c:pt>
                <c:pt idx="26">
                  <c:v>0.25773195876288657</c:v>
                </c:pt>
                <c:pt idx="27">
                  <c:v>0.24125452352231602</c:v>
                </c:pt>
                <c:pt idx="28">
                  <c:v>0.22624434389140272</c:v>
                </c:pt>
                <c:pt idx="29">
                  <c:v>0.21253985122210414</c:v>
                </c:pt>
                <c:pt idx="30">
                  <c:v>0.2</c:v>
                </c:pt>
                <c:pt idx="31">
                  <c:v>0.1779359430604982</c:v>
                </c:pt>
                <c:pt idx="32">
                  <c:v>0.15923566878980894</c:v>
                </c:pt>
                <c:pt idx="33">
                  <c:v>0.14326647564469913</c:v>
                </c:pt>
                <c:pt idx="34">
                  <c:v>0.1295336787564767</c:v>
                </c:pt>
                <c:pt idx="35">
                  <c:v>0.11764705882352941</c:v>
                </c:pt>
                <c:pt idx="36">
                  <c:v>9.4117647058823528E-2</c:v>
                </c:pt>
                <c:pt idx="37">
                  <c:v>7.6923076923076927E-2</c:v>
                </c:pt>
                <c:pt idx="38">
                  <c:v>5.4054054054054057E-2</c:v>
                </c:pt>
                <c:pt idx="39">
                  <c:v>0.04</c:v>
                </c:pt>
                <c:pt idx="40">
                  <c:v>3.0769230769230771E-2</c:v>
                </c:pt>
                <c:pt idx="41">
                  <c:v>2.4390243902439025E-2</c:v>
                </c:pt>
                <c:pt idx="42">
                  <c:v>1.9801980198019802E-2</c:v>
                </c:pt>
                <c:pt idx="43">
                  <c:v>1.6393442622950821E-2</c:v>
                </c:pt>
                <c:pt idx="44">
                  <c:v>4.5248868778280547E-3</c:v>
                </c:pt>
                <c:pt idx="45">
                  <c:v>2.0790020790020791E-3</c:v>
                </c:pt>
                <c:pt idx="46">
                  <c:v>1.1890606420927466E-3</c:v>
                </c:pt>
                <c:pt idx="47">
                  <c:v>7.6863950807071484E-4</c:v>
                </c:pt>
                <c:pt idx="48">
                  <c:v>5.3734551316496511E-4</c:v>
                </c:pt>
                <c:pt idx="49">
                  <c:v>3.9666798889329631E-4</c:v>
                </c:pt>
                <c:pt idx="50">
                  <c:v>3.0478512648582747E-4</c:v>
                </c:pt>
                <c:pt idx="51">
                  <c:v>2.4148756339048539E-4</c:v>
                </c:pt>
                <c:pt idx="52">
                  <c:v>1.9603999215840032E-4</c:v>
                </c:pt>
                <c:pt idx="53">
                  <c:v>1.996003999992016E-6</c:v>
                </c:pt>
                <c:pt idx="54">
                  <c:v>1.9996000399999993E-8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F416-40D9-B7D5-70F8CF2A8237}"/>
            </c:ext>
          </c:extLst>
        </c:ser>
        <c:ser>
          <c:idx val="10"/>
          <c:order val="10"/>
          <c:tx>
            <c:strRef>
              <c:f>手順4!$BH$2</c:f>
              <c:strCache>
                <c:ptCount val="1"/>
                <c:pt idx="0">
                  <c:v>X=2.0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手順4!$BJ$6:$BJ$60</c:f>
              <c:numCache>
                <c:formatCode>0.0000_ </c:formatCode>
                <c:ptCount val="55"/>
                <c:pt idx="0">
                  <c:v>0.6</c:v>
                </c:pt>
                <c:pt idx="1">
                  <c:v>0.58843704066634006</c:v>
                </c:pt>
                <c:pt idx="2">
                  <c:v>0.57773512476007671</c:v>
                </c:pt>
                <c:pt idx="3">
                  <c:v>0.56787224048849227</c:v>
                </c:pt>
                <c:pt idx="4">
                  <c:v>0.55882352941176472</c:v>
                </c:pt>
                <c:pt idx="5">
                  <c:v>0.550561797752809</c:v>
                </c:pt>
                <c:pt idx="6">
                  <c:v>0.54305799648506148</c:v>
                </c:pt>
                <c:pt idx="7">
                  <c:v>0.53628166595105187</c:v>
                </c:pt>
                <c:pt idx="8">
                  <c:v>0.53020134228187921</c:v>
                </c:pt>
                <c:pt idx="9">
                  <c:v>0.52478492421138867</c:v>
                </c:pt>
                <c:pt idx="10">
                  <c:v>0.52</c:v>
                </c:pt>
                <c:pt idx="11">
                  <c:v>0.51581413510347529</c:v>
                </c:pt>
                <c:pt idx="12">
                  <c:v>0.51219512195121952</c:v>
                </c:pt>
                <c:pt idx="13">
                  <c:v>0.50911119375232428</c:v>
                </c:pt>
                <c:pt idx="14">
                  <c:v>0.50653120464441226</c:v>
                </c:pt>
                <c:pt idx="15">
                  <c:v>0.50442477876106195</c:v>
                </c:pt>
                <c:pt idx="16">
                  <c:v>0.50276243093922657</c:v>
                </c:pt>
                <c:pt idx="17">
                  <c:v>0.50151566183900298</c:v>
                </c:pt>
                <c:pt idx="18">
                  <c:v>0.50065703022339036</c:v>
                </c:pt>
                <c:pt idx="19">
                  <c:v>0.50016020506247993</c:v>
                </c:pt>
                <c:pt idx="20">
                  <c:v>0.5</c:v>
                </c:pt>
                <c:pt idx="21">
                  <c:v>0.50059453032104639</c:v>
                </c:pt>
                <c:pt idx="22">
                  <c:v>0.50226244343891402</c:v>
                </c:pt>
                <c:pt idx="23">
                  <c:v>0.50484391819160401</c:v>
                </c:pt>
                <c:pt idx="24">
                  <c:v>0.50819672131147542</c:v>
                </c:pt>
                <c:pt idx="25">
                  <c:v>0.51219512195121952</c:v>
                </c:pt>
                <c:pt idx="26">
                  <c:v>0.51672862453531598</c:v>
                </c:pt>
                <c:pt idx="27">
                  <c:v>0.52170062001771467</c:v>
                </c:pt>
                <c:pt idx="28">
                  <c:v>0.52702702702702708</c:v>
                </c:pt>
                <c:pt idx="29">
                  <c:v>0.53263497179693786</c:v>
                </c:pt>
                <c:pt idx="30">
                  <c:v>0.53846153846153844</c:v>
                </c:pt>
                <c:pt idx="31">
                  <c:v>0.55056179775280889</c:v>
                </c:pt>
                <c:pt idx="32">
                  <c:v>0.56298200514138819</c:v>
                </c:pt>
                <c:pt idx="33">
                  <c:v>0.57547169811320764</c:v>
                </c:pt>
                <c:pt idx="34">
                  <c:v>0.58785249457700661</c:v>
                </c:pt>
                <c:pt idx="35">
                  <c:v>0.6</c:v>
                </c:pt>
                <c:pt idx="36">
                  <c:v>0.62886597938144329</c:v>
                </c:pt>
                <c:pt idx="37">
                  <c:v>0.65517241379310343</c:v>
                </c:pt>
                <c:pt idx="38">
                  <c:v>0.7</c:v>
                </c:pt>
                <c:pt idx="39">
                  <c:v>0.73584905660377353</c:v>
                </c:pt>
                <c:pt idx="40">
                  <c:v>0.76470588235294112</c:v>
                </c:pt>
                <c:pt idx="41">
                  <c:v>0.78823529411764703</c:v>
                </c:pt>
                <c:pt idx="42">
                  <c:v>0.80769230769230771</c:v>
                </c:pt>
                <c:pt idx="43">
                  <c:v>0.82399999999999995</c:v>
                </c:pt>
                <c:pt idx="44">
                  <c:v>0.90561797752808992</c:v>
                </c:pt>
                <c:pt idx="45">
                  <c:v>0.93575129533678758</c:v>
                </c:pt>
                <c:pt idx="46">
                  <c:v>0.95133531157270035</c:v>
                </c:pt>
                <c:pt idx="47">
                  <c:v>0.96084452975047985</c:v>
                </c:pt>
                <c:pt idx="48">
                  <c:v>0.967248322147651</c:v>
                </c:pt>
                <c:pt idx="49">
                  <c:v>0.97185332011892966</c:v>
                </c:pt>
                <c:pt idx="50">
                  <c:v>0.97532368621477528</c:v>
                </c:pt>
                <c:pt idx="51">
                  <c:v>0.97803258901629453</c:v>
                </c:pt>
                <c:pt idx="52">
                  <c:v>0.98020578147966686</c:v>
                </c:pt>
                <c:pt idx="53">
                  <c:v>0.99800200597801403</c:v>
                </c:pt>
                <c:pt idx="54">
                  <c:v>0.99980002000599777</c:v>
                </c:pt>
              </c:numCache>
            </c:numRef>
          </c:xVal>
          <c:yVal>
            <c:numRef>
              <c:f>手順4!$BK$6:$BK$60</c:f>
              <c:numCache>
                <c:formatCode>0.0000_ </c:formatCode>
                <c:ptCount val="55"/>
                <c:pt idx="0">
                  <c:v>0.8</c:v>
                </c:pt>
                <c:pt idx="1">
                  <c:v>0.78392944634982853</c:v>
                </c:pt>
                <c:pt idx="2">
                  <c:v>0.76775431861804222</c:v>
                </c:pt>
                <c:pt idx="3">
                  <c:v>0.75152653828088312</c:v>
                </c:pt>
                <c:pt idx="4">
                  <c:v>0.73529411764705888</c:v>
                </c:pt>
                <c:pt idx="5">
                  <c:v>0.7191011235955056</c:v>
                </c:pt>
                <c:pt idx="6">
                  <c:v>0.70298769771528991</c:v>
                </c:pt>
                <c:pt idx="7">
                  <c:v>0.68699012451696007</c:v>
                </c:pt>
                <c:pt idx="8">
                  <c:v>0.67114093959731547</c:v>
                </c:pt>
                <c:pt idx="9">
                  <c:v>0.65546907005325683</c:v>
                </c:pt>
                <c:pt idx="10">
                  <c:v>0.64</c:v>
                </c:pt>
                <c:pt idx="11">
                  <c:v>0.62475595470519329</c:v>
                </c:pt>
                <c:pt idx="12">
                  <c:v>0.6097560975609756</c:v>
                </c:pt>
                <c:pt idx="13">
                  <c:v>0.59501673484566753</c:v>
                </c:pt>
                <c:pt idx="14">
                  <c:v>0.58055152394775034</c:v>
                </c:pt>
                <c:pt idx="15">
                  <c:v>0.5663716814159292</c:v>
                </c:pt>
                <c:pt idx="16">
                  <c:v>0.5524861878453039</c:v>
                </c:pt>
                <c:pt idx="17">
                  <c:v>0.53890198720107774</c:v>
                </c:pt>
                <c:pt idx="18">
                  <c:v>0.52562417871222078</c:v>
                </c:pt>
                <c:pt idx="19">
                  <c:v>0.51265619993591793</c:v>
                </c:pt>
                <c:pt idx="20">
                  <c:v>0.5</c:v>
                </c:pt>
                <c:pt idx="21">
                  <c:v>0.47562425683709869</c:v>
                </c:pt>
                <c:pt idx="22">
                  <c:v>0.45248868778280543</c:v>
                </c:pt>
                <c:pt idx="23">
                  <c:v>0.43057050592034452</c:v>
                </c:pt>
                <c:pt idx="24">
                  <c:v>0.4098360655737705</c:v>
                </c:pt>
                <c:pt idx="25">
                  <c:v>0.3902439024390244</c:v>
                </c:pt>
                <c:pt idx="26">
                  <c:v>0.3717472118959107</c:v>
                </c:pt>
                <c:pt idx="27">
                  <c:v>0.35429583702391493</c:v>
                </c:pt>
                <c:pt idx="28">
                  <c:v>0.33783783783783783</c:v>
                </c:pt>
                <c:pt idx="29">
                  <c:v>0.32232070910556004</c:v>
                </c:pt>
                <c:pt idx="30">
                  <c:v>0.30769230769230771</c:v>
                </c:pt>
                <c:pt idx="31">
                  <c:v>0.28089887640449435</c:v>
                </c:pt>
                <c:pt idx="32">
                  <c:v>0.25706940874035994</c:v>
                </c:pt>
                <c:pt idx="33">
                  <c:v>0.23584905660377356</c:v>
                </c:pt>
                <c:pt idx="34">
                  <c:v>0.2169197396963124</c:v>
                </c:pt>
                <c:pt idx="35">
                  <c:v>0.2</c:v>
                </c:pt>
                <c:pt idx="36">
                  <c:v>0.16494845360824742</c:v>
                </c:pt>
                <c:pt idx="37">
                  <c:v>0.13793103448275862</c:v>
                </c:pt>
                <c:pt idx="38">
                  <c:v>0.1</c:v>
                </c:pt>
                <c:pt idx="39">
                  <c:v>7.5471698113207544E-2</c:v>
                </c:pt>
                <c:pt idx="40">
                  <c:v>5.8823529411764705E-2</c:v>
                </c:pt>
                <c:pt idx="41">
                  <c:v>4.7058823529411764E-2</c:v>
                </c:pt>
                <c:pt idx="42">
                  <c:v>3.8461538461538464E-2</c:v>
                </c:pt>
                <c:pt idx="43">
                  <c:v>3.2000000000000001E-2</c:v>
                </c:pt>
                <c:pt idx="44">
                  <c:v>8.988764044943821E-3</c:v>
                </c:pt>
                <c:pt idx="45">
                  <c:v>4.1450777202072537E-3</c:v>
                </c:pt>
                <c:pt idx="46">
                  <c:v>2.373887240356083E-3</c:v>
                </c:pt>
                <c:pt idx="47">
                  <c:v>1.5355086372360845E-3</c:v>
                </c:pt>
                <c:pt idx="48">
                  <c:v>1.0738255033557046E-3</c:v>
                </c:pt>
                <c:pt idx="49">
                  <c:v>7.9286422200198212E-4</c:v>
                </c:pt>
                <c:pt idx="50">
                  <c:v>6.0929169840060924E-4</c:v>
                </c:pt>
                <c:pt idx="51">
                  <c:v>4.8280024140012068E-4</c:v>
                </c:pt>
                <c:pt idx="52">
                  <c:v>3.9196472317491428E-4</c:v>
                </c:pt>
                <c:pt idx="53">
                  <c:v>3.9919960479239129E-6</c:v>
                </c:pt>
                <c:pt idx="54">
                  <c:v>3.9991999600479922E-8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F416-40D9-B7D5-70F8CF2A8237}"/>
            </c:ext>
          </c:extLst>
        </c:ser>
        <c:ser>
          <c:idx val="11"/>
          <c:order val="11"/>
          <c:tx>
            <c:strRef>
              <c:f>手順4!$BM$2</c:f>
              <c:strCache>
                <c:ptCount val="1"/>
                <c:pt idx="0">
                  <c:v>X=5.0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手順4!$BO$6:$BO$60</c:f>
              <c:numCache>
                <c:formatCode>0.0000_ </c:formatCode>
                <c:ptCount val="55"/>
                <c:pt idx="0">
                  <c:v>0.92307692307692313</c:v>
                </c:pt>
                <c:pt idx="1">
                  <c:v>0.91954793602145402</c:v>
                </c:pt>
                <c:pt idx="2">
                  <c:v>0.91606257153758108</c:v>
                </c:pt>
                <c:pt idx="3">
                  <c:v>0.91262228131826395</c:v>
                </c:pt>
                <c:pt idx="4">
                  <c:v>0.90922844175491668</c:v>
                </c:pt>
                <c:pt idx="5">
                  <c:v>0.90588235294117647</c:v>
                </c:pt>
                <c:pt idx="6">
                  <c:v>0.90258523791682277</c:v>
                </c:pt>
                <c:pt idx="7">
                  <c:v>0.89933824214745073</c:v>
                </c:pt>
                <c:pt idx="8">
                  <c:v>0.89614243323442133</c:v>
                </c:pt>
                <c:pt idx="9">
                  <c:v>0.89299880084863026</c:v>
                </c:pt>
                <c:pt idx="10">
                  <c:v>0.88990825688073394</c:v>
                </c:pt>
                <c:pt idx="11">
                  <c:v>0.88687163579965322</c:v>
                </c:pt>
                <c:pt idx="12">
                  <c:v>0.8838896952104498</c:v>
                </c:pt>
                <c:pt idx="13">
                  <c:v>0.88096311660203808</c:v>
                </c:pt>
                <c:pt idx="14">
                  <c:v>0.8780925062746503</c:v>
                </c:pt>
                <c:pt idx="15">
                  <c:v>0.87527839643652561</c:v>
                </c:pt>
                <c:pt idx="16">
                  <c:v>0.87252124645892348</c:v>
                </c:pt>
                <c:pt idx="17">
                  <c:v>0.86982144427830066</c:v>
                </c:pt>
                <c:pt idx="18">
                  <c:v>0.86717930793428866</c:v>
                </c:pt>
                <c:pt idx="19">
                  <c:v>0.86459508723201117</c:v>
                </c:pt>
                <c:pt idx="20">
                  <c:v>0.86206896551724133</c:v>
                </c:pt>
                <c:pt idx="21">
                  <c:v>0.85719143148588917</c:v>
                </c:pt>
                <c:pt idx="22">
                  <c:v>0.85254691689008044</c:v>
                </c:pt>
                <c:pt idx="23">
                  <c:v>0.84813469792010576</c:v>
                </c:pt>
                <c:pt idx="24">
                  <c:v>0.84395318595578683</c:v>
                </c:pt>
                <c:pt idx="25">
                  <c:v>0.84</c:v>
                </c:pt>
                <c:pt idx="26">
                  <c:v>0.83627204030226698</c:v>
                </c:pt>
                <c:pt idx="27">
                  <c:v>0.83276556209352748</c:v>
                </c:pt>
                <c:pt idx="28">
                  <c:v>0.8294762484774667</c:v>
                </c:pt>
                <c:pt idx="29">
                  <c:v>0.8263992816522</c:v>
                </c:pt>
                <c:pt idx="30">
                  <c:v>0.82352941176470584</c:v>
                </c:pt>
                <c:pt idx="31">
                  <c:v>0.81838819523269013</c:v>
                </c:pt>
                <c:pt idx="32">
                  <c:v>0.8140043763676148</c:v>
                </c:pt>
                <c:pt idx="33">
                  <c:v>0.81032665964172812</c:v>
                </c:pt>
                <c:pt idx="34">
                  <c:v>0.80730223123732248</c:v>
                </c:pt>
                <c:pt idx="35">
                  <c:v>0.80487804878048785</c:v>
                </c:pt>
                <c:pt idx="36">
                  <c:v>0.80110497237569056</c:v>
                </c:pt>
                <c:pt idx="37">
                  <c:v>0.8</c:v>
                </c:pt>
                <c:pt idx="38">
                  <c:v>0.80327868852459017</c:v>
                </c:pt>
                <c:pt idx="39">
                  <c:v>0.81081081081081086</c:v>
                </c:pt>
                <c:pt idx="40">
                  <c:v>0.8202247191011236</c:v>
                </c:pt>
                <c:pt idx="41">
                  <c:v>0.83018867924528306</c:v>
                </c:pt>
                <c:pt idx="42">
                  <c:v>0.84</c:v>
                </c:pt>
                <c:pt idx="43">
                  <c:v>0.84931506849315064</c:v>
                </c:pt>
                <c:pt idx="44">
                  <c:v>0.90987124463519309</c:v>
                </c:pt>
                <c:pt idx="45">
                  <c:v>0.93711967545638941</c:v>
                </c:pt>
                <c:pt idx="46">
                  <c:v>0.95193434935521692</c:v>
                </c:pt>
                <c:pt idx="47">
                  <c:v>0.9611576542269612</c:v>
                </c:pt>
                <c:pt idx="48">
                  <c:v>0.96743192738921513</c:v>
                </c:pt>
                <c:pt idx="49">
                  <c:v>0.9719699960521121</c:v>
                </c:pt>
                <c:pt idx="50">
                  <c:v>0.97540236866079566</c:v>
                </c:pt>
                <c:pt idx="51">
                  <c:v>0.97808812906332776</c:v>
                </c:pt>
                <c:pt idx="52">
                  <c:v>0.9802464306669274</c:v>
                </c:pt>
                <c:pt idx="53">
                  <c:v>0.99800204785105373</c:v>
                </c:pt>
                <c:pt idx="54">
                  <c:v>0.99980002004798518</c:v>
                </c:pt>
              </c:numCache>
            </c:numRef>
          </c:xVal>
          <c:yVal>
            <c:numRef>
              <c:f>手順4!$BP$6:$BP$60</c:f>
              <c:numCache>
                <c:formatCode>0.0000_ </c:formatCode>
                <c:ptCount val="55"/>
                <c:pt idx="0">
                  <c:v>0.38461538461538464</c:v>
                </c:pt>
                <c:pt idx="1">
                  <c:v>0.38310506656450533</c:v>
                </c:pt>
                <c:pt idx="2">
                  <c:v>0.3815337657382678</c:v>
                </c:pt>
                <c:pt idx="3">
                  <c:v>0.3799031247032007</c:v>
                </c:pt>
                <c:pt idx="4">
                  <c:v>0.37821482602118001</c:v>
                </c:pt>
                <c:pt idx="5">
                  <c:v>0.37647058823529411</c:v>
                </c:pt>
                <c:pt idx="6">
                  <c:v>0.37467216185837393</c:v>
                </c:pt>
                <c:pt idx="7">
                  <c:v>0.37282132537981172</c:v>
                </c:pt>
                <c:pt idx="8">
                  <c:v>0.37091988130563797</c:v>
                </c:pt>
                <c:pt idx="9">
                  <c:v>0.36896965224610279</c:v>
                </c:pt>
                <c:pt idx="10">
                  <c:v>0.3669724770642202</c:v>
                </c:pt>
                <c:pt idx="11">
                  <c:v>0.36493020709789253</c:v>
                </c:pt>
                <c:pt idx="12">
                  <c:v>0.36284470246734396</c:v>
                </c:pt>
                <c:pt idx="13">
                  <c:v>0.36071782847867256</c:v>
                </c:pt>
                <c:pt idx="14">
                  <c:v>0.35855145213338113</c:v>
                </c:pt>
                <c:pt idx="15">
                  <c:v>0.35634743875278396</c:v>
                </c:pt>
                <c:pt idx="16">
                  <c:v>0.35410764872521244</c:v>
                </c:pt>
                <c:pt idx="17">
                  <c:v>0.35183393438297123</c:v>
                </c:pt>
                <c:pt idx="18">
                  <c:v>0.34952813701502972</c:v>
                </c:pt>
                <c:pt idx="19">
                  <c:v>0.34719208402048435</c:v>
                </c:pt>
                <c:pt idx="20">
                  <c:v>0.34482758620689657</c:v>
                </c:pt>
                <c:pt idx="21">
                  <c:v>0.34002040122407345</c:v>
                </c:pt>
                <c:pt idx="22">
                  <c:v>0.33512064343163539</c:v>
                </c:pt>
                <c:pt idx="23">
                  <c:v>0.33014196104324861</c:v>
                </c:pt>
                <c:pt idx="24">
                  <c:v>0.32509752925877766</c:v>
                </c:pt>
                <c:pt idx="25">
                  <c:v>0.32</c:v>
                </c:pt>
                <c:pt idx="26">
                  <c:v>0.31486146095717882</c:v>
                </c:pt>
                <c:pt idx="27">
                  <c:v>0.30969340353050478</c:v>
                </c:pt>
                <c:pt idx="28">
                  <c:v>0.30450669914738127</c:v>
                </c:pt>
                <c:pt idx="29">
                  <c:v>0.29931158335827601</c:v>
                </c:pt>
                <c:pt idx="30">
                  <c:v>0.29411764705882354</c:v>
                </c:pt>
                <c:pt idx="31">
                  <c:v>0.28376844494892167</c:v>
                </c:pt>
                <c:pt idx="32">
                  <c:v>0.2735229759299781</c:v>
                </c:pt>
                <c:pt idx="33">
                  <c:v>0.26343519494204426</c:v>
                </c:pt>
                <c:pt idx="34">
                  <c:v>0.25354969574036512</c:v>
                </c:pt>
                <c:pt idx="35">
                  <c:v>0.24390243902439024</c:v>
                </c:pt>
                <c:pt idx="36">
                  <c:v>0.22099447513812154</c:v>
                </c:pt>
                <c:pt idx="37">
                  <c:v>0.2</c:v>
                </c:pt>
                <c:pt idx="38">
                  <c:v>0.16393442622950818</c:v>
                </c:pt>
                <c:pt idx="39">
                  <c:v>0.13513513513513514</c:v>
                </c:pt>
                <c:pt idx="40">
                  <c:v>0.11235955056179775</c:v>
                </c:pt>
                <c:pt idx="41">
                  <c:v>9.4339622641509441E-2</c:v>
                </c:pt>
                <c:pt idx="42">
                  <c:v>0.08</c:v>
                </c:pt>
                <c:pt idx="43">
                  <c:v>6.8493150684931503E-2</c:v>
                </c:pt>
                <c:pt idx="44">
                  <c:v>2.1459227467811159E-2</c:v>
                </c:pt>
                <c:pt idx="45">
                  <c:v>1.0141987829614604E-2</c:v>
                </c:pt>
                <c:pt idx="46">
                  <c:v>5.8616647127784291E-3</c:v>
                </c:pt>
                <c:pt idx="47">
                  <c:v>3.8080731150038081E-3</c:v>
                </c:pt>
                <c:pt idx="48">
                  <c:v>2.6695141484249867E-3</c:v>
                </c:pt>
                <c:pt idx="49">
                  <c:v>1.9739439399921043E-3</c:v>
                </c:pt>
                <c:pt idx="50">
                  <c:v>1.5183723048891589E-3</c:v>
                </c:pt>
                <c:pt idx="51">
                  <c:v>1.2039489525644113E-3</c:v>
                </c:pt>
                <c:pt idx="52">
                  <c:v>9.7789947193428523E-4</c:v>
                </c:pt>
                <c:pt idx="53">
                  <c:v>9.979780963767407E-6</c:v>
                </c:pt>
                <c:pt idx="54">
                  <c:v>9.9979978009603791E-8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F416-40D9-B7D5-70F8CF2A8237}"/>
            </c:ext>
          </c:extLst>
        </c:ser>
        <c:ser>
          <c:idx val="12"/>
          <c:order val="12"/>
          <c:tx>
            <c:strRef>
              <c:f>手順4!$BR$2</c:f>
              <c:strCache>
                <c:ptCount val="1"/>
                <c:pt idx="0">
                  <c:v>X=-0.2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手順4!$BT$6:$BT$60</c:f>
              <c:numCache>
                <c:formatCode>0.0000_ </c:formatCode>
                <c:ptCount val="55"/>
                <c:pt idx="0">
                  <c:v>-0.92307692307692302</c:v>
                </c:pt>
                <c:pt idx="1">
                  <c:v>-0.83807439824945296</c:v>
                </c:pt>
                <c:pt idx="2">
                  <c:v>-0.75999999999999979</c:v>
                </c:pt>
                <c:pt idx="3">
                  <c:v>-0.68807339449541294</c:v>
                </c:pt>
                <c:pt idx="4">
                  <c:v>-0.6216216216216216</c:v>
                </c:pt>
                <c:pt idx="5">
                  <c:v>-0.56006240249609984</c:v>
                </c:pt>
                <c:pt idx="6">
                  <c:v>-0.50289017341040454</c:v>
                </c:pt>
                <c:pt idx="7">
                  <c:v>-0.4496644295302013</c:v>
                </c:pt>
                <c:pt idx="8">
                  <c:v>-0.4</c:v>
                </c:pt>
                <c:pt idx="9">
                  <c:v>-0.35355892648774795</c:v>
                </c:pt>
                <c:pt idx="10">
                  <c:v>-0.31004366812227074</c:v>
                </c:pt>
                <c:pt idx="11">
                  <c:v>-0.26919140225179117</c:v>
                </c:pt>
                <c:pt idx="12">
                  <c:v>-0.23076923076923073</c:v>
                </c:pt>
                <c:pt idx="13">
                  <c:v>-0.19457013574660634</c:v>
                </c:pt>
                <c:pt idx="14">
                  <c:v>-0.16040955631399323</c:v>
                </c:pt>
                <c:pt idx="15">
                  <c:v>-0.1281224818694601</c:v>
                </c:pt>
                <c:pt idx="16">
                  <c:v>-9.7560975609756045E-2</c:v>
                </c:pt>
                <c:pt idx="17">
                  <c:v>-6.8592057761732855E-2</c:v>
                </c:pt>
                <c:pt idx="18">
                  <c:v>-4.1095890410958881E-2</c:v>
                </c:pt>
                <c:pt idx="19">
                  <c:v>-1.4964216005204945E-2</c:v>
                </c:pt>
                <c:pt idx="20">
                  <c:v>9.9009900990099098E-3</c:v>
                </c:pt>
                <c:pt idx="21">
                  <c:v>5.6179775280898923E-2</c:v>
                </c:pt>
                <c:pt idx="22">
                  <c:v>9.8360655737704902E-2</c:v>
                </c:pt>
                <c:pt idx="23">
                  <c:v>0.13696060037523458</c:v>
                </c:pt>
                <c:pt idx="24">
                  <c:v>0.17241379310344823</c:v>
                </c:pt>
                <c:pt idx="25">
                  <c:v>0.20508744038155804</c:v>
                </c:pt>
                <c:pt idx="26">
                  <c:v>0.23529411764705888</c:v>
                </c:pt>
                <c:pt idx="27">
                  <c:v>0.26330150068212815</c:v>
                </c:pt>
                <c:pt idx="28">
                  <c:v>0.28934010152284273</c:v>
                </c:pt>
                <c:pt idx="29">
                  <c:v>0.31360946745562129</c:v>
                </c:pt>
                <c:pt idx="30">
                  <c:v>0.33628318584070799</c:v>
                </c:pt>
                <c:pt idx="31">
                  <c:v>0.37743190661478604</c:v>
                </c:pt>
                <c:pt idx="32">
                  <c:v>0.41379310344827591</c:v>
                </c:pt>
                <c:pt idx="33">
                  <c:v>0.44615384615384623</c:v>
                </c:pt>
                <c:pt idx="34">
                  <c:v>0.47513812154696128</c:v>
                </c:pt>
                <c:pt idx="35">
                  <c:v>0.50124688279301743</c:v>
                </c:pt>
                <c:pt idx="36">
                  <c:v>0.5564317397732873</c:v>
                </c:pt>
                <c:pt idx="37">
                  <c:v>0.60063897763578278</c:v>
                </c:pt>
                <c:pt idx="38">
                  <c:v>0.66703662597114322</c:v>
                </c:pt>
                <c:pt idx="39">
                  <c:v>0.71451876019575855</c:v>
                </c:pt>
                <c:pt idx="40">
                  <c:v>0.75015615240474698</c:v>
                </c:pt>
                <c:pt idx="41">
                  <c:v>0.77788746298124389</c:v>
                </c:pt>
                <c:pt idx="42">
                  <c:v>0.80007996801279491</c:v>
                </c:pt>
                <c:pt idx="43">
                  <c:v>0.81824190350297421</c:v>
                </c:pt>
                <c:pt idx="44">
                  <c:v>0.90477054235443499</c:v>
                </c:pt>
                <c:pt idx="45">
                  <c:v>0.93548655623075005</c:v>
                </c:pt>
                <c:pt idx="46">
                  <c:v>0.95122067291676582</c:v>
                </c:pt>
                <c:pt idx="47">
                  <c:v>0.96078491680250977</c:v>
                </c:pt>
                <c:pt idx="48">
                  <c:v>0.9672134672027175</c:v>
                </c:pt>
                <c:pt idx="49">
                  <c:v>0.97183120943297419</c:v>
                </c:pt>
                <c:pt idx="50">
                  <c:v>0.97530879250850477</c:v>
                </c:pt>
                <c:pt idx="51">
                  <c:v>0.9780220841826629</c:v>
                </c:pt>
                <c:pt idx="52">
                  <c:v>0.98019809744888753</c:v>
                </c:pt>
                <c:pt idx="53">
                  <c:v>0.99800199808175849</c:v>
                </c:pt>
                <c:pt idx="54">
                  <c:v>0.99980001999808021</c:v>
                </c:pt>
              </c:numCache>
            </c:numRef>
          </c:xVal>
          <c:yVal>
            <c:numRef>
              <c:f>手順4!$BU$6:$BU$60</c:f>
              <c:numCache>
                <c:formatCode>0.0000_ </c:formatCode>
                <c:ptCount val="55"/>
                <c:pt idx="0">
                  <c:v>-0.38461538461538464</c:v>
                </c:pt>
                <c:pt idx="1">
                  <c:v>-0.35010940919037198</c:v>
                </c:pt>
                <c:pt idx="2">
                  <c:v>-0.31999999999999995</c:v>
                </c:pt>
                <c:pt idx="3">
                  <c:v>-0.29357798165137622</c:v>
                </c:pt>
                <c:pt idx="4">
                  <c:v>-0.27027027027027029</c:v>
                </c:pt>
                <c:pt idx="5">
                  <c:v>-0.24960998439937598</c:v>
                </c:pt>
                <c:pt idx="6">
                  <c:v>-0.23121387283236994</c:v>
                </c:pt>
                <c:pt idx="7">
                  <c:v>-0.21476510067114091</c:v>
                </c:pt>
                <c:pt idx="8">
                  <c:v>-0.20000000000000004</c:v>
                </c:pt>
                <c:pt idx="9">
                  <c:v>-0.1866977829638273</c:v>
                </c:pt>
                <c:pt idx="10">
                  <c:v>-0.17467248908296945</c:v>
                </c:pt>
                <c:pt idx="11">
                  <c:v>-0.1637666325486182</c:v>
                </c:pt>
                <c:pt idx="12">
                  <c:v>-0.15384615384615383</c:v>
                </c:pt>
                <c:pt idx="13">
                  <c:v>-0.14479638009049775</c:v>
                </c:pt>
                <c:pt idx="14">
                  <c:v>-0.13651877133105805</c:v>
                </c:pt>
                <c:pt idx="15">
                  <c:v>-0.12892828364222403</c:v>
                </c:pt>
                <c:pt idx="16">
                  <c:v>-0.12195121951219512</c:v>
                </c:pt>
                <c:pt idx="17">
                  <c:v>-0.11552346570397111</c:v>
                </c:pt>
                <c:pt idx="18">
                  <c:v>-0.10958904109589042</c:v>
                </c:pt>
                <c:pt idx="19">
                  <c:v>-0.1040988939492518</c:v>
                </c:pt>
                <c:pt idx="20">
                  <c:v>-9.9009900990099015E-2</c:v>
                </c:pt>
                <c:pt idx="21">
                  <c:v>-8.98876404494382E-2</c:v>
                </c:pt>
                <c:pt idx="22">
                  <c:v>-8.1967213114754092E-2</c:v>
                </c:pt>
                <c:pt idx="23">
                  <c:v>-7.5046904315197019E-2</c:v>
                </c:pt>
                <c:pt idx="24">
                  <c:v>-6.8965517241379309E-2</c:v>
                </c:pt>
                <c:pt idx="25">
                  <c:v>-6.3593004769475367E-2</c:v>
                </c:pt>
                <c:pt idx="26">
                  <c:v>-5.8823529411764705E-2</c:v>
                </c:pt>
                <c:pt idx="27">
                  <c:v>-5.4570259208731237E-2</c:v>
                </c:pt>
                <c:pt idx="28">
                  <c:v>-5.0761421319796961E-2</c:v>
                </c:pt>
                <c:pt idx="29">
                  <c:v>-4.7337278106508882E-2</c:v>
                </c:pt>
                <c:pt idx="30">
                  <c:v>-4.4247787610619475E-2</c:v>
                </c:pt>
                <c:pt idx="31">
                  <c:v>-3.8910505836575876E-2</c:v>
                </c:pt>
                <c:pt idx="32">
                  <c:v>-3.4482758620689662E-2</c:v>
                </c:pt>
                <c:pt idx="33">
                  <c:v>-3.0769230769230771E-2</c:v>
                </c:pt>
                <c:pt idx="34">
                  <c:v>-2.7624309392265199E-2</c:v>
                </c:pt>
                <c:pt idx="35">
                  <c:v>-2.4937655860349128E-2</c:v>
                </c:pt>
                <c:pt idx="36">
                  <c:v>-1.9714144898965009E-2</c:v>
                </c:pt>
                <c:pt idx="37">
                  <c:v>-1.5974440894568693E-2</c:v>
                </c:pt>
                <c:pt idx="38">
                  <c:v>-1.1098779134295229E-2</c:v>
                </c:pt>
                <c:pt idx="39">
                  <c:v>-8.1566068515497563E-3</c:v>
                </c:pt>
                <c:pt idx="40">
                  <c:v>-6.2460961898813238E-3</c:v>
                </c:pt>
                <c:pt idx="41">
                  <c:v>-4.9358341559723592E-3</c:v>
                </c:pt>
                <c:pt idx="42">
                  <c:v>-3.9984006397441024E-3</c:v>
                </c:pt>
                <c:pt idx="43">
                  <c:v>-3.3046926635822869E-3</c:v>
                </c:pt>
                <c:pt idx="44">
                  <c:v>-9.0694721567204789E-4</c:v>
                </c:pt>
                <c:pt idx="45">
                  <c:v>-4.1621576625322569E-4</c:v>
                </c:pt>
                <c:pt idx="46">
                  <c:v>-2.379479369913863E-4</c:v>
                </c:pt>
                <c:pt idx="47">
                  <c:v>-1.5378463999015778E-4</c:v>
                </c:pt>
                <c:pt idx="48">
                  <c:v>-1.0749682884354912E-4</c:v>
                </c:pt>
                <c:pt idx="49">
                  <c:v>-7.9348705822608043E-5</c:v>
                </c:pt>
                <c:pt idx="50">
                  <c:v>-6.0965944423445064E-5</c:v>
                </c:pt>
                <c:pt idx="51">
                  <c:v>-4.8303111686454838E-5</c:v>
                </c:pt>
                <c:pt idx="52">
                  <c:v>-3.9211688220024624E-5</c:v>
                </c:pt>
                <c:pt idx="53">
                  <c:v>-3.9920118246583856E-7</c:v>
                </c:pt>
                <c:pt idx="54">
                  <c:v>-3.9992001183846417E-9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F416-40D9-B7D5-70F8CF2A8237}"/>
            </c:ext>
          </c:extLst>
        </c:ser>
        <c:ser>
          <c:idx val="13"/>
          <c:order val="13"/>
          <c:tx>
            <c:strRef>
              <c:f>手順4!$BW$2</c:f>
              <c:strCache>
                <c:ptCount val="1"/>
                <c:pt idx="0">
                  <c:v>X=-0.5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手順4!$BY$6:$BY$60</c:f>
              <c:numCache>
                <c:formatCode>0.0000_ </c:formatCode>
                <c:ptCount val="55"/>
                <c:pt idx="0">
                  <c:v>-0.6</c:v>
                </c:pt>
                <c:pt idx="1">
                  <c:v>-0.55268022181146026</c:v>
                </c:pt>
                <c:pt idx="2">
                  <c:v>-0.50684931506849307</c:v>
                </c:pt>
                <c:pt idx="3">
                  <c:v>-0.46263910969793332</c:v>
                </c:pt>
                <c:pt idx="4">
                  <c:v>-0.42011834319526625</c:v>
                </c:pt>
                <c:pt idx="5">
                  <c:v>-0.37931034482758619</c:v>
                </c:pt>
                <c:pt idx="6">
                  <c:v>-0.34020618556701032</c:v>
                </c:pt>
                <c:pt idx="7">
                  <c:v>-0.30277442702050655</c:v>
                </c:pt>
                <c:pt idx="8">
                  <c:v>-0.2669683257918552</c:v>
                </c:pt>
                <c:pt idx="9">
                  <c:v>-0.23273113708820403</c:v>
                </c:pt>
                <c:pt idx="10">
                  <c:v>-0.2</c:v>
                </c:pt>
                <c:pt idx="11">
                  <c:v>-0.16870876531573986</c:v>
                </c:pt>
                <c:pt idx="12">
                  <c:v>-0.13879003558718858</c:v>
                </c:pt>
                <c:pt idx="13">
                  <c:v>-0.11017661900756937</c:v>
                </c:pt>
                <c:pt idx="14">
                  <c:v>-8.2802547770700646E-2</c:v>
                </c:pt>
                <c:pt idx="15">
                  <c:v>-5.6603773584905662E-2</c:v>
                </c:pt>
                <c:pt idx="16">
                  <c:v>-3.1518624641833776E-2</c:v>
                </c:pt>
                <c:pt idx="17">
                  <c:v>-7.488087134104854E-3</c:v>
                </c:pt>
                <c:pt idx="18">
                  <c:v>1.5544041450777216E-2</c:v>
                </c:pt>
                <c:pt idx="19">
                  <c:v>3.7631091918568747E-2</c:v>
                </c:pt>
                <c:pt idx="20">
                  <c:v>5.8823529411764705E-2</c:v>
                </c:pt>
                <c:pt idx="21">
                  <c:v>9.8712446351931368E-2</c:v>
                </c:pt>
                <c:pt idx="22">
                  <c:v>0.13555992141453829</c:v>
                </c:pt>
                <c:pt idx="23">
                  <c:v>0.16967509025270763</c:v>
                </c:pt>
                <c:pt idx="24">
                  <c:v>0.20133111480865223</c:v>
                </c:pt>
                <c:pt idx="25">
                  <c:v>0.23076923076923078</c:v>
                </c:pt>
                <c:pt idx="26">
                  <c:v>0.25820256776034239</c:v>
                </c:pt>
                <c:pt idx="27">
                  <c:v>0.28381962864721477</c:v>
                </c:pt>
                <c:pt idx="28">
                  <c:v>0.30778739184178</c:v>
                </c:pt>
                <c:pt idx="29">
                  <c:v>0.33025404157043881</c:v>
                </c:pt>
                <c:pt idx="30">
                  <c:v>0.35135135135135137</c:v>
                </c:pt>
                <c:pt idx="31">
                  <c:v>0.38989513822688276</c:v>
                </c:pt>
                <c:pt idx="32">
                  <c:v>0.42421676545300596</c:v>
                </c:pt>
                <c:pt idx="33">
                  <c:v>0.45495836487509467</c:v>
                </c:pt>
                <c:pt idx="34">
                  <c:v>0.48264125255275697</c:v>
                </c:pt>
                <c:pt idx="35">
                  <c:v>0.50769230769230766</c:v>
                </c:pt>
                <c:pt idx="36">
                  <c:v>0.56097560975609762</c:v>
                </c:pt>
                <c:pt idx="37">
                  <c:v>0.60396039603960394</c:v>
                </c:pt>
                <c:pt idx="38">
                  <c:v>0.66896551724137931</c:v>
                </c:pt>
                <c:pt idx="39">
                  <c:v>0.71573604060913709</c:v>
                </c:pt>
                <c:pt idx="40">
                  <c:v>0.75097276264591439</c:v>
                </c:pt>
                <c:pt idx="41">
                  <c:v>0.77846153846153843</c:v>
                </c:pt>
                <c:pt idx="42">
                  <c:v>0.80049875311720697</c:v>
                </c:pt>
                <c:pt idx="43">
                  <c:v>0.81855670103092781</c:v>
                </c:pt>
                <c:pt idx="44">
                  <c:v>0.9048158640226629</c:v>
                </c:pt>
                <c:pt idx="45">
                  <c:v>0.93550065019505857</c:v>
                </c:pt>
                <c:pt idx="46">
                  <c:v>0.95122676579925647</c:v>
                </c:pt>
                <c:pt idx="47">
                  <c:v>0.96078808265257087</c:v>
                </c:pt>
                <c:pt idx="48">
                  <c:v>0.96721531743365807</c:v>
                </c:pt>
                <c:pt idx="49">
                  <c:v>0.97183238284155715</c:v>
                </c:pt>
                <c:pt idx="50">
                  <c:v>0.97530958277767199</c:v>
                </c:pt>
                <c:pt idx="51">
                  <c:v>0.97802264150943397</c:v>
                </c:pt>
                <c:pt idx="52">
                  <c:v>0.98019850508516115</c:v>
                </c:pt>
                <c:pt idx="53">
                  <c:v>0.99800199850050086</c:v>
                </c:pt>
                <c:pt idx="54">
                  <c:v>0.9998000199985001</c:v>
                </c:pt>
              </c:numCache>
            </c:numRef>
          </c:xVal>
          <c:yVal>
            <c:numRef>
              <c:f>手順4!$BZ$6:$BZ$60</c:f>
              <c:numCache>
                <c:formatCode>0.0000_ </c:formatCode>
                <c:ptCount val="55"/>
                <c:pt idx="0">
                  <c:v>-0.8</c:v>
                </c:pt>
                <c:pt idx="1">
                  <c:v>-0.73937153419593349</c:v>
                </c:pt>
                <c:pt idx="2">
                  <c:v>-0.68493150684931503</c:v>
                </c:pt>
                <c:pt idx="3">
                  <c:v>-0.6359300476947537</c:v>
                </c:pt>
                <c:pt idx="4">
                  <c:v>-0.59171597633136097</c:v>
                </c:pt>
                <c:pt idx="5">
                  <c:v>-0.55172413793103448</c:v>
                </c:pt>
                <c:pt idx="6">
                  <c:v>-0.51546391752577314</c:v>
                </c:pt>
                <c:pt idx="7">
                  <c:v>-0.48250904704463204</c:v>
                </c:pt>
                <c:pt idx="8">
                  <c:v>-0.45248868778280543</c:v>
                </c:pt>
                <c:pt idx="9">
                  <c:v>-0.42507970244420828</c:v>
                </c:pt>
                <c:pt idx="10">
                  <c:v>-0.4</c:v>
                </c:pt>
                <c:pt idx="11">
                  <c:v>-0.37700282752120634</c:v>
                </c:pt>
                <c:pt idx="12">
                  <c:v>-0.35587188612099641</c:v>
                </c:pt>
                <c:pt idx="13">
                  <c:v>-0.33641715727502108</c:v>
                </c:pt>
                <c:pt idx="14">
                  <c:v>-0.31847133757961787</c:v>
                </c:pt>
                <c:pt idx="15">
                  <c:v>-0.30188679245283018</c:v>
                </c:pt>
                <c:pt idx="16">
                  <c:v>-0.28653295128939826</c:v>
                </c:pt>
                <c:pt idx="17">
                  <c:v>-0.27229407760381208</c:v>
                </c:pt>
                <c:pt idx="18">
                  <c:v>-0.2590673575129534</c:v>
                </c:pt>
                <c:pt idx="19">
                  <c:v>-0.24676125848241826</c:v>
                </c:pt>
                <c:pt idx="20">
                  <c:v>-0.23529411764705882</c:v>
                </c:pt>
                <c:pt idx="21">
                  <c:v>-0.21459227467811159</c:v>
                </c:pt>
                <c:pt idx="22">
                  <c:v>-0.19646365422396853</c:v>
                </c:pt>
                <c:pt idx="23">
                  <c:v>-0.18050541516245491</c:v>
                </c:pt>
                <c:pt idx="24">
                  <c:v>-0.1663893510815308</c:v>
                </c:pt>
                <c:pt idx="25">
                  <c:v>-0.15384615384615385</c:v>
                </c:pt>
                <c:pt idx="26">
                  <c:v>-0.14265335235378029</c:v>
                </c:pt>
                <c:pt idx="27">
                  <c:v>-0.1326259946949602</c:v>
                </c:pt>
                <c:pt idx="28">
                  <c:v>-0.12360939431396786</c:v>
                </c:pt>
                <c:pt idx="29">
                  <c:v>-0.11547344110854503</c:v>
                </c:pt>
                <c:pt idx="30">
                  <c:v>-0.10810810810810811</c:v>
                </c:pt>
                <c:pt idx="31">
                  <c:v>-9.5328884652049556E-2</c:v>
                </c:pt>
                <c:pt idx="32">
                  <c:v>-8.4674005080440318E-2</c:v>
                </c:pt>
                <c:pt idx="33">
                  <c:v>-7.5700227100681292E-2</c:v>
                </c:pt>
                <c:pt idx="34">
                  <c:v>-6.8073519400953034E-2</c:v>
                </c:pt>
                <c:pt idx="35">
                  <c:v>-6.1538461538461542E-2</c:v>
                </c:pt>
                <c:pt idx="36">
                  <c:v>-4.878048780487805E-2</c:v>
                </c:pt>
                <c:pt idx="37">
                  <c:v>-3.9603960396039604E-2</c:v>
                </c:pt>
                <c:pt idx="38">
                  <c:v>-2.7586206896551724E-2</c:v>
                </c:pt>
                <c:pt idx="39">
                  <c:v>-2.030456852791878E-2</c:v>
                </c:pt>
                <c:pt idx="40">
                  <c:v>-1.556420233463035E-2</c:v>
                </c:pt>
                <c:pt idx="41">
                  <c:v>-1.2307692307692308E-2</c:v>
                </c:pt>
                <c:pt idx="42">
                  <c:v>-9.9750623441396506E-3</c:v>
                </c:pt>
                <c:pt idx="43">
                  <c:v>-8.2474226804123713E-3</c:v>
                </c:pt>
                <c:pt idx="44">
                  <c:v>-2.2662889518413596E-3</c:v>
                </c:pt>
                <c:pt idx="45">
                  <c:v>-1.0403120936280884E-3</c:v>
                </c:pt>
                <c:pt idx="46">
                  <c:v>-5.9479553903345726E-4</c:v>
                </c:pt>
                <c:pt idx="47">
                  <c:v>-3.8443056222969726E-4</c:v>
                </c:pt>
                <c:pt idx="48">
                  <c:v>-2.6872690628149142E-4</c:v>
                </c:pt>
                <c:pt idx="49">
                  <c:v>-1.983635011157947E-4</c:v>
                </c:pt>
                <c:pt idx="50">
                  <c:v>-1.5240998285387692E-4</c:v>
                </c:pt>
                <c:pt idx="51">
                  <c:v>-1.2075471698113207E-4</c:v>
                </c:pt>
                <c:pt idx="52">
                  <c:v>-9.802720254870726E-5</c:v>
                </c:pt>
                <c:pt idx="53">
                  <c:v>-9.9800274700256114E-7</c:v>
                </c:pt>
                <c:pt idx="54">
                  <c:v>-9.9980002749700024E-9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F416-40D9-B7D5-70F8CF2A8237}"/>
            </c:ext>
          </c:extLst>
        </c:ser>
        <c:ser>
          <c:idx val="14"/>
          <c:order val="14"/>
          <c:tx>
            <c:strRef>
              <c:f>手順4!$CB$2</c:f>
              <c:strCache>
                <c:ptCount val="1"/>
                <c:pt idx="0">
                  <c:v>X=-1.0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手順4!$CD$6:$CD$60</c:f>
              <c:numCache>
                <c:formatCode>0.0000_ </c:formatCode>
                <c:ptCount val="55"/>
                <c:pt idx="0">
                  <c:v>0</c:v>
                </c:pt>
                <c:pt idx="1">
                  <c:v>1.1890606420927215E-3</c:v>
                </c:pt>
                <c:pt idx="2">
                  <c:v>4.5248868778280582E-3</c:v>
                </c:pt>
                <c:pt idx="3">
                  <c:v>9.6878363832077364E-3</c:v>
                </c:pt>
                <c:pt idx="4">
                  <c:v>1.6393442622950834E-2</c:v>
                </c:pt>
                <c:pt idx="5">
                  <c:v>2.4390243902439025E-2</c:v>
                </c:pt>
                <c:pt idx="6">
                  <c:v>3.3457249070631995E-2</c:v>
                </c:pt>
                <c:pt idx="7">
                  <c:v>4.3401240035429597E-2</c:v>
                </c:pt>
                <c:pt idx="8">
                  <c:v>5.4054054054054106E-2</c:v>
                </c:pt>
                <c:pt idx="9">
                  <c:v>6.5269943593875945E-2</c:v>
                </c:pt>
                <c:pt idx="10">
                  <c:v>7.6923076923076927E-2</c:v>
                </c:pt>
                <c:pt idx="11">
                  <c:v>8.8905216752387939E-2</c:v>
                </c:pt>
                <c:pt idx="12">
                  <c:v>0.10112359550561793</c:v>
                </c:pt>
                <c:pt idx="13">
                  <c:v>0.11349899261249163</c:v>
                </c:pt>
                <c:pt idx="14">
                  <c:v>0.12596401028277635</c:v>
                </c:pt>
                <c:pt idx="15">
                  <c:v>0.13846153846153847</c:v>
                </c:pt>
                <c:pt idx="16">
                  <c:v>0.15094339622641512</c:v>
                </c:pt>
                <c:pt idx="17">
                  <c:v>0.16336913510457882</c:v>
                </c:pt>
                <c:pt idx="18">
                  <c:v>0.17570498915401306</c:v>
                </c:pt>
                <c:pt idx="19">
                  <c:v>0.18792295679333676</c:v>
                </c:pt>
                <c:pt idx="20">
                  <c:v>0.2</c:v>
                </c:pt>
                <c:pt idx="21">
                  <c:v>0.22365988909426987</c:v>
                </c:pt>
                <c:pt idx="22">
                  <c:v>0.24657534246575338</c:v>
                </c:pt>
                <c:pt idx="23">
                  <c:v>0.26868044515103351</c:v>
                </c:pt>
                <c:pt idx="24">
                  <c:v>0.28994082840236685</c:v>
                </c:pt>
                <c:pt idx="25">
                  <c:v>0.31034482758620691</c:v>
                </c:pt>
                <c:pt idx="26">
                  <c:v>0.32989690721649489</c:v>
                </c:pt>
                <c:pt idx="27">
                  <c:v>0.34861278648974658</c:v>
                </c:pt>
                <c:pt idx="28">
                  <c:v>0.36651583710407243</c:v>
                </c:pt>
                <c:pt idx="29">
                  <c:v>0.38363443145589793</c:v>
                </c:pt>
                <c:pt idx="30">
                  <c:v>0.4</c:v>
                </c:pt>
                <c:pt idx="31">
                  <c:v>0.4306049822064057</c:v>
                </c:pt>
                <c:pt idx="32">
                  <c:v>0.45859872611464969</c:v>
                </c:pt>
                <c:pt idx="33">
                  <c:v>0.48424068767908313</c:v>
                </c:pt>
                <c:pt idx="34">
                  <c:v>0.50777202072538863</c:v>
                </c:pt>
                <c:pt idx="35">
                  <c:v>0.52941176470588236</c:v>
                </c:pt>
                <c:pt idx="36">
                  <c:v>0.57647058823529407</c:v>
                </c:pt>
                <c:pt idx="37">
                  <c:v>0.61538461538461542</c:v>
                </c:pt>
                <c:pt idx="38">
                  <c:v>0.67567567567567566</c:v>
                </c:pt>
                <c:pt idx="39">
                  <c:v>0.72</c:v>
                </c:pt>
                <c:pt idx="40">
                  <c:v>0.75384615384615383</c:v>
                </c:pt>
                <c:pt idx="41">
                  <c:v>0.78048780487804881</c:v>
                </c:pt>
                <c:pt idx="42">
                  <c:v>0.80198019801980203</c:v>
                </c:pt>
                <c:pt idx="43">
                  <c:v>0.81967213114754101</c:v>
                </c:pt>
                <c:pt idx="44">
                  <c:v>0.90497737556561086</c:v>
                </c:pt>
                <c:pt idx="45">
                  <c:v>0.9355509355509356</c:v>
                </c:pt>
                <c:pt idx="46">
                  <c:v>0.95124851367419738</c:v>
                </c:pt>
                <c:pt idx="47">
                  <c:v>0.96079938508839358</c:v>
                </c:pt>
                <c:pt idx="48">
                  <c:v>0.96722192369693716</c:v>
                </c:pt>
                <c:pt idx="49">
                  <c:v>0.97183657278857594</c:v>
                </c:pt>
                <c:pt idx="50">
                  <c:v>0.97531240475464798</c:v>
                </c:pt>
                <c:pt idx="51">
                  <c:v>0.97802463173146581</c:v>
                </c:pt>
                <c:pt idx="52">
                  <c:v>0.98019996079200156</c:v>
                </c:pt>
                <c:pt idx="53">
                  <c:v>0.99800199999600803</c:v>
                </c:pt>
                <c:pt idx="54">
                  <c:v>0.99980001999999957</c:v>
                </c:pt>
              </c:numCache>
            </c:numRef>
          </c:xVal>
          <c:yVal>
            <c:numRef>
              <c:f>手順4!$CE$6:$CE$60</c:f>
              <c:numCache>
                <c:formatCode>0.0000_ </c:formatCode>
                <c:ptCount val="55"/>
                <c:pt idx="0">
                  <c:v>-1</c:v>
                </c:pt>
                <c:pt idx="1">
                  <c:v>-0.95124851367419738</c:v>
                </c:pt>
                <c:pt idx="2">
                  <c:v>-0.90497737556561086</c:v>
                </c:pt>
                <c:pt idx="3">
                  <c:v>-0.86114101184068903</c:v>
                </c:pt>
                <c:pt idx="4">
                  <c:v>-0.81967213114754101</c:v>
                </c:pt>
                <c:pt idx="5">
                  <c:v>-0.78048780487804881</c:v>
                </c:pt>
                <c:pt idx="6">
                  <c:v>-0.7434944237918214</c:v>
                </c:pt>
                <c:pt idx="7">
                  <c:v>-0.70859167404782986</c:v>
                </c:pt>
                <c:pt idx="8">
                  <c:v>-0.67567567567567566</c:v>
                </c:pt>
                <c:pt idx="9">
                  <c:v>-0.64464141821112009</c:v>
                </c:pt>
                <c:pt idx="10">
                  <c:v>-0.61538461538461542</c:v>
                </c:pt>
                <c:pt idx="11">
                  <c:v>-0.58780308596620123</c:v>
                </c:pt>
                <c:pt idx="12">
                  <c:v>-0.56179775280898869</c:v>
                </c:pt>
                <c:pt idx="13">
                  <c:v>-0.53727333781061115</c:v>
                </c:pt>
                <c:pt idx="14">
                  <c:v>-0.51413881748071988</c:v>
                </c:pt>
                <c:pt idx="15">
                  <c:v>-0.49230769230769234</c:v>
                </c:pt>
                <c:pt idx="16">
                  <c:v>-0.47169811320754712</c:v>
                </c:pt>
                <c:pt idx="17">
                  <c:v>-0.45223289994347088</c:v>
                </c:pt>
                <c:pt idx="18">
                  <c:v>-0.43383947939262479</c:v>
                </c:pt>
                <c:pt idx="19">
                  <c:v>-0.41644976574700676</c:v>
                </c:pt>
                <c:pt idx="20">
                  <c:v>-0.4</c:v>
                </c:pt>
                <c:pt idx="21">
                  <c:v>-0.36968576709796674</c:v>
                </c:pt>
                <c:pt idx="22">
                  <c:v>-0.34246575342465752</c:v>
                </c:pt>
                <c:pt idx="23">
                  <c:v>-0.31796502384737685</c:v>
                </c:pt>
                <c:pt idx="24">
                  <c:v>-0.29585798816568049</c:v>
                </c:pt>
                <c:pt idx="25">
                  <c:v>-0.27586206896551724</c:v>
                </c:pt>
                <c:pt idx="26">
                  <c:v>-0.25773195876288657</c:v>
                </c:pt>
                <c:pt idx="27">
                  <c:v>-0.24125452352231602</c:v>
                </c:pt>
                <c:pt idx="28">
                  <c:v>-0.22624434389140272</c:v>
                </c:pt>
                <c:pt idx="29">
                  <c:v>-0.21253985122210414</c:v>
                </c:pt>
                <c:pt idx="30">
                  <c:v>-0.2</c:v>
                </c:pt>
                <c:pt idx="31">
                  <c:v>-0.1779359430604982</c:v>
                </c:pt>
                <c:pt idx="32">
                  <c:v>-0.15923566878980894</c:v>
                </c:pt>
                <c:pt idx="33">
                  <c:v>-0.14326647564469913</c:v>
                </c:pt>
                <c:pt idx="34">
                  <c:v>-0.1295336787564767</c:v>
                </c:pt>
                <c:pt idx="35">
                  <c:v>-0.11764705882352941</c:v>
                </c:pt>
                <c:pt idx="36">
                  <c:v>-9.4117647058823528E-2</c:v>
                </c:pt>
                <c:pt idx="37">
                  <c:v>-7.6923076923076927E-2</c:v>
                </c:pt>
                <c:pt idx="38">
                  <c:v>-5.4054054054054057E-2</c:v>
                </c:pt>
                <c:pt idx="39">
                  <c:v>-0.04</c:v>
                </c:pt>
                <c:pt idx="40">
                  <c:v>-3.0769230769230771E-2</c:v>
                </c:pt>
                <c:pt idx="41">
                  <c:v>-2.4390243902439025E-2</c:v>
                </c:pt>
                <c:pt idx="42">
                  <c:v>-1.9801980198019802E-2</c:v>
                </c:pt>
                <c:pt idx="43">
                  <c:v>-1.6393442622950821E-2</c:v>
                </c:pt>
                <c:pt idx="44">
                  <c:v>-4.5248868778280547E-3</c:v>
                </c:pt>
                <c:pt idx="45">
                  <c:v>-2.0790020790020791E-3</c:v>
                </c:pt>
                <c:pt idx="46">
                  <c:v>-1.1890606420927466E-3</c:v>
                </c:pt>
                <c:pt idx="47">
                  <c:v>-7.6863950807071484E-4</c:v>
                </c:pt>
                <c:pt idx="48">
                  <c:v>-5.3734551316496511E-4</c:v>
                </c:pt>
                <c:pt idx="49">
                  <c:v>-3.9666798889329631E-4</c:v>
                </c:pt>
                <c:pt idx="50">
                  <c:v>-3.0478512648582747E-4</c:v>
                </c:pt>
                <c:pt idx="51">
                  <c:v>-2.4148756339048539E-4</c:v>
                </c:pt>
                <c:pt idx="52">
                  <c:v>-1.9603999215840032E-4</c:v>
                </c:pt>
                <c:pt idx="53">
                  <c:v>-1.996003999992016E-6</c:v>
                </c:pt>
                <c:pt idx="54">
                  <c:v>-1.9996000399999993E-8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F416-40D9-B7D5-70F8CF2A8237}"/>
            </c:ext>
          </c:extLst>
        </c:ser>
        <c:ser>
          <c:idx val="15"/>
          <c:order val="15"/>
          <c:tx>
            <c:strRef>
              <c:f>手順4!$CG$2</c:f>
              <c:strCache>
                <c:ptCount val="1"/>
                <c:pt idx="0">
                  <c:v>X=-2.0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手順4!$CI$6:$CI$60</c:f>
              <c:numCache>
                <c:formatCode>0.0000_ </c:formatCode>
                <c:ptCount val="55"/>
                <c:pt idx="0">
                  <c:v>0.6</c:v>
                </c:pt>
                <c:pt idx="1">
                  <c:v>0.58843704066634006</c:v>
                </c:pt>
                <c:pt idx="2">
                  <c:v>0.57773512476007671</c:v>
                </c:pt>
                <c:pt idx="3">
                  <c:v>0.56787224048849227</c:v>
                </c:pt>
                <c:pt idx="4">
                  <c:v>0.55882352941176472</c:v>
                </c:pt>
                <c:pt idx="5">
                  <c:v>0.550561797752809</c:v>
                </c:pt>
                <c:pt idx="6">
                  <c:v>0.54305799648506148</c:v>
                </c:pt>
                <c:pt idx="7">
                  <c:v>0.53628166595105187</c:v>
                </c:pt>
                <c:pt idx="8">
                  <c:v>0.53020134228187921</c:v>
                </c:pt>
                <c:pt idx="9">
                  <c:v>0.52478492421138867</c:v>
                </c:pt>
                <c:pt idx="10">
                  <c:v>0.52</c:v>
                </c:pt>
                <c:pt idx="11">
                  <c:v>0.51581413510347529</c:v>
                </c:pt>
                <c:pt idx="12">
                  <c:v>0.51219512195121952</c:v>
                </c:pt>
                <c:pt idx="13">
                  <c:v>0.50911119375232428</c:v>
                </c:pt>
                <c:pt idx="14">
                  <c:v>0.50653120464441226</c:v>
                </c:pt>
                <c:pt idx="15">
                  <c:v>0.50442477876106195</c:v>
                </c:pt>
                <c:pt idx="16">
                  <c:v>0.50276243093922657</c:v>
                </c:pt>
                <c:pt idx="17">
                  <c:v>0.50151566183900298</c:v>
                </c:pt>
                <c:pt idx="18">
                  <c:v>0.50065703022339036</c:v>
                </c:pt>
                <c:pt idx="19">
                  <c:v>0.50016020506247993</c:v>
                </c:pt>
                <c:pt idx="20">
                  <c:v>0.5</c:v>
                </c:pt>
                <c:pt idx="21">
                  <c:v>0.50059453032104639</c:v>
                </c:pt>
                <c:pt idx="22">
                  <c:v>0.50226244343891402</c:v>
                </c:pt>
                <c:pt idx="23">
                  <c:v>0.50484391819160401</c:v>
                </c:pt>
                <c:pt idx="24">
                  <c:v>0.50819672131147542</c:v>
                </c:pt>
                <c:pt idx="25">
                  <c:v>0.51219512195121952</c:v>
                </c:pt>
                <c:pt idx="26">
                  <c:v>0.51672862453531598</c:v>
                </c:pt>
                <c:pt idx="27">
                  <c:v>0.52170062001771467</c:v>
                </c:pt>
                <c:pt idx="28">
                  <c:v>0.52702702702702708</c:v>
                </c:pt>
                <c:pt idx="29">
                  <c:v>0.53263497179693786</c:v>
                </c:pt>
                <c:pt idx="30">
                  <c:v>0.53846153846153844</c:v>
                </c:pt>
                <c:pt idx="31">
                  <c:v>0.55056179775280889</c:v>
                </c:pt>
                <c:pt idx="32">
                  <c:v>0.56298200514138819</c:v>
                </c:pt>
                <c:pt idx="33">
                  <c:v>0.57547169811320764</c:v>
                </c:pt>
                <c:pt idx="34">
                  <c:v>0.58785249457700661</c:v>
                </c:pt>
                <c:pt idx="35">
                  <c:v>0.6</c:v>
                </c:pt>
                <c:pt idx="36">
                  <c:v>0.62886597938144329</c:v>
                </c:pt>
                <c:pt idx="37">
                  <c:v>0.65517241379310343</c:v>
                </c:pt>
                <c:pt idx="38">
                  <c:v>0.7</c:v>
                </c:pt>
                <c:pt idx="39">
                  <c:v>0.73584905660377353</c:v>
                </c:pt>
                <c:pt idx="40">
                  <c:v>0.76470588235294112</c:v>
                </c:pt>
                <c:pt idx="41">
                  <c:v>0.78823529411764703</c:v>
                </c:pt>
                <c:pt idx="42">
                  <c:v>0.80769230769230771</c:v>
                </c:pt>
                <c:pt idx="43">
                  <c:v>0.82399999999999995</c:v>
                </c:pt>
                <c:pt idx="44">
                  <c:v>0.90561797752808992</c:v>
                </c:pt>
                <c:pt idx="45">
                  <c:v>0.93575129533678758</c:v>
                </c:pt>
                <c:pt idx="46">
                  <c:v>0.95133531157270035</c:v>
                </c:pt>
                <c:pt idx="47">
                  <c:v>0.96084452975047985</c:v>
                </c:pt>
                <c:pt idx="48">
                  <c:v>0.967248322147651</c:v>
                </c:pt>
                <c:pt idx="49">
                  <c:v>0.97185332011892966</c:v>
                </c:pt>
                <c:pt idx="50">
                  <c:v>0.97532368621477528</c:v>
                </c:pt>
                <c:pt idx="51">
                  <c:v>0.97803258901629453</c:v>
                </c:pt>
                <c:pt idx="52">
                  <c:v>0.98020578147966686</c:v>
                </c:pt>
                <c:pt idx="53">
                  <c:v>0.99800200597801403</c:v>
                </c:pt>
                <c:pt idx="54">
                  <c:v>0.99980002000599777</c:v>
                </c:pt>
              </c:numCache>
            </c:numRef>
          </c:xVal>
          <c:yVal>
            <c:numRef>
              <c:f>手順4!$CJ$6:$CJ$60</c:f>
              <c:numCache>
                <c:formatCode>0.0000_ </c:formatCode>
                <c:ptCount val="55"/>
                <c:pt idx="0">
                  <c:v>-0.8</c:v>
                </c:pt>
                <c:pt idx="1">
                  <c:v>-0.78392944634982853</c:v>
                </c:pt>
                <c:pt idx="2">
                  <c:v>-0.76775431861804222</c:v>
                </c:pt>
                <c:pt idx="3">
                  <c:v>-0.75152653828088312</c:v>
                </c:pt>
                <c:pt idx="4">
                  <c:v>-0.73529411764705888</c:v>
                </c:pt>
                <c:pt idx="5">
                  <c:v>-0.7191011235955056</c:v>
                </c:pt>
                <c:pt idx="6">
                  <c:v>-0.70298769771528991</c:v>
                </c:pt>
                <c:pt idx="7">
                  <c:v>-0.68699012451696007</c:v>
                </c:pt>
                <c:pt idx="8">
                  <c:v>-0.67114093959731547</c:v>
                </c:pt>
                <c:pt idx="9">
                  <c:v>-0.65546907005325683</c:v>
                </c:pt>
                <c:pt idx="10">
                  <c:v>-0.64</c:v>
                </c:pt>
                <c:pt idx="11">
                  <c:v>-0.62475595470519329</c:v>
                </c:pt>
                <c:pt idx="12">
                  <c:v>-0.6097560975609756</c:v>
                </c:pt>
                <c:pt idx="13">
                  <c:v>-0.59501673484566753</c:v>
                </c:pt>
                <c:pt idx="14">
                  <c:v>-0.58055152394775034</c:v>
                </c:pt>
                <c:pt idx="15">
                  <c:v>-0.5663716814159292</c:v>
                </c:pt>
                <c:pt idx="16">
                  <c:v>-0.5524861878453039</c:v>
                </c:pt>
                <c:pt idx="17">
                  <c:v>-0.53890198720107774</c:v>
                </c:pt>
                <c:pt idx="18">
                  <c:v>-0.52562417871222078</c:v>
                </c:pt>
                <c:pt idx="19">
                  <c:v>-0.51265619993591793</c:v>
                </c:pt>
                <c:pt idx="20">
                  <c:v>-0.5</c:v>
                </c:pt>
                <c:pt idx="21">
                  <c:v>-0.47562425683709869</c:v>
                </c:pt>
                <c:pt idx="22">
                  <c:v>-0.45248868778280543</c:v>
                </c:pt>
                <c:pt idx="23">
                  <c:v>-0.43057050592034452</c:v>
                </c:pt>
                <c:pt idx="24">
                  <c:v>-0.4098360655737705</c:v>
                </c:pt>
                <c:pt idx="25">
                  <c:v>-0.3902439024390244</c:v>
                </c:pt>
                <c:pt idx="26">
                  <c:v>-0.3717472118959107</c:v>
                </c:pt>
                <c:pt idx="27">
                  <c:v>-0.35429583702391493</c:v>
                </c:pt>
                <c:pt idx="28">
                  <c:v>-0.33783783783783783</c:v>
                </c:pt>
                <c:pt idx="29">
                  <c:v>-0.32232070910556004</c:v>
                </c:pt>
                <c:pt idx="30">
                  <c:v>-0.30769230769230771</c:v>
                </c:pt>
                <c:pt idx="31">
                  <c:v>-0.28089887640449435</c:v>
                </c:pt>
                <c:pt idx="32">
                  <c:v>-0.25706940874035994</c:v>
                </c:pt>
                <c:pt idx="33">
                  <c:v>-0.23584905660377356</c:v>
                </c:pt>
                <c:pt idx="34">
                  <c:v>-0.2169197396963124</c:v>
                </c:pt>
                <c:pt idx="35">
                  <c:v>-0.2</c:v>
                </c:pt>
                <c:pt idx="36">
                  <c:v>-0.16494845360824742</c:v>
                </c:pt>
                <c:pt idx="37">
                  <c:v>-0.13793103448275862</c:v>
                </c:pt>
                <c:pt idx="38">
                  <c:v>-0.1</c:v>
                </c:pt>
                <c:pt idx="39">
                  <c:v>-7.5471698113207544E-2</c:v>
                </c:pt>
                <c:pt idx="40">
                  <c:v>-5.8823529411764705E-2</c:v>
                </c:pt>
                <c:pt idx="41">
                  <c:v>-4.7058823529411764E-2</c:v>
                </c:pt>
                <c:pt idx="42">
                  <c:v>-3.8461538461538464E-2</c:v>
                </c:pt>
                <c:pt idx="43">
                  <c:v>-3.2000000000000001E-2</c:v>
                </c:pt>
                <c:pt idx="44">
                  <c:v>-8.988764044943821E-3</c:v>
                </c:pt>
                <c:pt idx="45">
                  <c:v>-4.1450777202072537E-3</c:v>
                </c:pt>
                <c:pt idx="46">
                  <c:v>-2.373887240356083E-3</c:v>
                </c:pt>
                <c:pt idx="47">
                  <c:v>-1.5355086372360845E-3</c:v>
                </c:pt>
                <c:pt idx="48">
                  <c:v>-1.0738255033557046E-3</c:v>
                </c:pt>
                <c:pt idx="49">
                  <c:v>-7.9286422200198212E-4</c:v>
                </c:pt>
                <c:pt idx="50">
                  <c:v>-6.0929169840060924E-4</c:v>
                </c:pt>
                <c:pt idx="51">
                  <c:v>-4.8280024140012068E-4</c:v>
                </c:pt>
                <c:pt idx="52">
                  <c:v>-3.9196472317491428E-4</c:v>
                </c:pt>
                <c:pt idx="53">
                  <c:v>-3.9919960479239129E-6</c:v>
                </c:pt>
                <c:pt idx="54">
                  <c:v>-3.9991999600479922E-8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F416-40D9-B7D5-70F8CF2A8237}"/>
            </c:ext>
          </c:extLst>
        </c:ser>
        <c:ser>
          <c:idx val="16"/>
          <c:order val="16"/>
          <c:tx>
            <c:strRef>
              <c:f>手順4!$CL$2</c:f>
              <c:strCache>
                <c:ptCount val="1"/>
                <c:pt idx="0">
                  <c:v>X=-5.0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手順4!$CN$6:$CN$60</c:f>
              <c:numCache>
                <c:formatCode>0.0000_ </c:formatCode>
                <c:ptCount val="55"/>
                <c:pt idx="0">
                  <c:v>0.92307692307692313</c:v>
                </c:pt>
                <c:pt idx="1">
                  <c:v>0.91954793602145402</c:v>
                </c:pt>
                <c:pt idx="2">
                  <c:v>0.91606257153758108</c:v>
                </c:pt>
                <c:pt idx="3">
                  <c:v>0.91262228131826395</c:v>
                </c:pt>
                <c:pt idx="4">
                  <c:v>0.90922844175491668</c:v>
                </c:pt>
                <c:pt idx="5">
                  <c:v>0.90588235294117647</c:v>
                </c:pt>
                <c:pt idx="6">
                  <c:v>0.90258523791682277</c:v>
                </c:pt>
                <c:pt idx="7">
                  <c:v>0.89933824214745073</c:v>
                </c:pt>
                <c:pt idx="8">
                  <c:v>0.89614243323442133</c:v>
                </c:pt>
                <c:pt idx="9">
                  <c:v>0.89299880084863026</c:v>
                </c:pt>
                <c:pt idx="10">
                  <c:v>0.88990825688073394</c:v>
                </c:pt>
                <c:pt idx="11">
                  <c:v>0.88687163579965322</c:v>
                </c:pt>
                <c:pt idx="12">
                  <c:v>0.8838896952104498</c:v>
                </c:pt>
                <c:pt idx="13">
                  <c:v>0.88096311660203808</c:v>
                </c:pt>
                <c:pt idx="14">
                  <c:v>0.8780925062746503</c:v>
                </c:pt>
                <c:pt idx="15">
                  <c:v>0.87527839643652561</c:v>
                </c:pt>
                <c:pt idx="16">
                  <c:v>0.87252124645892348</c:v>
                </c:pt>
                <c:pt idx="17">
                  <c:v>0.86982144427830066</c:v>
                </c:pt>
                <c:pt idx="18">
                  <c:v>0.86717930793428866</c:v>
                </c:pt>
                <c:pt idx="19">
                  <c:v>0.86459508723201117</c:v>
                </c:pt>
                <c:pt idx="20">
                  <c:v>0.86206896551724133</c:v>
                </c:pt>
                <c:pt idx="21">
                  <c:v>0.85719143148588917</c:v>
                </c:pt>
                <c:pt idx="22">
                  <c:v>0.85254691689008044</c:v>
                </c:pt>
                <c:pt idx="23">
                  <c:v>0.84813469792010576</c:v>
                </c:pt>
                <c:pt idx="24">
                  <c:v>0.84395318595578683</c:v>
                </c:pt>
                <c:pt idx="25">
                  <c:v>0.84</c:v>
                </c:pt>
                <c:pt idx="26">
                  <c:v>0.83627204030226698</c:v>
                </c:pt>
                <c:pt idx="27">
                  <c:v>0.83276556209352748</c:v>
                </c:pt>
                <c:pt idx="28">
                  <c:v>0.8294762484774667</c:v>
                </c:pt>
                <c:pt idx="29">
                  <c:v>0.8263992816522</c:v>
                </c:pt>
                <c:pt idx="30">
                  <c:v>0.82352941176470584</c:v>
                </c:pt>
                <c:pt idx="31">
                  <c:v>0.81838819523269013</c:v>
                </c:pt>
                <c:pt idx="32">
                  <c:v>0.8140043763676148</c:v>
                </c:pt>
                <c:pt idx="33">
                  <c:v>0.81032665964172812</c:v>
                </c:pt>
                <c:pt idx="34">
                  <c:v>0.80730223123732248</c:v>
                </c:pt>
                <c:pt idx="35">
                  <c:v>0.80487804878048785</c:v>
                </c:pt>
                <c:pt idx="36">
                  <c:v>0.80110497237569056</c:v>
                </c:pt>
                <c:pt idx="37">
                  <c:v>0.8</c:v>
                </c:pt>
                <c:pt idx="38">
                  <c:v>0.80327868852459017</c:v>
                </c:pt>
                <c:pt idx="39">
                  <c:v>0.81081081081081086</c:v>
                </c:pt>
                <c:pt idx="40">
                  <c:v>0.8202247191011236</c:v>
                </c:pt>
                <c:pt idx="41">
                  <c:v>0.83018867924528306</c:v>
                </c:pt>
                <c:pt idx="42">
                  <c:v>0.84</c:v>
                </c:pt>
                <c:pt idx="43">
                  <c:v>0.84931506849315064</c:v>
                </c:pt>
                <c:pt idx="44">
                  <c:v>0.90987124463519309</c:v>
                </c:pt>
                <c:pt idx="45">
                  <c:v>0.93711967545638941</c:v>
                </c:pt>
                <c:pt idx="46">
                  <c:v>0.95193434935521692</c:v>
                </c:pt>
                <c:pt idx="47">
                  <c:v>0.9611576542269612</c:v>
                </c:pt>
                <c:pt idx="48">
                  <c:v>0.96743192738921513</c:v>
                </c:pt>
                <c:pt idx="49">
                  <c:v>0.9719699960521121</c:v>
                </c:pt>
                <c:pt idx="50">
                  <c:v>0.97540236866079566</c:v>
                </c:pt>
                <c:pt idx="51">
                  <c:v>0.97808812906332776</c:v>
                </c:pt>
                <c:pt idx="52">
                  <c:v>0.9802464306669274</c:v>
                </c:pt>
                <c:pt idx="53">
                  <c:v>0.99800204785105373</c:v>
                </c:pt>
                <c:pt idx="54">
                  <c:v>0.99980002004798518</c:v>
                </c:pt>
              </c:numCache>
            </c:numRef>
          </c:xVal>
          <c:yVal>
            <c:numRef>
              <c:f>手順4!$CO$6:$CO$60</c:f>
              <c:numCache>
                <c:formatCode>0.0000_ </c:formatCode>
                <c:ptCount val="55"/>
                <c:pt idx="0">
                  <c:v>-0.38461538461538464</c:v>
                </c:pt>
                <c:pt idx="1">
                  <c:v>-0.38310506656450533</c:v>
                </c:pt>
                <c:pt idx="2">
                  <c:v>-0.3815337657382678</c:v>
                </c:pt>
                <c:pt idx="3">
                  <c:v>-0.3799031247032007</c:v>
                </c:pt>
                <c:pt idx="4">
                  <c:v>-0.37821482602118001</c:v>
                </c:pt>
                <c:pt idx="5">
                  <c:v>-0.37647058823529411</c:v>
                </c:pt>
                <c:pt idx="6">
                  <c:v>-0.37467216185837393</c:v>
                </c:pt>
                <c:pt idx="7">
                  <c:v>-0.37282132537981172</c:v>
                </c:pt>
                <c:pt idx="8">
                  <c:v>-0.37091988130563797</c:v>
                </c:pt>
                <c:pt idx="9">
                  <c:v>-0.36896965224610279</c:v>
                </c:pt>
                <c:pt idx="10">
                  <c:v>-0.3669724770642202</c:v>
                </c:pt>
                <c:pt idx="11">
                  <c:v>-0.36493020709789253</c:v>
                </c:pt>
                <c:pt idx="12">
                  <c:v>-0.36284470246734396</c:v>
                </c:pt>
                <c:pt idx="13">
                  <c:v>-0.36071782847867256</c:v>
                </c:pt>
                <c:pt idx="14">
                  <c:v>-0.35855145213338113</c:v>
                </c:pt>
                <c:pt idx="15">
                  <c:v>-0.35634743875278396</c:v>
                </c:pt>
                <c:pt idx="16">
                  <c:v>-0.35410764872521244</c:v>
                </c:pt>
                <c:pt idx="17">
                  <c:v>-0.35183393438297123</c:v>
                </c:pt>
                <c:pt idx="18">
                  <c:v>-0.34952813701502972</c:v>
                </c:pt>
                <c:pt idx="19">
                  <c:v>-0.34719208402048435</c:v>
                </c:pt>
                <c:pt idx="20">
                  <c:v>-0.34482758620689657</c:v>
                </c:pt>
                <c:pt idx="21">
                  <c:v>-0.34002040122407345</c:v>
                </c:pt>
                <c:pt idx="22">
                  <c:v>-0.33512064343163539</c:v>
                </c:pt>
                <c:pt idx="23">
                  <c:v>-0.33014196104324861</c:v>
                </c:pt>
                <c:pt idx="24">
                  <c:v>-0.32509752925877766</c:v>
                </c:pt>
                <c:pt idx="25">
                  <c:v>-0.32</c:v>
                </c:pt>
                <c:pt idx="26">
                  <c:v>-0.31486146095717882</c:v>
                </c:pt>
                <c:pt idx="27">
                  <c:v>-0.30969340353050478</c:v>
                </c:pt>
                <c:pt idx="28">
                  <c:v>-0.30450669914738127</c:v>
                </c:pt>
                <c:pt idx="29">
                  <c:v>-0.29931158335827601</c:v>
                </c:pt>
                <c:pt idx="30">
                  <c:v>-0.29411764705882354</c:v>
                </c:pt>
                <c:pt idx="31">
                  <c:v>-0.28376844494892167</c:v>
                </c:pt>
                <c:pt idx="32">
                  <c:v>-0.2735229759299781</c:v>
                </c:pt>
                <c:pt idx="33">
                  <c:v>-0.26343519494204426</c:v>
                </c:pt>
                <c:pt idx="34">
                  <c:v>-0.25354969574036512</c:v>
                </c:pt>
                <c:pt idx="35">
                  <c:v>-0.24390243902439024</c:v>
                </c:pt>
                <c:pt idx="36">
                  <c:v>-0.22099447513812154</c:v>
                </c:pt>
                <c:pt idx="37">
                  <c:v>-0.2</c:v>
                </c:pt>
                <c:pt idx="38">
                  <c:v>-0.16393442622950818</c:v>
                </c:pt>
                <c:pt idx="39">
                  <c:v>-0.13513513513513514</c:v>
                </c:pt>
                <c:pt idx="40">
                  <c:v>-0.11235955056179775</c:v>
                </c:pt>
                <c:pt idx="41">
                  <c:v>-9.4339622641509441E-2</c:v>
                </c:pt>
                <c:pt idx="42">
                  <c:v>-0.08</c:v>
                </c:pt>
                <c:pt idx="43">
                  <c:v>-6.8493150684931503E-2</c:v>
                </c:pt>
                <c:pt idx="44">
                  <c:v>-2.1459227467811159E-2</c:v>
                </c:pt>
                <c:pt idx="45">
                  <c:v>-1.0141987829614604E-2</c:v>
                </c:pt>
                <c:pt idx="46">
                  <c:v>-5.8616647127784291E-3</c:v>
                </c:pt>
                <c:pt idx="47">
                  <c:v>-3.8080731150038081E-3</c:v>
                </c:pt>
                <c:pt idx="48">
                  <c:v>-2.6695141484249867E-3</c:v>
                </c:pt>
                <c:pt idx="49">
                  <c:v>-1.9739439399921043E-3</c:v>
                </c:pt>
                <c:pt idx="50">
                  <c:v>-1.5183723048891589E-3</c:v>
                </c:pt>
                <c:pt idx="51">
                  <c:v>-1.2039489525644113E-3</c:v>
                </c:pt>
                <c:pt idx="52">
                  <c:v>-9.7789947193428523E-4</c:v>
                </c:pt>
                <c:pt idx="53">
                  <c:v>-9.979780963767407E-6</c:v>
                </c:pt>
                <c:pt idx="54">
                  <c:v>-9.9979978009603791E-8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F416-40D9-B7D5-70F8CF2A8237}"/>
            </c:ext>
          </c:extLst>
        </c:ser>
        <c:ser>
          <c:idx val="17"/>
          <c:order val="17"/>
          <c:tx>
            <c:strRef>
              <c:f>手順4!$E$2</c:f>
              <c:strCache>
                <c:ptCount val="1"/>
                <c:pt idx="0">
                  <c:v>プロットしたい「r+xj」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手順4!$G$6:$G$2996</c:f>
              <c:numCache>
                <c:formatCode>0.0000_ </c:formatCode>
                <c:ptCount val="2991"/>
                <c:pt idx="0">
                  <c:v>-0.98126203484337382</c:v>
                </c:pt>
                <c:pt idx="1">
                  <c:v>-0.98059532311015063</c:v>
                </c:pt>
                <c:pt idx="2">
                  <c:v>-0.97989618519343813</c:v>
                </c:pt>
                <c:pt idx="3">
                  <c:v>-0.97916354468095912</c:v>
                </c:pt>
                <c:pt idx="4">
                  <c:v>-0.97839710890765441</c:v>
                </c:pt>
                <c:pt idx="5">
                  <c:v>-0.97759623174853261</c:v>
                </c:pt>
                <c:pt idx="6">
                  <c:v>-0.97676105573420735</c:v>
                </c:pt>
                <c:pt idx="7">
                  <c:v>-0.97589110163324677</c:v>
                </c:pt>
                <c:pt idx="8">
                  <c:v>-0.97498653555499581</c:v>
                </c:pt>
                <c:pt idx="9">
                  <c:v>-0.97404700480409401</c:v>
                </c:pt>
                <c:pt idx="10">
                  <c:v>-0.97307259807667035</c:v>
                </c:pt>
                <c:pt idx="11">
                  <c:v>-0.97206409181150444</c:v>
                </c:pt>
                <c:pt idx="12">
                  <c:v>-0.97101993464419334</c:v>
                </c:pt>
                <c:pt idx="13">
                  <c:v>-0.96994195645772674</c:v>
                </c:pt>
                <c:pt idx="14">
                  <c:v>-0.96882895327018659</c:v>
                </c:pt>
                <c:pt idx="15">
                  <c:v>-0.96768176720871457</c:v>
                </c:pt>
                <c:pt idx="16">
                  <c:v>-0.96650019400279885</c:v>
                </c:pt>
                <c:pt idx="17">
                  <c:v>-0.96528447562604935</c:v>
                </c:pt>
                <c:pt idx="18">
                  <c:v>-0.96403479457581065</c:v>
                </c:pt>
                <c:pt idx="19">
                  <c:v>-0.96275048060406321</c:v>
                </c:pt>
                <c:pt idx="20">
                  <c:v>-0.96143280599685843</c:v>
                </c:pt>
                <c:pt idx="21">
                  <c:v>-0.96008112336147855</c:v>
                </c:pt>
                <c:pt idx="22">
                  <c:v>-0.95869700449818684</c:v>
                </c:pt>
                <c:pt idx="23">
                  <c:v>-0.95727729771565384</c:v>
                </c:pt>
                <c:pt idx="24">
                  <c:v>-0.95582575359042254</c:v>
                </c:pt>
                <c:pt idx="25">
                  <c:v>-0.95434073354037796</c:v>
                </c:pt>
                <c:pt idx="26">
                  <c:v>-0.95282251317703881</c:v>
                </c:pt>
                <c:pt idx="27">
                  <c:v>-0.95127151191796944</c:v>
                </c:pt>
                <c:pt idx="28">
                  <c:v>-0.94968762214269542</c:v>
                </c:pt>
                <c:pt idx="29">
                  <c:v>-0.94807117383823936</c:v>
                </c:pt>
                <c:pt idx="30">
                  <c:v>-0.94642250921542859</c:v>
                </c:pt>
                <c:pt idx="31">
                  <c:v>-0.94474131774973913</c:v>
                </c:pt>
                <c:pt idx="32">
                  <c:v>-0.94302815842369081</c:v>
                </c:pt>
                <c:pt idx="33">
                  <c:v>-0.94128281255618851</c:v>
                </c:pt>
                <c:pt idx="34">
                  <c:v>-0.93950604207211341</c:v>
                </c:pt>
                <c:pt idx="35">
                  <c:v>-0.93769726699653178</c:v>
                </c:pt>
                <c:pt idx="36">
                  <c:v>-0.93585734386023844</c:v>
                </c:pt>
                <c:pt idx="37">
                  <c:v>-0.93398583692432868</c:v>
                </c:pt>
                <c:pt idx="38">
                  <c:v>-0.9320832065510597</c:v>
                </c:pt>
                <c:pt idx="39">
                  <c:v>-0.93014982149545722</c:v>
                </c:pt>
                <c:pt idx="40">
                  <c:v>-0.92818563342654703</c:v>
                </c:pt>
                <c:pt idx="41">
                  <c:v>-0.92619069763772266</c:v>
                </c:pt>
                <c:pt idx="42">
                  <c:v>-0.9241653968804201</c:v>
                </c:pt>
                <c:pt idx="43">
                  <c:v>-0.92211002537298159</c:v>
                </c:pt>
                <c:pt idx="44">
                  <c:v>-0.92002427950984544</c:v>
                </c:pt>
                <c:pt idx="45">
                  <c:v>-0.9179087848103672</c:v>
                </c:pt>
                <c:pt idx="46">
                  <c:v>-0.91576370220067205</c:v>
                </c:pt>
                <c:pt idx="47">
                  <c:v>-0.91358903727746799</c:v>
                </c:pt>
                <c:pt idx="48">
                  <c:v>-0.91138504235868412</c:v>
                </c:pt>
                <c:pt idx="49">
                  <c:v>-0.90915188280521364</c:v>
                </c:pt>
                <c:pt idx="50">
                  <c:v>-0.90688988738470699</c:v>
                </c:pt>
                <c:pt idx="51">
                  <c:v>-0.90459908179210569</c:v>
                </c:pt>
                <c:pt idx="52">
                  <c:v>-0.90227977630919964</c:v>
                </c:pt>
                <c:pt idx="53">
                  <c:v>-0.89993210958267678</c:v>
                </c:pt>
                <c:pt idx="54">
                  <c:v>-0.89755631024110905</c:v>
                </c:pt>
                <c:pt idx="55">
                  <c:v>-0.89515244706930019</c:v>
                </c:pt>
                <c:pt idx="56">
                  <c:v>-0.89272104657210682</c:v>
                </c:pt>
                <c:pt idx="57">
                  <c:v>-0.89026203498436929</c:v>
                </c:pt>
                <c:pt idx="58">
                  <c:v>-0.88777563270982507</c:v>
                </c:pt>
                <c:pt idx="59">
                  <c:v>-0.88526206880732927</c:v>
                </c:pt>
                <c:pt idx="60">
                  <c:v>-0.88272157071396717</c:v>
                </c:pt>
                <c:pt idx="61">
                  <c:v>-0.88015452297790386</c:v>
                </c:pt>
                <c:pt idx="62">
                  <c:v>-0.87756084751232877</c:v>
                </c:pt>
                <c:pt idx="63">
                  <c:v>-0.87494077159804862</c:v>
                </c:pt>
                <c:pt idx="64">
                  <c:v>-0.8722948552761306</c:v>
                </c:pt>
                <c:pt idx="65">
                  <c:v>-0.8696229620537973</c:v>
                </c:pt>
                <c:pt idx="66">
                  <c:v>-0.86692543605077521</c:v>
                </c:pt>
                <c:pt idx="67">
                  <c:v>-0.86420240237729462</c:v>
                </c:pt>
                <c:pt idx="68">
                  <c:v>-0.86145411624263757</c:v>
                </c:pt>
                <c:pt idx="69">
                  <c:v>-0.85868108369880058</c:v>
                </c:pt>
                <c:pt idx="70">
                  <c:v>-0.85588308317964845</c:v>
                </c:pt>
                <c:pt idx="71">
                  <c:v>-0.8530606308478903</c:v>
                </c:pt>
                <c:pt idx="72">
                  <c:v>-0.85021353780164333</c:v>
                </c:pt>
                <c:pt idx="73">
                  <c:v>-0.84734265695821154</c:v>
                </c:pt>
                <c:pt idx="74">
                  <c:v>-0.84444793130831886</c:v>
                </c:pt>
                <c:pt idx="75">
                  <c:v>-0.84152941812052495</c:v>
                </c:pt>
                <c:pt idx="76">
                  <c:v>-0.83858733232520188</c:v>
                </c:pt>
                <c:pt idx="77">
                  <c:v>-0.8356225259822988</c:v>
                </c:pt>
                <c:pt idx="78">
                  <c:v>-0.83263394229339449</c:v>
                </c:pt>
                <c:pt idx="79">
                  <c:v>-0.8296230392406686</c:v>
                </c:pt>
                <c:pt idx="80">
                  <c:v>-0.82658950493645611</c:v>
                </c:pt>
                <c:pt idx="81">
                  <c:v>-0.82353394929819046</c:v>
                </c:pt>
                <c:pt idx="82">
                  <c:v>-0.82045585968844592</c:v>
                </c:pt>
                <c:pt idx="83">
                  <c:v>-0.81735667189204442</c:v>
                </c:pt>
                <c:pt idx="84">
                  <c:v>-0.8142355232802152</c:v>
                </c:pt>
                <c:pt idx="85">
                  <c:v>-0.81109216971775466</c:v>
                </c:pt>
                <c:pt idx="86">
                  <c:v>-0.80792874588823893</c:v>
                </c:pt>
                <c:pt idx="87">
                  <c:v>-0.8047445069357303</c:v>
                </c:pt>
                <c:pt idx="88">
                  <c:v>-0.80153941778672044</c:v>
                </c:pt>
                <c:pt idx="89">
                  <c:v>-0.798312388176597</c:v>
                </c:pt>
                <c:pt idx="90">
                  <c:v>-0.79506662413666129</c:v>
                </c:pt>
                <c:pt idx="91">
                  <c:v>-0.7918002364479968</c:v>
                </c:pt>
                <c:pt idx="92">
                  <c:v>-0.78851443899030205</c:v>
                </c:pt>
                <c:pt idx="93">
                  <c:v>-0.78520914621663118</c:v>
                </c:pt>
                <c:pt idx="94">
                  <c:v>-0.78188430975591683</c:v>
                </c:pt>
                <c:pt idx="95">
                  <c:v>-0.778540851601914</c:v>
                </c:pt>
                <c:pt idx="96">
                  <c:v>-0.77517892763512797</c:v>
                </c:pt>
                <c:pt idx="97">
                  <c:v>-0.7717969569076939</c:v>
                </c:pt>
                <c:pt idx="98">
                  <c:v>-0.76839799327697833</c:v>
                </c:pt>
                <c:pt idx="99">
                  <c:v>-0.76497997340067403</c:v>
                </c:pt>
                <c:pt idx="100">
                  <c:v>-0.76154495772239961</c:v>
                </c:pt>
                <c:pt idx="101">
                  <c:v>-0.75809221724569031</c:v>
                </c:pt>
                <c:pt idx="102">
                  <c:v>-0.75462120382667108</c:v>
                </c:pt>
                <c:pt idx="103">
                  <c:v>-0.75113407918162534</c:v>
                </c:pt>
                <c:pt idx="104">
                  <c:v>-0.74763083362018679</c:v>
                </c:pt>
                <c:pt idx="105">
                  <c:v>-0.74410882054795369</c:v>
                </c:pt>
                <c:pt idx="106">
                  <c:v>-0.74057009345160096</c:v>
                </c:pt>
                <c:pt idx="107">
                  <c:v>-0.73701633190757798</c:v>
                </c:pt>
                <c:pt idx="108">
                  <c:v>-0.73344588503931885</c:v>
                </c:pt>
                <c:pt idx="109">
                  <c:v>-0.72985984180244845</c:v>
                </c:pt>
                <c:pt idx="110">
                  <c:v>-0.72625845210960738</c:v>
                </c:pt>
                <c:pt idx="111">
                  <c:v>-0.72264366854159623</c:v>
                </c:pt>
                <c:pt idx="112">
                  <c:v>-0.71901220452974612</c:v>
                </c:pt>
                <c:pt idx="113">
                  <c:v>-0.71536485710830788</c:v>
                </c:pt>
                <c:pt idx="114">
                  <c:v>-0.71170291610540715</c:v>
                </c:pt>
                <c:pt idx="115">
                  <c:v>-0.70802771292434652</c:v>
                </c:pt>
                <c:pt idx="116">
                  <c:v>-0.7043389581662971</c:v>
                </c:pt>
                <c:pt idx="117">
                  <c:v>-0.70063414410697111</c:v>
                </c:pt>
                <c:pt idx="118">
                  <c:v>-0.69691632028048289</c:v>
                </c:pt>
                <c:pt idx="119">
                  <c:v>-0.69318813029448478</c:v>
                </c:pt>
                <c:pt idx="120">
                  <c:v>-0.68944305066319977</c:v>
                </c:pt>
                <c:pt idx="121">
                  <c:v>-0.68568913586172486</c:v>
                </c:pt>
                <c:pt idx="122">
                  <c:v>-0.68191836324623223</c:v>
                </c:pt>
                <c:pt idx="123">
                  <c:v>-0.67813361840714015</c:v>
                </c:pt>
                <c:pt idx="124">
                  <c:v>-0.67434075591473519</c:v>
                </c:pt>
                <c:pt idx="125">
                  <c:v>-0.67053356338180081</c:v>
                </c:pt>
                <c:pt idx="126">
                  <c:v>-0.66671833438193073</c:v>
                </c:pt>
                <c:pt idx="127">
                  <c:v>-0.66288663331596753</c:v>
                </c:pt>
                <c:pt idx="128">
                  <c:v>-0.6590430885824079</c:v>
                </c:pt>
                <c:pt idx="129">
                  <c:v>-0.65519051422662522</c:v>
                </c:pt>
                <c:pt idx="130">
                  <c:v>-0.65132778173236261</c:v>
                </c:pt>
                <c:pt idx="131">
                  <c:v>-0.64745124216963423</c:v>
                </c:pt>
                <c:pt idx="132">
                  <c:v>-0.64356621380251178</c:v>
                </c:pt>
                <c:pt idx="133">
                  <c:v>-0.63967323451585401</c:v>
                </c:pt>
                <c:pt idx="134">
                  <c:v>-0.6357695830989909</c:v>
                </c:pt>
                <c:pt idx="135">
                  <c:v>-0.63185261923971381</c:v>
                </c:pt>
                <c:pt idx="136">
                  <c:v>-0.62792688469718372</c:v>
                </c:pt>
                <c:pt idx="137">
                  <c:v>-0.6239917393573412</c:v>
                </c:pt>
                <c:pt idx="138">
                  <c:v>-0.62005146029804359</c:v>
                </c:pt>
                <c:pt idx="139">
                  <c:v>-0.61609837275309354</c:v>
                </c:pt>
                <c:pt idx="140">
                  <c:v>-0.61213190334295298</c:v>
                </c:pt>
                <c:pt idx="141">
                  <c:v>-0.60816530096876997</c:v>
                </c:pt>
                <c:pt idx="142">
                  <c:v>-0.60418673344543039</c:v>
                </c:pt>
                <c:pt idx="143">
                  <c:v>-0.60020060250940133</c:v>
                </c:pt>
                <c:pt idx="144">
                  <c:v>-0.59620484823206932</c:v>
                </c:pt>
                <c:pt idx="145">
                  <c:v>-0.59220411069585588</c:v>
                </c:pt>
                <c:pt idx="146">
                  <c:v>-0.5881926619661052</c:v>
                </c:pt>
                <c:pt idx="147">
                  <c:v>-0.58417003958617453</c:v>
                </c:pt>
                <c:pt idx="148">
                  <c:v>-0.58014927159257601</c:v>
                </c:pt>
                <c:pt idx="149">
                  <c:v>-0.57612101346862932</c:v>
                </c:pt>
                <c:pt idx="150">
                  <c:v>-0.57208120988797773</c:v>
                </c:pt>
                <c:pt idx="151">
                  <c:v>-0.5680378132352224</c:v>
                </c:pt>
                <c:pt idx="152">
                  <c:v>-0.56398195931564132</c:v>
                </c:pt>
                <c:pt idx="153">
                  <c:v>-0.55992428478376877</c:v>
                </c:pt>
                <c:pt idx="154">
                  <c:v>-0.55586263922221857</c:v>
                </c:pt>
                <c:pt idx="155">
                  <c:v>-0.55179382718084879</c:v>
                </c:pt>
                <c:pt idx="156">
                  <c:v>-0.54772246437813354</c:v>
                </c:pt>
                <c:pt idx="157">
                  <c:v>-0.54363824769243829</c:v>
                </c:pt>
                <c:pt idx="158">
                  <c:v>-0.53955392867329766</c:v>
                </c:pt>
                <c:pt idx="159">
                  <c:v>-0.53546268888498205</c:v>
                </c:pt>
                <c:pt idx="160">
                  <c:v>-0.53137045329450283</c:v>
                </c:pt>
                <c:pt idx="161">
                  <c:v>-0.52726943676587323</c:v>
                </c:pt>
                <c:pt idx="162">
                  <c:v>-0.52316621500325655</c:v>
                </c:pt>
                <c:pt idx="163">
                  <c:v>-0.51905724258137398</c:v>
                </c:pt>
                <c:pt idx="164">
                  <c:v>-0.51494285509302029</c:v>
                </c:pt>
                <c:pt idx="165">
                  <c:v>-0.5108272965901608</c:v>
                </c:pt>
                <c:pt idx="166">
                  <c:v>-0.50670722390201883</c:v>
                </c:pt>
                <c:pt idx="167">
                  <c:v>-0.50258128406690428</c:v>
                </c:pt>
                <c:pt idx="168">
                  <c:v>-0.49845763059443882</c:v>
                </c:pt>
                <c:pt idx="169">
                  <c:v>-0.49432733399467471</c:v>
                </c:pt>
                <c:pt idx="170">
                  <c:v>-0.49019550787023702</c:v>
                </c:pt>
                <c:pt idx="171">
                  <c:v>-0.48605727399155474</c:v>
                </c:pt>
                <c:pt idx="172">
                  <c:v>-0.48192073140599601</c:v>
                </c:pt>
                <c:pt idx="173">
                  <c:v>-0.47777198739325616</c:v>
                </c:pt>
                <c:pt idx="174">
                  <c:v>-0.47363397946229296</c:v>
                </c:pt>
                <c:pt idx="175">
                  <c:v>-0.46949205179390935</c:v>
                </c:pt>
                <c:pt idx="176">
                  <c:v>-0.46534267619315522</c:v>
                </c:pt>
                <c:pt idx="177">
                  <c:v>-0.46119163329386542</c:v>
                </c:pt>
                <c:pt idx="178">
                  <c:v>-0.45704379359921626</c:v>
                </c:pt>
                <c:pt idx="179">
                  <c:v>-0.45288622763360403</c:v>
                </c:pt>
                <c:pt idx="180">
                  <c:v>-0.44873399749922982</c:v>
                </c:pt>
                <c:pt idx="181">
                  <c:v>-0.44457958839374306</c:v>
                </c:pt>
                <c:pt idx="182">
                  <c:v>-0.44042290021120284</c:v>
                </c:pt>
                <c:pt idx="183">
                  <c:v>-0.43626836562953103</c:v>
                </c:pt>
                <c:pt idx="184">
                  <c:v>-0.43211354586739337</c:v>
                </c:pt>
                <c:pt idx="185">
                  <c:v>-0.42794422424115075</c:v>
                </c:pt>
                <c:pt idx="186">
                  <c:v>-0.42378688802489006</c:v>
                </c:pt>
                <c:pt idx="187">
                  <c:v>-0.4196276720212373</c:v>
                </c:pt>
                <c:pt idx="188">
                  <c:v>-0.41546796738955993</c:v>
                </c:pt>
                <c:pt idx="189">
                  <c:v>-0.41131396729982733</c:v>
                </c:pt>
                <c:pt idx="190">
                  <c:v>-0.40716086974108717</c:v>
                </c:pt>
                <c:pt idx="191">
                  <c:v>-0.40299428385137764</c:v>
                </c:pt>
                <c:pt idx="192">
                  <c:v>-0.39884358629779082</c:v>
                </c:pt>
                <c:pt idx="193">
                  <c:v>-0.39468146859731223</c:v>
                </c:pt>
                <c:pt idx="194">
                  <c:v>-0.3905370101165756</c:v>
                </c:pt>
                <c:pt idx="195">
                  <c:v>-0.38637256441870205</c:v>
                </c:pt>
                <c:pt idx="196">
                  <c:v>-0.38222222021395036</c:v>
                </c:pt>
                <c:pt idx="197">
                  <c:v>-0.37806907743194312</c:v>
                </c:pt>
                <c:pt idx="198">
                  <c:v>-0.37391657330220263</c:v>
                </c:pt>
                <c:pt idx="199">
                  <c:v>-0.36975994617808694</c:v>
                </c:pt>
                <c:pt idx="200">
                  <c:v>-0.36561422949434463</c:v>
                </c:pt>
                <c:pt idx="201">
                  <c:v>-0.36147476851832117</c:v>
                </c:pt>
                <c:pt idx="202">
                  <c:v>-0.3573196760744744</c:v>
                </c:pt>
                <c:pt idx="203">
                  <c:v>-0.35317550315367846</c:v>
                </c:pt>
                <c:pt idx="204">
                  <c:v>-0.34903349595523114</c:v>
                </c:pt>
                <c:pt idx="205">
                  <c:v>-0.34489615819852926</c:v>
                </c:pt>
                <c:pt idx="206">
                  <c:v>-0.34076217179354101</c:v>
                </c:pt>
                <c:pt idx="207">
                  <c:v>-0.33662075069795827</c:v>
                </c:pt>
                <c:pt idx="208">
                  <c:v>-0.33249661575571465</c:v>
                </c:pt>
                <c:pt idx="209">
                  <c:v>-0.32836607136581447</c:v>
                </c:pt>
                <c:pt idx="210">
                  <c:v>-0.32423656264758949</c:v>
                </c:pt>
                <c:pt idx="211">
                  <c:v>-0.32011454130877026</c:v>
                </c:pt>
                <c:pt idx="212">
                  <c:v>-0.3159990798575098</c:v>
                </c:pt>
                <c:pt idx="213">
                  <c:v>-0.31188390344924971</c:v>
                </c:pt>
                <c:pt idx="214">
                  <c:v>-0.30776576207088258</c:v>
                </c:pt>
                <c:pt idx="215">
                  <c:v>-0.30365742658524708</c:v>
                </c:pt>
                <c:pt idx="216">
                  <c:v>-0.2995573169087925</c:v>
                </c:pt>
                <c:pt idx="217">
                  <c:v>-0.29545244245996477</c:v>
                </c:pt>
                <c:pt idx="218">
                  <c:v>-0.29135185351590459</c:v>
                </c:pt>
                <c:pt idx="219">
                  <c:v>-0.28725013375866576</c:v>
                </c:pt>
                <c:pt idx="220">
                  <c:v>-0.28316098529062783</c:v>
                </c:pt>
                <c:pt idx="221">
                  <c:v>-0.27906985039746779</c:v>
                </c:pt>
                <c:pt idx="222">
                  <c:v>-0.27499750780319199</c:v>
                </c:pt>
                <c:pt idx="223">
                  <c:v>-0.27091664776659014</c:v>
                </c:pt>
                <c:pt idx="224">
                  <c:v>-0.26683331960953593</c:v>
                </c:pt>
                <c:pt idx="225">
                  <c:v>-0.26276677572454749</c:v>
                </c:pt>
                <c:pt idx="226">
                  <c:v>-0.25870368393258902</c:v>
                </c:pt>
                <c:pt idx="227">
                  <c:v>-0.25464158912994522</c:v>
                </c:pt>
                <c:pt idx="228">
                  <c:v>-0.25059156607874788</c:v>
                </c:pt>
                <c:pt idx="229">
                  <c:v>-0.24653537347772997</c:v>
                </c:pt>
                <c:pt idx="230">
                  <c:v>-0.24249431066473467</c:v>
                </c:pt>
                <c:pt idx="231">
                  <c:v>-0.23844380661438266</c:v>
                </c:pt>
                <c:pt idx="232">
                  <c:v>-0.23440699966201486</c:v>
                </c:pt>
                <c:pt idx="233">
                  <c:v>-0.23037656382976587</c:v>
                </c:pt>
                <c:pt idx="234">
                  <c:v>-0.22636104048820896</c:v>
                </c:pt>
                <c:pt idx="235">
                  <c:v>-0.22233229860183371</c:v>
                </c:pt>
                <c:pt idx="236">
                  <c:v>-0.21831441660876469</c:v>
                </c:pt>
                <c:pt idx="237">
                  <c:v>-0.21431396428582086</c:v>
                </c:pt>
                <c:pt idx="238">
                  <c:v>-0.21030844527100548</c:v>
                </c:pt>
                <c:pt idx="239">
                  <c:v>-0.20630392588653093</c:v>
                </c:pt>
                <c:pt idx="240">
                  <c:v>-0.20231542220436943</c:v>
                </c:pt>
                <c:pt idx="241">
                  <c:v>-0.19832400559967928</c:v>
                </c:pt>
                <c:pt idx="242">
                  <c:v>-0.19434602552547148</c:v>
                </c:pt>
                <c:pt idx="243">
                  <c:v>-0.19037011197871778</c:v>
                </c:pt>
                <c:pt idx="244">
                  <c:v>-0.18640395996150785</c:v>
                </c:pt>
                <c:pt idx="245">
                  <c:v>-0.18244022446900443</c:v>
                </c:pt>
                <c:pt idx="246">
                  <c:v>-0.17848610602127757</c:v>
                </c:pt>
                <c:pt idx="247">
                  <c:v>-0.17454258327745328</c:v>
                </c:pt>
                <c:pt idx="248">
                  <c:v>-0.17059448802163948</c:v>
                </c:pt>
                <c:pt idx="249">
                  <c:v>-0.16665794922280541</c:v>
                </c:pt>
                <c:pt idx="250">
                  <c:v>-0.16272393874880814</c:v>
                </c:pt>
                <c:pt idx="251">
                  <c:v>-0.15879763874975514</c:v>
                </c:pt>
                <c:pt idx="252">
                  <c:v>-0.15488059094335055</c:v>
                </c:pt>
                <c:pt idx="253">
                  <c:v>-0.1509777754644534</c:v>
                </c:pt>
                <c:pt idx="254">
                  <c:v>-0.14707154530155081</c:v>
                </c:pt>
                <c:pt idx="255">
                  <c:v>-0.14317184812668063</c:v>
                </c:pt>
                <c:pt idx="256">
                  <c:v>-0.13928140756632529</c:v>
                </c:pt>
                <c:pt idx="257">
                  <c:v>-0.13540846956771321</c:v>
                </c:pt>
                <c:pt idx="258">
                  <c:v>-0.13152395415370105</c:v>
                </c:pt>
                <c:pt idx="259">
                  <c:v>-0.12766733295375607</c:v>
                </c:pt>
                <c:pt idx="260">
                  <c:v>-0.12379548414530857</c:v>
                </c:pt>
                <c:pt idx="261">
                  <c:v>-0.1199394055915478</c:v>
                </c:pt>
                <c:pt idx="262">
                  <c:v>-0.11609396876526686</c:v>
                </c:pt>
                <c:pt idx="263">
                  <c:v>-0.11225523565225735</c:v>
                </c:pt>
                <c:pt idx="264">
                  <c:v>-0.10841682626392074</c:v>
                </c:pt>
                <c:pt idx="265">
                  <c:v>-0.10458515334745491</c:v>
                </c:pt>
                <c:pt idx="266">
                  <c:v>-0.10077416959475641</c:v>
                </c:pt>
                <c:pt idx="267">
                  <c:v>-9.6964775702893233E-2</c:v>
                </c:pt>
                <c:pt idx="268">
                  <c:v>-9.3159332231319378E-2</c:v>
                </c:pt>
                <c:pt idx="269">
                  <c:v>-8.9369278012144809E-2</c:v>
                </c:pt>
                <c:pt idx="270">
                  <c:v>-8.5587655164832119E-2</c:v>
                </c:pt>
                <c:pt idx="271">
                  <c:v>-8.1801210012176259E-2</c:v>
                </c:pt>
                <c:pt idx="272">
                  <c:v>-7.8029363857276587E-2</c:v>
                </c:pt>
                <c:pt idx="273">
                  <c:v>-7.4262507581743256E-2</c:v>
                </c:pt>
                <c:pt idx="274">
                  <c:v>-7.0504061215067221E-2</c:v>
                </c:pt>
                <c:pt idx="275">
                  <c:v>-6.6762060908421475E-2</c:v>
                </c:pt>
                <c:pt idx="276">
                  <c:v>-6.3020096439456511E-2</c:v>
                </c:pt>
                <c:pt idx="277">
                  <c:v>-5.9287924395761464E-2</c:v>
                </c:pt>
                <c:pt idx="278">
                  <c:v>-5.5565388233263784E-2</c:v>
                </c:pt>
                <c:pt idx="279">
                  <c:v>-5.1848559635324649E-2</c:v>
                </c:pt>
                <c:pt idx="280">
                  <c:v>-4.8155112826260643E-2</c:v>
                </c:pt>
                <c:pt idx="281">
                  <c:v>-4.4429098097928214E-2</c:v>
                </c:pt>
                <c:pt idx="282">
                  <c:v>-4.0751978531434571E-2</c:v>
                </c:pt>
                <c:pt idx="283">
                  <c:v>-3.7058615075826036E-2</c:v>
                </c:pt>
                <c:pt idx="284">
                  <c:v>-3.3385640504876558E-2</c:v>
                </c:pt>
                <c:pt idx="285">
                  <c:v>-2.9707446308137247E-2</c:v>
                </c:pt>
                <c:pt idx="286">
                  <c:v>-2.6049408498259038E-2</c:v>
                </c:pt>
                <c:pt idx="287">
                  <c:v>-2.240573531387546E-2</c:v>
                </c:pt>
                <c:pt idx="288">
                  <c:v>-1.8767475622911436E-2</c:v>
                </c:pt>
                <c:pt idx="289">
                  <c:v>-1.5122759340096869E-2</c:v>
                </c:pt>
                <c:pt idx="290">
                  <c:v>-1.1495945148699787E-2</c:v>
                </c:pt>
                <c:pt idx="291">
                  <c:v>-7.881366624400787E-3</c:v>
                </c:pt>
                <c:pt idx="292">
                  <c:v>-4.2777484900964934E-3</c:v>
                </c:pt>
                <c:pt idx="293">
                  <c:v>-6.7820402805666058E-4</c:v>
                </c:pt>
                <c:pt idx="294">
                  <c:v>2.913642630360857E-3</c:v>
                </c:pt>
                <c:pt idx="295">
                  <c:v>6.5093504656895127E-3</c:v>
                </c:pt>
                <c:pt idx="296">
                  <c:v>1.0078557378276764E-2</c:v>
                </c:pt>
                <c:pt idx="297">
                  <c:v>1.3627312050716527E-2</c:v>
                </c:pt>
                <c:pt idx="298">
                  <c:v>1.719433427430294E-2</c:v>
                </c:pt>
                <c:pt idx="299">
                  <c:v>2.0744992032904506E-2</c:v>
                </c:pt>
                <c:pt idx="300">
                  <c:v>2.4289396366176812E-2</c:v>
                </c:pt>
                <c:pt idx="301">
                  <c:v>2.7815950753685374E-2</c:v>
                </c:pt>
                <c:pt idx="302">
                  <c:v>3.1342348361481344E-2</c:v>
                </c:pt>
                <c:pt idx="303">
                  <c:v>3.4858452265978834E-2</c:v>
                </c:pt>
                <c:pt idx="304">
                  <c:v>3.8365113338246964E-2</c:v>
                </c:pt>
                <c:pt idx="305">
                  <c:v>4.1862350633866008E-2</c:v>
                </c:pt>
                <c:pt idx="306">
                  <c:v>4.5353184406454389E-2</c:v>
                </c:pt>
                <c:pt idx="307">
                  <c:v>4.8827385031933769E-2</c:v>
                </c:pt>
                <c:pt idx="308">
                  <c:v>5.2299310274377619E-2</c:v>
                </c:pt>
                <c:pt idx="309">
                  <c:v>5.5752629027288794E-2</c:v>
                </c:pt>
                <c:pt idx="310">
                  <c:v>5.9207140457820918E-2</c:v>
                </c:pt>
                <c:pt idx="311">
                  <c:v>6.2649837931404218E-2</c:v>
                </c:pt>
                <c:pt idx="312">
                  <c:v>6.608910023967568E-2</c:v>
                </c:pt>
                <c:pt idx="313">
                  <c:v>6.9510488270497744E-2</c:v>
                </c:pt>
                <c:pt idx="314">
                  <c:v>7.2929681643614908E-2</c:v>
                </c:pt>
                <c:pt idx="315">
                  <c:v>7.6335923995960897E-2</c:v>
                </c:pt>
                <c:pt idx="316">
                  <c:v>7.9721333969077837E-2</c:v>
                </c:pt>
                <c:pt idx="317">
                  <c:v>8.3129134037760982E-2</c:v>
                </c:pt>
                <c:pt idx="318">
                  <c:v>8.6513699190347348E-2</c:v>
                </c:pt>
                <c:pt idx="319">
                  <c:v>8.9869065926605957E-2</c:v>
                </c:pt>
                <c:pt idx="320">
                  <c:v>9.325108589383295E-2</c:v>
                </c:pt>
                <c:pt idx="321">
                  <c:v>9.6598181117034221E-2</c:v>
                </c:pt>
                <c:pt idx="322">
                  <c:v>9.9948696324989511E-2</c:v>
                </c:pt>
                <c:pt idx="323">
                  <c:v>0.10328951289695938</c:v>
                </c:pt>
                <c:pt idx="324">
                  <c:v>0.10661461884443509</c:v>
                </c:pt>
                <c:pt idx="325">
                  <c:v>0.10992652129202322</c:v>
                </c:pt>
                <c:pt idx="326">
                  <c:v>0.11323458039283216</c:v>
                </c:pt>
                <c:pt idx="327">
                  <c:v>0.11653799073480059</c:v>
                </c:pt>
                <c:pt idx="328">
                  <c:v>0.11982056702528039</c:v>
                </c:pt>
                <c:pt idx="329">
                  <c:v>0.12310231157163261</c:v>
                </c:pt>
                <c:pt idx="330">
                  <c:v>0.12639611114415908</c:v>
                </c:pt>
                <c:pt idx="331">
                  <c:v>0.12964257280353988</c:v>
                </c:pt>
                <c:pt idx="332">
                  <c:v>0.13289029806768995</c:v>
                </c:pt>
                <c:pt idx="333">
                  <c:v>0.13614226316870021</c:v>
                </c:pt>
                <c:pt idx="334">
                  <c:v>0.13938782698838806</c:v>
                </c:pt>
                <c:pt idx="335">
                  <c:v>0.14261682131457379</c:v>
                </c:pt>
                <c:pt idx="336">
                  <c:v>0.14582785836912215</c:v>
                </c:pt>
                <c:pt idx="337">
                  <c:v>0.14903656172805294</c:v>
                </c:pt>
                <c:pt idx="338">
                  <c:v>0.15224821876096817</c:v>
                </c:pt>
                <c:pt idx="339">
                  <c:v>0.15543477992420571</c:v>
                </c:pt>
                <c:pt idx="340">
                  <c:v>0.15861179271268108</c:v>
                </c:pt>
                <c:pt idx="341">
                  <c:v>0.16179370852082603</c:v>
                </c:pt>
                <c:pt idx="342">
                  <c:v>0.16495214102444408</c:v>
                </c:pt>
                <c:pt idx="343">
                  <c:v>0.16810296249792869</c:v>
                </c:pt>
                <c:pt idx="344">
                  <c:v>0.17125391763233219</c:v>
                </c:pt>
                <c:pt idx="345">
                  <c:v>0.17438801848359983</c:v>
                </c:pt>
                <c:pt idx="346">
                  <c:v>0.17751451656717923</c:v>
                </c:pt>
                <c:pt idx="347">
                  <c:v>0.18063271045995247</c:v>
                </c:pt>
                <c:pt idx="348">
                  <c:v>0.18374837830244226</c:v>
                </c:pt>
                <c:pt idx="349">
                  <c:v>0.18684730004034564</c:v>
                </c:pt>
                <c:pt idx="350">
                  <c:v>0.18993067114401643</c:v>
                </c:pt>
                <c:pt idx="351">
                  <c:v>0.19301913595161083</c:v>
                </c:pt>
                <c:pt idx="352">
                  <c:v>0.19609851292724612</c:v>
                </c:pt>
                <c:pt idx="353">
                  <c:v>0.19915836132681761</c:v>
                </c:pt>
                <c:pt idx="354">
                  <c:v>0.20221277838637958</c:v>
                </c:pt>
                <c:pt idx="355">
                  <c:v>0.2052565124596048</c:v>
                </c:pt>
                <c:pt idx="356">
                  <c:v>0.20828700538812092</c:v>
                </c:pt>
                <c:pt idx="357">
                  <c:v>0.2113235107460954</c:v>
                </c:pt>
                <c:pt idx="358">
                  <c:v>0.21433783423383962</c:v>
                </c:pt>
                <c:pt idx="359">
                  <c:v>0.21735466284441532</c:v>
                </c:pt>
                <c:pt idx="360">
                  <c:v>0.22034803853816345</c:v>
                </c:pt>
                <c:pt idx="361">
                  <c:v>0.22335385298011537</c:v>
                </c:pt>
                <c:pt idx="362">
                  <c:v>0.22633787430867008</c:v>
                </c:pt>
                <c:pt idx="363">
                  <c:v>0.22929796809259975</c:v>
                </c:pt>
                <c:pt idx="364">
                  <c:v>0.23226304388122759</c:v>
                </c:pt>
                <c:pt idx="365">
                  <c:v>0.23522729392331296</c:v>
                </c:pt>
                <c:pt idx="366">
                  <c:v>0.23816526406120475</c:v>
                </c:pt>
                <c:pt idx="367">
                  <c:v>0.241090091921982</c:v>
                </c:pt>
                <c:pt idx="368">
                  <c:v>0.2440371482585145</c:v>
                </c:pt>
                <c:pt idx="369">
                  <c:v>0.24694585573806416</c:v>
                </c:pt>
                <c:pt idx="370">
                  <c:v>0.24986496461665586</c:v>
                </c:pt>
                <c:pt idx="371">
                  <c:v>0.25277141145586196</c:v>
                </c:pt>
                <c:pt idx="372">
                  <c:v>0.25566589119054428</c:v>
                </c:pt>
                <c:pt idx="373">
                  <c:v>0.25855047401072495</c:v>
                </c:pt>
                <c:pt idx="374">
                  <c:v>0.26142346761528468</c:v>
                </c:pt>
                <c:pt idx="375">
                  <c:v>0.26428670740754728</c:v>
                </c:pt>
                <c:pt idx="376">
                  <c:v>0.26715599314587146</c:v>
                </c:pt>
                <c:pt idx="377">
                  <c:v>0.27000180897222842</c:v>
                </c:pt>
                <c:pt idx="378">
                  <c:v>0.27283991069928282</c:v>
                </c:pt>
                <c:pt idx="379">
                  <c:v>0.27568182988616413</c:v>
                </c:pt>
                <c:pt idx="380">
                  <c:v>0.27849463797007851</c:v>
                </c:pt>
                <c:pt idx="381">
                  <c:v>0.28131803084525514</c:v>
                </c:pt>
                <c:pt idx="382">
                  <c:v>0.28411444333622382</c:v>
                </c:pt>
                <c:pt idx="383">
                  <c:v>0.28689108046462652</c:v>
                </c:pt>
                <c:pt idx="384">
                  <c:v>0.28969394957473088</c:v>
                </c:pt>
                <c:pt idx="385">
                  <c:v>0.29245980748902195</c:v>
                </c:pt>
                <c:pt idx="386">
                  <c:v>0.29523990331922939</c:v>
                </c:pt>
                <c:pt idx="387">
                  <c:v>0.29800163399651075</c:v>
                </c:pt>
                <c:pt idx="388">
                  <c:v>0.30075098468369393</c:v>
                </c:pt>
                <c:pt idx="389">
                  <c:v>0.30350937782668108</c:v>
                </c:pt>
                <c:pt idx="390">
                  <c:v>0.30622310422399562</c:v>
                </c:pt>
                <c:pt idx="391">
                  <c:v>0.30897310059960348</c:v>
                </c:pt>
                <c:pt idx="392">
                  <c:v>0.31168323579437029</c:v>
                </c:pt>
                <c:pt idx="393">
                  <c:v>0.31439788321202783</c:v>
                </c:pt>
                <c:pt idx="394">
                  <c:v>0.31708988994746384</c:v>
                </c:pt>
                <c:pt idx="395">
                  <c:v>0.31978560380146842</c:v>
                </c:pt>
                <c:pt idx="396">
                  <c:v>0.32247071771240032</c:v>
                </c:pt>
                <c:pt idx="397">
                  <c:v>0.32515136255709232</c:v>
                </c:pt>
                <c:pt idx="398">
                  <c:v>0.32780955023511704</c:v>
                </c:pt>
                <c:pt idx="399">
                  <c:v>0.33046917791477831</c:v>
                </c:pt>
                <c:pt idx="400">
                  <c:v>0.33312179412798637</c:v>
                </c:pt>
                <c:pt idx="401">
                  <c:v>0.33575313786359673</c:v>
                </c:pt>
                <c:pt idx="402">
                  <c:v>0.33839480823146628</c:v>
                </c:pt>
                <c:pt idx="403">
                  <c:v>0.34102055061713449</c:v>
                </c:pt>
                <c:pt idx="404">
                  <c:v>0.3436344270693365</c:v>
                </c:pt>
                <c:pt idx="405">
                  <c:v>0.34623658547760816</c:v>
                </c:pt>
                <c:pt idx="406">
                  <c:v>0.34883173764779329</c:v>
                </c:pt>
                <c:pt idx="407">
                  <c:v>0.35141456610567062</c:v>
                </c:pt>
                <c:pt idx="408">
                  <c:v>0.35401085585145348</c:v>
                </c:pt>
                <c:pt idx="409">
                  <c:v>0.35658110820761996</c:v>
                </c:pt>
                <c:pt idx="410">
                  <c:v>0.35914896444562205</c:v>
                </c:pt>
                <c:pt idx="411">
                  <c:v>0.36170880600263616</c:v>
                </c:pt>
                <c:pt idx="412">
                  <c:v>0.3642530108948227</c:v>
                </c:pt>
                <c:pt idx="413">
                  <c:v>0.3667913290335571</c:v>
                </c:pt>
                <c:pt idx="414">
                  <c:v>0.36933737622224383</c:v>
                </c:pt>
                <c:pt idx="415">
                  <c:v>0.37184514824635206</c:v>
                </c:pt>
                <c:pt idx="416">
                  <c:v>0.37436874252610192</c:v>
                </c:pt>
                <c:pt idx="417">
                  <c:v>0.37686941938742324</c:v>
                </c:pt>
                <c:pt idx="418">
                  <c:v>0.37937172918698242</c:v>
                </c:pt>
                <c:pt idx="419">
                  <c:v>0.38185892312437258</c:v>
                </c:pt>
                <c:pt idx="420">
                  <c:v>0.38433329616552775</c:v>
                </c:pt>
                <c:pt idx="421">
                  <c:v>0.38682242146984797</c:v>
                </c:pt>
                <c:pt idx="422">
                  <c:v>0.38928506117600459</c:v>
                </c:pt>
                <c:pt idx="423">
                  <c:v>0.39173328151871384</c:v>
                </c:pt>
                <c:pt idx="424">
                  <c:v>0.3941934372638613</c:v>
                </c:pt>
                <c:pt idx="425">
                  <c:v>0.39663875668850385</c:v>
                </c:pt>
                <c:pt idx="426">
                  <c:v>0.39906598019344258</c:v>
                </c:pt>
                <c:pt idx="427">
                  <c:v>0.40149222745270691</c:v>
                </c:pt>
                <c:pt idx="428">
                  <c:v>0.40390518161114985</c:v>
                </c:pt>
                <c:pt idx="429">
                  <c:v>0.40632476648023519</c:v>
                </c:pt>
                <c:pt idx="430">
                  <c:v>0.40872170454103857</c:v>
                </c:pt>
                <c:pt idx="431">
                  <c:v>0.41111354683491097</c:v>
                </c:pt>
                <c:pt idx="432">
                  <c:v>0.4135026712698166</c:v>
                </c:pt>
                <c:pt idx="433">
                  <c:v>0.41588299152014951</c:v>
                </c:pt>
                <c:pt idx="434">
                  <c:v>0.41825443494067976</c:v>
                </c:pt>
                <c:pt idx="435">
                  <c:v>0.42061621657050102</c:v>
                </c:pt>
                <c:pt idx="436">
                  <c:v>0.42296655445283343</c:v>
                </c:pt>
                <c:pt idx="437">
                  <c:v>0.42532616573980331</c:v>
                </c:pt>
                <c:pt idx="438">
                  <c:v>0.42765456715886851</c:v>
                </c:pt>
                <c:pt idx="439">
                  <c:v>0.4299843538163346</c:v>
                </c:pt>
                <c:pt idx="440">
                  <c:v>0.43231245028223242</c:v>
                </c:pt>
                <c:pt idx="441">
                  <c:v>0.434625952356824</c:v>
                </c:pt>
                <c:pt idx="442">
                  <c:v>0.43693176621778418</c:v>
                </c:pt>
                <c:pt idx="443">
                  <c:v>0.43923721726734899</c:v>
                </c:pt>
                <c:pt idx="444">
                  <c:v>0.44153174587546351</c:v>
                </c:pt>
                <c:pt idx="445">
                  <c:v>0.44381105321082048</c:v>
                </c:pt>
                <c:pt idx="446">
                  <c:v>0.44608148956857513</c:v>
                </c:pt>
                <c:pt idx="447">
                  <c:v>0.44834319084833263</c:v>
                </c:pt>
                <c:pt idx="448">
                  <c:v>0.45061317136839441</c:v>
                </c:pt>
                <c:pt idx="449">
                  <c:v>0.45287599460883254</c:v>
                </c:pt>
                <c:pt idx="450">
                  <c:v>0.45511940957063057</c:v>
                </c:pt>
                <c:pt idx="451">
                  <c:v>0.45735296820535387</c:v>
                </c:pt>
                <c:pt idx="452">
                  <c:v>0.45958697876771842</c:v>
                </c:pt>
                <c:pt idx="453">
                  <c:v>0.46180749368181906</c:v>
                </c:pt>
                <c:pt idx="454">
                  <c:v>0.46402608094387288</c:v>
                </c:pt>
                <c:pt idx="455">
                  <c:v>0.46623888317219903</c:v>
                </c:pt>
                <c:pt idx="456">
                  <c:v>0.46844110397494582</c:v>
                </c:pt>
                <c:pt idx="457">
                  <c:v>0.47063735858621952</c:v>
                </c:pt>
                <c:pt idx="458">
                  <c:v>0.47282358412668773</c:v>
                </c:pt>
                <c:pt idx="459">
                  <c:v>0.4749991054778866</c:v>
                </c:pt>
                <c:pt idx="460">
                  <c:v>0.47716579321232611</c:v>
                </c:pt>
                <c:pt idx="461">
                  <c:v>0.47934157379773407</c:v>
                </c:pt>
                <c:pt idx="462">
                  <c:v>0.48149960456705004</c:v>
                </c:pt>
                <c:pt idx="463">
                  <c:v>0.4836403391959751</c:v>
                </c:pt>
                <c:pt idx="464">
                  <c:v>0.48578101379121102</c:v>
                </c:pt>
                <c:pt idx="465">
                  <c:v>0.48792085038872707</c:v>
                </c:pt>
                <c:pt idx="466">
                  <c:v>0.49004896549838023</c:v>
                </c:pt>
                <c:pt idx="467">
                  <c:v>0.49216546089718227</c:v>
                </c:pt>
                <c:pt idx="468">
                  <c:v>0.49427909355427291</c:v>
                </c:pt>
                <c:pt idx="469">
                  <c:v>0.49638493640608</c:v>
                </c:pt>
                <c:pt idx="470">
                  <c:v>0.4984869910866806</c:v>
                </c:pt>
                <c:pt idx="471">
                  <c:v>0.50057907066743168</c:v>
                </c:pt>
                <c:pt idx="472">
                  <c:v>0.50266339234542801</c:v>
                </c:pt>
                <c:pt idx="473">
                  <c:v>0.50474794964799718</c:v>
                </c:pt>
                <c:pt idx="474">
                  <c:v>0.50680821777034091</c:v>
                </c:pt>
                <c:pt idx="475">
                  <c:v>0.50887886810462413</c:v>
                </c:pt>
                <c:pt idx="476">
                  <c:v>0.51092377172003289</c:v>
                </c:pt>
                <c:pt idx="477">
                  <c:v>0.5129826776322316</c:v>
                </c:pt>
                <c:pt idx="478">
                  <c:v>0.5150269732178081</c:v>
                </c:pt>
                <c:pt idx="479">
                  <c:v>0.51705823241202564</c:v>
                </c:pt>
                <c:pt idx="480">
                  <c:v>0.51908858505790823</c:v>
                </c:pt>
                <c:pt idx="481">
                  <c:v>0.52111518567279169</c:v>
                </c:pt>
                <c:pt idx="482">
                  <c:v>0.52312799442625413</c:v>
                </c:pt>
                <c:pt idx="483">
                  <c:v>0.5251331614568796</c:v>
                </c:pt>
                <c:pt idx="484">
                  <c:v>0.52713101694912678</c:v>
                </c:pt>
                <c:pt idx="485">
                  <c:v>0.52912714184990883</c:v>
                </c:pt>
                <c:pt idx="486">
                  <c:v>0.53111519561274867</c:v>
                </c:pt>
                <c:pt idx="487">
                  <c:v>0.53309813916483906</c:v>
                </c:pt>
                <c:pt idx="488">
                  <c:v>0.53507103042567872</c:v>
                </c:pt>
                <c:pt idx="489">
                  <c:v>0.53704265621667635</c:v>
                </c:pt>
                <c:pt idx="490">
                  <c:v>0.53900073693244521</c:v>
                </c:pt>
                <c:pt idx="491">
                  <c:v>0.54095348417151423</c:v>
                </c:pt>
                <c:pt idx="492">
                  <c:v>0.54289992976627566</c:v>
                </c:pt>
                <c:pt idx="493">
                  <c:v>0.54483638207076368</c:v>
                </c:pt>
                <c:pt idx="494">
                  <c:v>0.54677124288134904</c:v>
                </c:pt>
                <c:pt idx="495">
                  <c:v>0.54869981208108243</c:v>
                </c:pt>
                <c:pt idx="496">
                  <c:v>0.55061445491494621</c:v>
                </c:pt>
                <c:pt idx="497">
                  <c:v>0.55252852792727225</c:v>
                </c:pt>
                <c:pt idx="498">
                  <c:v>0.5544394502081984</c:v>
                </c:pt>
                <c:pt idx="499">
                  <c:v>0.55634460576814249</c:v>
                </c:pt>
                <c:pt idx="500">
                  <c:v>0.55822983836855755</c:v>
                </c:pt>
                <c:pt idx="501">
                  <c:v>0.56012512761158717</c:v>
                </c:pt>
                <c:pt idx="502">
                  <c:v>0.56200276165072371</c:v>
                </c:pt>
                <c:pt idx="503">
                  <c:v>0.56387612420090516</c:v>
                </c:pt>
                <c:pt idx="504">
                  <c:v>0.56574285668151159</c:v>
                </c:pt>
                <c:pt idx="505">
                  <c:v>0.56760291814061736</c:v>
                </c:pt>
                <c:pt idx="506">
                  <c:v>0.56945933145135974</c:v>
                </c:pt>
                <c:pt idx="507">
                  <c:v>0.57131113715367499</c:v>
                </c:pt>
                <c:pt idx="508">
                  <c:v>0.57314841634584934</c:v>
                </c:pt>
                <c:pt idx="509">
                  <c:v>0.57498977775566618</c:v>
                </c:pt>
                <c:pt idx="510">
                  <c:v>0.57681649628326914</c:v>
                </c:pt>
                <c:pt idx="511">
                  <c:v>0.57863675992827435</c:v>
                </c:pt>
                <c:pt idx="512">
                  <c:v>0.58045100235721026</c:v>
                </c:pt>
                <c:pt idx="513">
                  <c:v>0.58226167098477688</c:v>
                </c:pt>
                <c:pt idx="514">
                  <c:v>0.58407113747007811</c:v>
                </c:pt>
                <c:pt idx="515">
                  <c:v>0.58586414750089111</c:v>
                </c:pt>
                <c:pt idx="516">
                  <c:v>0.58765642910140881</c:v>
                </c:pt>
                <c:pt idx="517">
                  <c:v>0.5894468314506669</c:v>
                </c:pt>
                <c:pt idx="518">
                  <c:v>0.59122149021897619</c:v>
                </c:pt>
                <c:pt idx="519">
                  <c:v>0.59299902330269183</c:v>
                </c:pt>
                <c:pt idx="520">
                  <c:v>0.59476543019009176</c:v>
                </c:pt>
                <c:pt idx="521">
                  <c:v>0.59652358802209227</c:v>
                </c:pt>
                <c:pt idx="522">
                  <c:v>0.59827452350627397</c:v>
                </c:pt>
                <c:pt idx="523">
                  <c:v>0.60002414244617019</c:v>
                </c:pt>
                <c:pt idx="524">
                  <c:v>0.60176936432260364</c:v>
                </c:pt>
                <c:pt idx="525">
                  <c:v>0.60350642249844955</c:v>
                </c:pt>
                <c:pt idx="526">
                  <c:v>0.60523643217169942</c:v>
                </c:pt>
                <c:pt idx="527">
                  <c:v>0.60696074190224003</c:v>
                </c:pt>
                <c:pt idx="528">
                  <c:v>0.60868178040429544</c:v>
                </c:pt>
                <c:pt idx="529">
                  <c:v>0.61038598718573323</c:v>
                </c:pt>
                <c:pt idx="530">
                  <c:v>0.61210837227784132</c:v>
                </c:pt>
                <c:pt idx="531">
                  <c:v>0.6137998803671969</c:v>
                </c:pt>
                <c:pt idx="532">
                  <c:v>0.61549360102216466</c:v>
                </c:pt>
                <c:pt idx="533">
                  <c:v>0.61718159777149406</c:v>
                </c:pt>
                <c:pt idx="534">
                  <c:v>0.61886323570504786</c:v>
                </c:pt>
                <c:pt idx="535">
                  <c:v>0.62054341259481427</c:v>
                </c:pt>
                <c:pt idx="536">
                  <c:v>0.62221477685756399</c:v>
                </c:pt>
                <c:pt idx="537">
                  <c:v>0.62387706240958918</c:v>
                </c:pt>
                <c:pt idx="538">
                  <c:v>0.62553897831805561</c:v>
                </c:pt>
                <c:pt idx="539">
                  <c:v>0.62718948729513213</c:v>
                </c:pt>
                <c:pt idx="540">
                  <c:v>0.62884233517549482</c:v>
                </c:pt>
                <c:pt idx="541">
                  <c:v>0.6304869693182551</c:v>
                </c:pt>
                <c:pt idx="542">
                  <c:v>0.63211627457615061</c:v>
                </c:pt>
                <c:pt idx="543">
                  <c:v>0.63375186244184833</c:v>
                </c:pt>
                <c:pt idx="544">
                  <c:v>0.63537192960162214</c:v>
                </c:pt>
                <c:pt idx="545">
                  <c:v>0.63699425055390069</c:v>
                </c:pt>
                <c:pt idx="546">
                  <c:v>0.63860959924076821</c:v>
                </c:pt>
                <c:pt idx="547">
                  <c:v>0.64022038443508256</c:v>
                </c:pt>
                <c:pt idx="548">
                  <c:v>0.64181555985660388</c:v>
                </c:pt>
                <c:pt idx="549">
                  <c:v>0.6434137796178192</c:v>
                </c:pt>
                <c:pt idx="550">
                  <c:v>0.64500812037823363</c:v>
                </c:pt>
                <c:pt idx="551">
                  <c:v>0.64659363581740392</c:v>
                </c:pt>
                <c:pt idx="552">
                  <c:v>0.64817518505708105</c:v>
                </c:pt>
                <c:pt idx="553">
                  <c:v>0.64974689773730165</c:v>
                </c:pt>
                <c:pt idx="554">
                  <c:v>0.65131841182363015</c:v>
                </c:pt>
                <c:pt idx="555">
                  <c:v>0.65288304490307347</c:v>
                </c:pt>
                <c:pt idx="556">
                  <c:v>0.65443956852588692</c:v>
                </c:pt>
                <c:pt idx="557">
                  <c:v>0.65600084462763186</c:v>
                </c:pt>
                <c:pt idx="558">
                  <c:v>0.6575371010615727</c:v>
                </c:pt>
                <c:pt idx="559">
                  <c:v>0.6590841297572142</c:v>
                </c:pt>
                <c:pt idx="560">
                  <c:v>0.6606228205503496</c:v>
                </c:pt>
                <c:pt idx="561">
                  <c:v>0.66215262340482273</c:v>
                </c:pt>
                <c:pt idx="562">
                  <c:v>0.66366574846977855</c:v>
                </c:pt>
                <c:pt idx="563">
                  <c:v>0.66519929942317113</c:v>
                </c:pt>
                <c:pt idx="564">
                  <c:v>0.66671382514033528</c:v>
                </c:pt>
                <c:pt idx="565">
                  <c:v>0.66822716819620631</c:v>
                </c:pt>
                <c:pt idx="566">
                  <c:v>0.66972922513491628</c:v>
                </c:pt>
                <c:pt idx="567">
                  <c:v>0.67122827623085024</c:v>
                </c:pt>
                <c:pt idx="568">
                  <c:v>0.67271744938846567</c:v>
                </c:pt>
                <c:pt idx="569">
                  <c:v>0.67420631842723222</c:v>
                </c:pt>
                <c:pt idx="570">
                  <c:v>0.67569561349428731</c:v>
                </c:pt>
                <c:pt idx="571">
                  <c:v>0.67717351645645096</c:v>
                </c:pt>
                <c:pt idx="572">
                  <c:v>0.6786493734669814</c:v>
                </c:pt>
                <c:pt idx="573">
                  <c:v>0.68011160055062025</c:v>
                </c:pt>
                <c:pt idx="574">
                  <c:v>0.68158045440635207</c:v>
                </c:pt>
                <c:pt idx="575">
                  <c:v>0.6830358461187086</c:v>
                </c:pt>
                <c:pt idx="576">
                  <c:v>0.68448702427996699</c:v>
                </c:pt>
                <c:pt idx="577">
                  <c:v>0.68593172401714542</c:v>
                </c:pt>
                <c:pt idx="578">
                  <c:v>0.68737646477582182</c:v>
                </c:pt>
                <c:pt idx="579">
                  <c:v>0.68881540744695968</c:v>
                </c:pt>
                <c:pt idx="580">
                  <c:v>0.69024748447404882</c:v>
                </c:pt>
                <c:pt idx="581">
                  <c:v>0.69167842019141423</c:v>
                </c:pt>
                <c:pt idx="582">
                  <c:v>0.6930988079760193</c:v>
                </c:pt>
                <c:pt idx="583">
                  <c:v>0.69451637992932147</c:v>
                </c:pt>
                <c:pt idx="584">
                  <c:v>0.69592594085357262</c:v>
                </c:pt>
                <c:pt idx="585">
                  <c:v>0.69733578753891612</c:v>
                </c:pt>
                <c:pt idx="586">
                  <c:v>0.69873862385194974</c:v>
                </c:pt>
                <c:pt idx="587">
                  <c:v>0.7001372888527434</c:v>
                </c:pt>
                <c:pt idx="588">
                  <c:v>0.70152596261665134</c:v>
                </c:pt>
                <c:pt idx="589">
                  <c:v>0.70291847762926962</c:v>
                </c:pt>
                <c:pt idx="590">
                  <c:v>0.70430006997985994</c:v>
                </c:pt>
                <c:pt idx="591">
                  <c:v>0.70567698038688365</c:v>
                </c:pt>
                <c:pt idx="592">
                  <c:v>0.70704908000701483</c:v>
                </c:pt>
                <c:pt idx="593">
                  <c:v>0.70841753385983419</c:v>
                </c:pt>
                <c:pt idx="594">
                  <c:v>0.70977933658526204</c:v>
                </c:pt>
                <c:pt idx="595">
                  <c:v>0.71114179196836624</c:v>
                </c:pt>
                <c:pt idx="596">
                  <c:v>0.71249361960048208</c:v>
                </c:pt>
                <c:pt idx="597">
                  <c:v>0.71384314195005538</c:v>
                </c:pt>
                <c:pt idx="598">
                  <c:v>0.71518609109242637</c:v>
                </c:pt>
                <c:pt idx="599">
                  <c:v>0.71652646541627862</c:v>
                </c:pt>
                <c:pt idx="600">
                  <c:v>0.71785553735733298</c:v>
                </c:pt>
                <c:pt idx="601">
                  <c:v>0.71919073280805756</c:v>
                </c:pt>
                <c:pt idx="602">
                  <c:v>0.72051744030744469</c:v>
                </c:pt>
                <c:pt idx="603">
                  <c:v>0.72183627041489584</c:v>
                </c:pt>
                <c:pt idx="604">
                  <c:v>0.72315629837986461</c:v>
                </c:pt>
                <c:pt idx="605">
                  <c:v>0.72446691660415619</c:v>
                </c:pt>
                <c:pt idx="606">
                  <c:v>0.72577148173631589</c:v>
                </c:pt>
                <c:pt idx="607">
                  <c:v>0.72707130710280943</c:v>
                </c:pt>
                <c:pt idx="608">
                  <c:v>0.72837344176603713</c:v>
                </c:pt>
                <c:pt idx="609">
                  <c:v>0.72966294281843791</c:v>
                </c:pt>
                <c:pt idx="610">
                  <c:v>0.73095491560792925</c:v>
                </c:pt>
                <c:pt idx="611">
                  <c:v>0.73223349245294955</c:v>
                </c:pt>
                <c:pt idx="612">
                  <c:v>0.73351766920958039</c:v>
                </c:pt>
                <c:pt idx="613">
                  <c:v>0.73479391107009151</c:v>
                </c:pt>
                <c:pt idx="614">
                  <c:v>0.73606344731242146</c:v>
                </c:pt>
                <c:pt idx="615">
                  <c:v>0.73732555194477234</c:v>
                </c:pt>
                <c:pt idx="616">
                  <c:v>0.73858771086062813</c:v>
                </c:pt>
                <c:pt idx="617">
                  <c:v>0.73984512254500945</c:v>
                </c:pt>
                <c:pt idx="618">
                  <c:v>0.74109966572400299</c:v>
                </c:pt>
                <c:pt idx="619">
                  <c:v>0.74234671020228937</c:v>
                </c:pt>
                <c:pt idx="620">
                  <c:v>0.74359049362186003</c:v>
                </c:pt>
                <c:pt idx="621">
                  <c:v>0.74482767443940789</c:v>
                </c:pt>
                <c:pt idx="622">
                  <c:v>0.74606286058343396</c:v>
                </c:pt>
                <c:pt idx="623">
                  <c:v>0.74729218615616477</c:v>
                </c:pt>
                <c:pt idx="624">
                  <c:v>0.74851802025233061</c:v>
                </c:pt>
                <c:pt idx="625">
                  <c:v>0.74973992558525671</c:v>
                </c:pt>
                <c:pt idx="626">
                  <c:v>0.75095727848408855</c:v>
                </c:pt>
                <c:pt idx="627">
                  <c:v>0.75217299386057823</c:v>
                </c:pt>
                <c:pt idx="628">
                  <c:v>0.75338122151997988</c:v>
                </c:pt>
                <c:pt idx="629">
                  <c:v>0.75458691454166427</c:v>
                </c:pt>
                <c:pt idx="630">
                  <c:v>0.75578410040610655</c:v>
                </c:pt>
                <c:pt idx="631">
                  <c:v>0.75698102300905445</c:v>
                </c:pt>
                <c:pt idx="632">
                  <c:v>0.7581714962072319</c:v>
                </c:pt>
                <c:pt idx="633">
                  <c:v>0.75935943169688647</c:v>
                </c:pt>
                <c:pt idx="634">
                  <c:v>0.76054342705109168</c:v>
                </c:pt>
                <c:pt idx="635">
                  <c:v>0.76172174436964812</c:v>
                </c:pt>
                <c:pt idx="636">
                  <c:v>0.7628980554775171</c:v>
                </c:pt>
                <c:pt idx="637">
                  <c:v>0.76406716893156568</c:v>
                </c:pt>
                <c:pt idx="638">
                  <c:v>0.76523306167198946</c:v>
                </c:pt>
                <c:pt idx="639">
                  <c:v>0.76639581374015775</c:v>
                </c:pt>
                <c:pt idx="640">
                  <c:v>0.76755486318331401</c:v>
                </c:pt>
                <c:pt idx="641">
                  <c:v>0.76870742533497272</c:v>
                </c:pt>
                <c:pt idx="642">
                  <c:v>0.76985784426089521</c:v>
                </c:pt>
                <c:pt idx="643">
                  <c:v>0.77100201058254991</c:v>
                </c:pt>
                <c:pt idx="644">
                  <c:v>0.77214362922769375</c:v>
                </c:pt>
                <c:pt idx="645">
                  <c:v>0.77328241963011202</c:v>
                </c:pt>
                <c:pt idx="646">
                  <c:v>0.77441576578077553</c:v>
                </c:pt>
                <c:pt idx="647">
                  <c:v>0.77554475036494031</c:v>
                </c:pt>
                <c:pt idx="648">
                  <c:v>0.77667038644034792</c:v>
                </c:pt>
                <c:pt idx="649">
                  <c:v>0.77779103174617448</c:v>
                </c:pt>
                <c:pt idx="650">
                  <c:v>0.77891080625276987</c:v>
                </c:pt>
                <c:pt idx="651">
                  <c:v>0.78002233676062571</c:v>
                </c:pt>
                <c:pt idx="652">
                  <c:v>0.78113076327600273</c:v>
                </c:pt>
                <c:pt idx="653">
                  <c:v>0.78223682175810239</c:v>
                </c:pt>
                <c:pt idx="654">
                  <c:v>0.78333800845006407</c:v>
                </c:pt>
                <c:pt idx="655">
                  <c:v>0.78443582677344159</c:v>
                </c:pt>
                <c:pt idx="656">
                  <c:v>0.78552862135380919</c:v>
                </c:pt>
                <c:pt idx="657">
                  <c:v>0.78661916643713359</c:v>
                </c:pt>
                <c:pt idx="658">
                  <c:v>0.78770476608242701</c:v>
                </c:pt>
                <c:pt idx="659">
                  <c:v>0.78878654874489096</c:v>
                </c:pt>
                <c:pt idx="660">
                  <c:v>0.78986505709502752</c:v>
                </c:pt>
                <c:pt idx="661">
                  <c:v>0.79093633066855873</c:v>
                </c:pt>
                <c:pt idx="662">
                  <c:v>0.79200737125202958</c:v>
                </c:pt>
                <c:pt idx="663">
                  <c:v>0.79307567884478458</c:v>
                </c:pt>
                <c:pt idx="664">
                  <c:v>0.79413473113375643</c:v>
                </c:pt>
                <c:pt idx="665">
                  <c:v>0.79519630998965862</c:v>
                </c:pt>
                <c:pt idx="666">
                  <c:v>0.79625130335889172</c:v>
                </c:pt>
                <c:pt idx="667">
                  <c:v>0.79730153419084793</c:v>
                </c:pt>
                <c:pt idx="668">
                  <c:v>0.79834884318463029</c:v>
                </c:pt>
                <c:pt idx="669">
                  <c:v>0.79939276390705805</c:v>
                </c:pt>
                <c:pt idx="670">
                  <c:v>0.80043298036465194</c:v>
                </c:pt>
                <c:pt idx="671">
                  <c:v>0.80146922453426472</c:v>
                </c:pt>
                <c:pt idx="672">
                  <c:v>0.80249909980335687</c:v>
                </c:pt>
                <c:pt idx="673">
                  <c:v>0.80352875270176727</c:v>
                </c:pt>
                <c:pt idx="674">
                  <c:v>0.80455260837776954</c:v>
                </c:pt>
                <c:pt idx="675">
                  <c:v>0.80557441291456111</c:v>
                </c:pt>
                <c:pt idx="676">
                  <c:v>0.80659262039694235</c:v>
                </c:pt>
                <c:pt idx="677">
                  <c:v>0.8076061302673887</c:v>
                </c:pt>
                <c:pt idx="678">
                  <c:v>0.80861654860996302</c:v>
                </c:pt>
                <c:pt idx="679">
                  <c:v>0.80962089163458539</c:v>
                </c:pt>
                <c:pt idx="680">
                  <c:v>0.81062497115577992</c:v>
                </c:pt>
                <c:pt idx="681">
                  <c:v>0.81162113940905201</c:v>
                </c:pt>
                <c:pt idx="682">
                  <c:v>0.81261847854593083</c:v>
                </c:pt>
                <c:pt idx="683">
                  <c:v>0.81361121028519223</c:v>
                </c:pt>
                <c:pt idx="684">
                  <c:v>0.81459939719313745</c:v>
                </c:pt>
                <c:pt idx="685">
                  <c:v>0.81558313549413775</c:v>
                </c:pt>
                <c:pt idx="686">
                  <c:v>0.81656457585627229</c:v>
                </c:pt>
                <c:pt idx="687">
                  <c:v>0.81754158171099156</c:v>
                </c:pt>
                <c:pt idx="688">
                  <c:v>0.81851575683889299</c:v>
                </c:pt>
                <c:pt idx="689">
                  <c:v>0.81948646470148834</c:v>
                </c:pt>
                <c:pt idx="690">
                  <c:v>0.82045281977009921</c:v>
                </c:pt>
                <c:pt idx="691">
                  <c:v>0.82141612362708094</c:v>
                </c:pt>
                <c:pt idx="692">
                  <c:v>0.8223758048831723</c:v>
                </c:pt>
                <c:pt idx="693">
                  <c:v>0.82333254435175995</c:v>
                </c:pt>
                <c:pt idx="694">
                  <c:v>0.82428524052025942</c:v>
                </c:pt>
                <c:pt idx="695">
                  <c:v>0.82523373387365728</c:v>
                </c:pt>
                <c:pt idx="696">
                  <c:v>0.82618009709062556</c:v>
                </c:pt>
                <c:pt idx="697">
                  <c:v>0.82712229452162067</c:v>
                </c:pt>
                <c:pt idx="698">
                  <c:v>0.82806024843511794</c:v>
                </c:pt>
                <c:pt idx="699">
                  <c:v>0.82899620561455789</c:v>
                </c:pt>
                <c:pt idx="700">
                  <c:v>0.82992760012260025</c:v>
                </c:pt>
                <c:pt idx="701">
                  <c:v>0.8308566013087314</c:v>
                </c:pt>
                <c:pt idx="702">
                  <c:v>0.83178137166456223</c:v>
                </c:pt>
                <c:pt idx="703">
                  <c:v>0.83270316678387879</c:v>
                </c:pt>
                <c:pt idx="704">
                  <c:v>0.83362196603726213</c:v>
                </c:pt>
                <c:pt idx="705">
                  <c:v>0.83453744480117209</c:v>
                </c:pt>
                <c:pt idx="706">
                  <c:v>0.83544852602199959</c:v>
                </c:pt>
                <c:pt idx="707">
                  <c:v>0.83635683438754427</c:v>
                </c:pt>
                <c:pt idx="708">
                  <c:v>0.83726254210523054</c:v>
                </c:pt>
                <c:pt idx="709">
                  <c:v>0.83816325197117936</c:v>
                </c:pt>
                <c:pt idx="710">
                  <c:v>0.83906164637747416</c:v>
                </c:pt>
                <c:pt idx="711">
                  <c:v>0.83995643833551514</c:v>
                </c:pt>
                <c:pt idx="712">
                  <c:v>0.8408472479020126</c:v>
                </c:pt>
                <c:pt idx="713">
                  <c:v>0.84173616466736589</c:v>
                </c:pt>
                <c:pt idx="714">
                  <c:v>0.84262145320883886</c:v>
                </c:pt>
                <c:pt idx="715">
                  <c:v>0.8435029402093126</c:v>
                </c:pt>
                <c:pt idx="716">
                  <c:v>0.84438082227635813</c:v>
                </c:pt>
                <c:pt idx="717">
                  <c:v>0.84525538113838949</c:v>
                </c:pt>
                <c:pt idx="718">
                  <c:v>0.84612798468164363</c:v>
                </c:pt>
                <c:pt idx="719">
                  <c:v>0.84699514680321886</c:v>
                </c:pt>
                <c:pt idx="720">
                  <c:v>0.84786302253834644</c:v>
                </c:pt>
                <c:pt idx="721">
                  <c:v>0.84872471660185211</c:v>
                </c:pt>
                <c:pt idx="722">
                  <c:v>0.84958243160661417</c:v>
                </c:pt>
                <c:pt idx="723">
                  <c:v>0.85043683829799099</c:v>
                </c:pt>
                <c:pt idx="724">
                  <c:v>0.85129225323329338</c:v>
                </c:pt>
                <c:pt idx="725">
                  <c:v>0.85214038391302038</c:v>
                </c:pt>
                <c:pt idx="726">
                  <c:v>0.85298731166990449</c:v>
                </c:pt>
                <c:pt idx="727">
                  <c:v>0.85383051432509727</c:v>
                </c:pt>
                <c:pt idx="728">
                  <c:v>0.85467018110681425</c:v>
                </c:pt>
                <c:pt idx="729">
                  <c:v>0.85550695873797333</c:v>
                </c:pt>
                <c:pt idx="730">
                  <c:v>0.85634033436269952</c:v>
                </c:pt>
                <c:pt idx="731">
                  <c:v>0.85717132559169695</c:v>
                </c:pt>
                <c:pt idx="732">
                  <c:v>0.85799787591780385</c:v>
                </c:pt>
                <c:pt idx="733">
                  <c:v>0.8588225579798866</c:v>
                </c:pt>
                <c:pt idx="734">
                  <c:v>0.85964229269273496</c:v>
                </c:pt>
                <c:pt idx="735">
                  <c:v>0.86046222174659359</c:v>
                </c:pt>
                <c:pt idx="736">
                  <c:v>0.86127635057025764</c:v>
                </c:pt>
                <c:pt idx="737">
                  <c:v>0.86208746795612978</c:v>
                </c:pt>
                <c:pt idx="738">
                  <c:v>0.86289673156776525</c:v>
                </c:pt>
                <c:pt idx="739">
                  <c:v>0.86370248427031926</c:v>
                </c:pt>
                <c:pt idx="740">
                  <c:v>0.86450511908135574</c:v>
                </c:pt>
                <c:pt idx="741">
                  <c:v>0.86530442048424205</c:v>
                </c:pt>
                <c:pt idx="742">
                  <c:v>0.86610039273383199</c:v>
                </c:pt>
                <c:pt idx="743">
                  <c:v>0.86689388498939779</c:v>
                </c:pt>
                <c:pt idx="744">
                  <c:v>0.8676848265854975</c:v>
                </c:pt>
                <c:pt idx="745">
                  <c:v>0.86847191743056174</c:v>
                </c:pt>
                <c:pt idx="746">
                  <c:v>0.86925607925782755</c:v>
                </c:pt>
                <c:pt idx="747">
                  <c:v>0.87003770611598241</c:v>
                </c:pt>
                <c:pt idx="748">
                  <c:v>0.87081629630352497</c:v>
                </c:pt>
                <c:pt idx="749">
                  <c:v>0.87159167187762376</c:v>
                </c:pt>
                <c:pt idx="750">
                  <c:v>0.87236406427118496</c:v>
                </c:pt>
                <c:pt idx="751">
                  <c:v>0.8731336182708751</c:v>
                </c:pt>
                <c:pt idx="752">
                  <c:v>0.87390041999025481</c:v>
                </c:pt>
                <c:pt idx="753">
                  <c:v>0.87466363111221967</c:v>
                </c:pt>
                <c:pt idx="754">
                  <c:v>0.87542399785979341</c:v>
                </c:pt>
                <c:pt idx="755">
                  <c:v>0.87618204869160854</c:v>
                </c:pt>
                <c:pt idx="756">
                  <c:v>0.87693679612253694</c:v>
                </c:pt>
                <c:pt idx="757">
                  <c:v>0.87768801531072649</c:v>
                </c:pt>
                <c:pt idx="758">
                  <c:v>0.87843730442674162</c:v>
                </c:pt>
                <c:pt idx="759">
                  <c:v>0.87918346762932675</c:v>
                </c:pt>
                <c:pt idx="760">
                  <c:v>0.87992705823749062</c:v>
                </c:pt>
                <c:pt idx="761">
                  <c:v>0.88066700860644698</c:v>
                </c:pt>
                <c:pt idx="762">
                  <c:v>0.88140389429583854</c:v>
                </c:pt>
                <c:pt idx="763">
                  <c:v>0.88213881438106434</c:v>
                </c:pt>
                <c:pt idx="764">
                  <c:v>0.88287057272396818</c:v>
                </c:pt>
                <c:pt idx="765">
                  <c:v>0.88359844861725645</c:v>
                </c:pt>
                <c:pt idx="766">
                  <c:v>0.88432501647209272</c:v>
                </c:pt>
                <c:pt idx="767">
                  <c:v>0.88504791738816102</c:v>
                </c:pt>
                <c:pt idx="768">
                  <c:v>0.88576825842376083</c:v>
                </c:pt>
                <c:pt idx="769">
                  <c:v>0.88648592995306075</c:v>
                </c:pt>
                <c:pt idx="770">
                  <c:v>0.88720011713296698</c:v>
                </c:pt>
                <c:pt idx="771">
                  <c:v>0.88791198622035672</c:v>
                </c:pt>
                <c:pt idx="772">
                  <c:v>0.88862105034482197</c:v>
                </c:pt>
                <c:pt idx="773">
                  <c:v>0.88932757352196667</c:v>
                </c:pt>
                <c:pt idx="774">
                  <c:v>0.89003070529092176</c:v>
                </c:pt>
                <c:pt idx="775">
                  <c:v>0.89073110942255607</c:v>
                </c:pt>
                <c:pt idx="776">
                  <c:v>0.89142850418458153</c:v>
                </c:pt>
                <c:pt idx="777">
                  <c:v>0.89212430859793734</c:v>
                </c:pt>
                <c:pt idx="778">
                  <c:v>0.89281610243096887</c:v>
                </c:pt>
                <c:pt idx="779">
                  <c:v>0.89350589072882747</c:v>
                </c:pt>
                <c:pt idx="780">
                  <c:v>0.89419262591475812</c:v>
                </c:pt>
                <c:pt idx="781">
                  <c:v>0.89487667557382011</c:v>
                </c:pt>
                <c:pt idx="782">
                  <c:v>0.89555777751858157</c:v>
                </c:pt>
                <c:pt idx="783">
                  <c:v>0.89623656640324145</c:v>
                </c:pt>
                <c:pt idx="784">
                  <c:v>0.89691204720472817</c:v>
                </c:pt>
                <c:pt idx="785">
                  <c:v>0.89758519694964412</c:v>
                </c:pt>
                <c:pt idx="786">
                  <c:v>0.89825568176727155</c:v>
                </c:pt>
                <c:pt idx="787">
                  <c:v>0.89892319637646834</c:v>
                </c:pt>
                <c:pt idx="788">
                  <c:v>0.89958810481414542</c:v>
                </c:pt>
                <c:pt idx="789">
                  <c:v>0.90025056918961799</c:v>
                </c:pt>
                <c:pt idx="790">
                  <c:v>0.90090993838724609</c:v>
                </c:pt>
                <c:pt idx="791">
                  <c:v>0.90156688666039153</c:v>
                </c:pt>
                <c:pt idx="792">
                  <c:v>0.90222132063395466</c:v>
                </c:pt>
                <c:pt idx="793">
                  <c:v>0.90287273204693497</c:v>
                </c:pt>
                <c:pt idx="794">
                  <c:v>0.90352165084169678</c:v>
                </c:pt>
                <c:pt idx="795">
                  <c:v>0.90416748402113811</c:v>
                </c:pt>
                <c:pt idx="796">
                  <c:v>0.90481134789328543</c:v>
                </c:pt>
                <c:pt idx="797">
                  <c:v>0.90545237216170282</c:v>
                </c:pt>
                <c:pt idx="798">
                  <c:v>0.90609056103107344</c:v>
                </c:pt>
                <c:pt idx="799">
                  <c:v>0.90672624735604856</c:v>
                </c:pt>
                <c:pt idx="800">
                  <c:v>0.90735954875541658</c:v>
                </c:pt>
                <c:pt idx="801">
                  <c:v>0.90798958535618968</c:v>
                </c:pt>
                <c:pt idx="802">
                  <c:v>0.90861791440433481</c:v>
                </c:pt>
                <c:pt idx="803">
                  <c:v>0.90924314016430818</c:v>
                </c:pt>
                <c:pt idx="804">
                  <c:v>0.90986568971096315</c:v>
                </c:pt>
                <c:pt idx="805">
                  <c:v>0.91048566313794654</c:v>
                </c:pt>
                <c:pt idx="806">
                  <c:v>0.91110311682267253</c:v>
                </c:pt>
                <c:pt idx="807">
                  <c:v>0.91171798608165688</c:v>
                </c:pt>
                <c:pt idx="808">
                  <c:v>0.91233024175971644</c:v>
                </c:pt>
                <c:pt idx="809">
                  <c:v>0.9129398858836576</c:v>
                </c:pt>
                <c:pt idx="810">
                  <c:v>0.91354729910804455</c:v>
                </c:pt>
                <c:pt idx="811">
                  <c:v>0.91415164001470395</c:v>
                </c:pt>
                <c:pt idx="812">
                  <c:v>0.91475359256156508</c:v>
                </c:pt>
                <c:pt idx="813">
                  <c:v>0.91535316069452877</c:v>
                </c:pt>
                <c:pt idx="814">
                  <c:v>0.91595018512276083</c:v>
                </c:pt>
                <c:pt idx="815">
                  <c:v>0.916544643391761</c:v>
                </c:pt>
                <c:pt idx="816">
                  <c:v>0.91713647639764417</c:v>
                </c:pt>
                <c:pt idx="817">
                  <c:v>0.91772590159954137</c:v>
                </c:pt>
                <c:pt idx="818">
                  <c:v>0.91831261715666634</c:v>
                </c:pt>
                <c:pt idx="819">
                  <c:v>0.91889692078166962</c:v>
                </c:pt>
                <c:pt idx="820">
                  <c:v>0.91947826033690139</c:v>
                </c:pt>
                <c:pt idx="821">
                  <c:v>0.9200581879819737</c:v>
                </c:pt>
                <c:pt idx="822">
                  <c:v>0.92063489640366314</c:v>
                </c:pt>
                <c:pt idx="823">
                  <c:v>0.92120920995726197</c:v>
                </c:pt>
                <c:pt idx="824">
                  <c:v>0.92178100903548499</c:v>
                </c:pt>
                <c:pt idx="825">
                  <c:v>0.92235037648057006</c:v>
                </c:pt>
                <c:pt idx="826">
                  <c:v>0.92291730695919627</c:v>
                </c:pt>
                <c:pt idx="827">
                  <c:v>0.92348160773133126</c:v>
                </c:pt>
                <c:pt idx="828">
                  <c:v>0.92404350148640868</c:v>
                </c:pt>
                <c:pt idx="829">
                  <c:v>0.92460305605741755</c:v>
                </c:pt>
                <c:pt idx="830">
                  <c:v>0.92515985231894671</c:v>
                </c:pt>
                <c:pt idx="831">
                  <c:v>0.92571455188637997</c:v>
                </c:pt>
                <c:pt idx="832">
                  <c:v>0.9262666430259312</c:v>
                </c:pt>
                <c:pt idx="833">
                  <c:v>0.92681630233988099</c:v>
                </c:pt>
                <c:pt idx="834">
                  <c:v>0.92736344213765054</c:v>
                </c:pt>
                <c:pt idx="835">
                  <c:v>0.92790822783264015</c:v>
                </c:pt>
                <c:pt idx="836">
                  <c:v>0.92845055144856348</c:v>
                </c:pt>
                <c:pt idx="837">
                  <c:v>0.92899049676190315</c:v>
                </c:pt>
                <c:pt idx="838">
                  <c:v>0.92952793196942907</c:v>
                </c:pt>
                <c:pt idx="839">
                  <c:v>0.93006302014215458</c:v>
                </c:pt>
                <c:pt idx="840">
                  <c:v>0.93059561873550145</c:v>
                </c:pt>
                <c:pt idx="841">
                  <c:v>0.93112597887951287</c:v>
                </c:pt>
                <c:pt idx="842">
                  <c:v>0.93165382314388068</c:v>
                </c:pt>
                <c:pt idx="843">
                  <c:v>0.93217924893433501</c:v>
                </c:pt>
                <c:pt idx="844">
                  <c:v>0.93270239662161369</c:v>
                </c:pt>
                <c:pt idx="845">
                  <c:v>0.93322291458967221</c:v>
                </c:pt>
                <c:pt idx="846">
                  <c:v>0.93374122942647464</c:v>
                </c:pt>
                <c:pt idx="847">
                  <c:v>0.93425722913007159</c:v>
                </c:pt>
                <c:pt idx="848">
                  <c:v>0.93477069448888883</c:v>
                </c:pt>
                <c:pt idx="849">
                  <c:v>0.93528187875485957</c:v>
                </c:pt>
                <c:pt idx="850">
                  <c:v>0.93579069450632035</c:v>
                </c:pt>
                <c:pt idx="851">
                  <c:v>0.9362971442611997</c:v>
                </c:pt>
                <c:pt idx="852">
                  <c:v>0.93680123068478693</c:v>
                </c:pt>
                <c:pt idx="853">
                  <c:v>0.93730297041794486</c:v>
                </c:pt>
                <c:pt idx="854">
                  <c:v>0.93780225053739741</c:v>
                </c:pt>
                <c:pt idx="855">
                  <c:v>0.93829936646694223</c:v>
                </c:pt>
                <c:pt idx="856">
                  <c:v>0.93879403797710781</c:v>
                </c:pt>
                <c:pt idx="857">
                  <c:v>0.93928630457251661</c:v>
                </c:pt>
                <c:pt idx="858">
                  <c:v>0.93977637260028524</c:v>
                </c:pt>
                <c:pt idx="859">
                  <c:v>0.94026406108821003</c:v>
                </c:pt>
                <c:pt idx="860">
                  <c:v>0.94074952465446804</c:v>
                </c:pt>
                <c:pt idx="861">
                  <c:v>0.94123248059285891</c:v>
                </c:pt>
                <c:pt idx="862">
                  <c:v>0.94171318644568724</c:v>
                </c:pt>
                <c:pt idx="863">
                  <c:v>0.94219163570517361</c:v>
                </c:pt>
                <c:pt idx="864">
                  <c:v>0.94266772013947153</c:v>
                </c:pt>
                <c:pt idx="865">
                  <c:v>0.94314149686542237</c:v>
                </c:pt>
                <c:pt idx="866">
                  <c:v>0.94361300005210147</c:v>
                </c:pt>
                <c:pt idx="867">
                  <c:v>0.94408219162497808</c:v>
                </c:pt>
                <c:pt idx="868">
                  <c:v>0.94454908013345862</c:v>
                </c:pt>
                <c:pt idx="869">
                  <c:v>0.94501365114576585</c:v>
                </c:pt>
                <c:pt idx="870">
                  <c:v>0.94547595446362798</c:v>
                </c:pt>
                <c:pt idx="871">
                  <c:v>0.94593601059250187</c:v>
                </c:pt>
                <c:pt idx="872">
                  <c:v>0.94639375644209878</c:v>
                </c:pt>
                <c:pt idx="873">
                  <c:v>0.94684923151335065</c:v>
                </c:pt>
                <c:pt idx="874">
                  <c:v>0.94730245853283146</c:v>
                </c:pt>
                <c:pt idx="875">
                  <c:v>0.94775336701574853</c:v>
                </c:pt>
                <c:pt idx="876">
                  <c:v>0.94820202340894266</c:v>
                </c:pt>
                <c:pt idx="877">
                  <c:v>0.94864842992638132</c:v>
                </c:pt>
                <c:pt idx="878">
                  <c:v>0.94909254136724053</c:v>
                </c:pt>
                <c:pt idx="879">
                  <c:v>0.94953441819221152</c:v>
                </c:pt>
                <c:pt idx="880">
                  <c:v>0.94997404909766725</c:v>
                </c:pt>
                <c:pt idx="881">
                  <c:v>0.9504114240885847</c:v>
                </c:pt>
                <c:pt idx="882">
                  <c:v>0.95084655596813639</c:v>
                </c:pt>
                <c:pt idx="883">
                  <c:v>0.95127942761614015</c:v>
                </c:pt>
                <c:pt idx="884">
                  <c:v>0.95171008173308735</c:v>
                </c:pt>
                <c:pt idx="885">
                  <c:v>0.95213847737371782</c:v>
                </c:pt>
                <c:pt idx="886">
                  <c:v>0.95256464335165114</c:v>
                </c:pt>
                <c:pt idx="887">
                  <c:v>0.95298857589298946</c:v>
                </c:pt>
                <c:pt idx="888">
                  <c:v>0.95341028537026606</c:v>
                </c:pt>
                <c:pt idx="889">
                  <c:v>0.95382979303187498</c:v>
                </c:pt>
                <c:pt idx="890">
                  <c:v>0.95424705224309347</c:v>
                </c:pt>
                <c:pt idx="891">
                  <c:v>0.95466207697189953</c:v>
                </c:pt>
                <c:pt idx="892">
                  <c:v>0.95507490682023721</c:v>
                </c:pt>
                <c:pt idx="893">
                  <c:v>0.95548552167516387</c:v>
                </c:pt>
                <c:pt idx="894">
                  <c:v>0.95589391995818929</c:v>
                </c:pt>
                <c:pt idx="895">
                  <c:v>0.9563001159290756</c:v>
                </c:pt>
                <c:pt idx="896">
                  <c:v>0.95670411288207657</c:v>
                </c:pt>
                <c:pt idx="897">
                  <c:v>0.95710590368393567</c:v>
                </c:pt>
                <c:pt idx="898">
                  <c:v>0.95750547531660735</c:v>
                </c:pt>
                <c:pt idx="899">
                  <c:v>0.95790286703646643</c:v>
                </c:pt>
                <c:pt idx="900">
                  <c:v>0.95829805707381488</c:v>
                </c:pt>
                <c:pt idx="901">
                  <c:v>0.95869105891571915</c:v>
                </c:pt>
                <c:pt idx="902">
                  <c:v>0.95908189100854202</c:v>
                </c:pt>
                <c:pt idx="903">
                  <c:v>0.95947050054033589</c:v>
                </c:pt>
                <c:pt idx="904">
                  <c:v>0.95985694823903644</c:v>
                </c:pt>
                <c:pt idx="905">
                  <c:v>0.9602412191747427</c:v>
                </c:pt>
                <c:pt idx="906">
                  <c:v>0.96062330209634672</c:v>
                </c:pt>
                <c:pt idx="907">
                  <c:v>0.96100320479341572</c:v>
                </c:pt>
                <c:pt idx="908">
                  <c:v>0.96138093229210253</c:v>
                </c:pt>
                <c:pt idx="909">
                  <c:v>0.96175648826339077</c:v>
                </c:pt>
                <c:pt idx="910">
                  <c:v>0.96212989361422141</c:v>
                </c:pt>
                <c:pt idx="911">
                  <c:v>0.96250110974205227</c:v>
                </c:pt>
                <c:pt idx="912">
                  <c:v>0.96287017292044297</c:v>
                </c:pt>
                <c:pt idx="913">
                  <c:v>0.96323706071188164</c:v>
                </c:pt>
                <c:pt idx="914">
                  <c:v>0.96360180430895004</c:v>
                </c:pt>
                <c:pt idx="915">
                  <c:v>0.96396437874538587</c:v>
                </c:pt>
                <c:pt idx="916">
                  <c:v>0.96432479257884529</c:v>
                </c:pt>
                <c:pt idx="917">
                  <c:v>0.96468307043385682</c:v>
                </c:pt>
                <c:pt idx="918">
                  <c:v>0.96503918245374043</c:v>
                </c:pt>
                <c:pt idx="919">
                  <c:v>0.96539314651244157</c:v>
                </c:pt>
                <c:pt idx="920">
                  <c:v>0.96574496571609147</c:v>
                </c:pt>
                <c:pt idx="921">
                  <c:v>0.96609463797046158</c:v>
                </c:pt>
                <c:pt idx="922">
                  <c:v>0.96644215846954651</c:v>
                </c:pt>
                <c:pt idx="923">
                  <c:v>0.9667875408306692</c:v>
                </c:pt>
                <c:pt idx="924">
                  <c:v>0.96713078918436146</c:v>
                </c:pt>
                <c:pt idx="925">
                  <c:v>0.96747189838062231</c:v>
                </c:pt>
                <c:pt idx="926">
                  <c:v>0.96781088376150504</c:v>
                </c:pt>
                <c:pt idx="927">
                  <c:v>0.96814771821058887</c:v>
                </c:pt>
                <c:pt idx="928">
                  <c:v>0.96848241814774294</c:v>
                </c:pt>
                <c:pt idx="929">
                  <c:v>0.96881500627724182</c:v>
                </c:pt>
                <c:pt idx="930">
                  <c:v>0.96914544156498761</c:v>
                </c:pt>
                <c:pt idx="931">
                  <c:v>0.96947375930662161</c:v>
                </c:pt>
                <c:pt idx="932">
                  <c:v>0.96979995097342864</c:v>
                </c:pt>
                <c:pt idx="933">
                  <c:v>0.97012403327551266</c:v>
                </c:pt>
                <c:pt idx="934">
                  <c:v>0.97044597011739397</c:v>
                </c:pt>
                <c:pt idx="935">
                  <c:v>0.97076579680946073</c:v>
                </c:pt>
                <c:pt idx="936">
                  <c:v>0.9710835109542143</c:v>
                </c:pt>
                <c:pt idx="937">
                  <c:v>0.97139911352263264</c:v>
                </c:pt>
                <c:pt idx="938">
                  <c:v>0.97171257020122204</c:v>
                </c:pt>
                <c:pt idx="939">
                  <c:v>0.97202393203468518</c:v>
                </c:pt>
                <c:pt idx="940">
                  <c:v>0.97233318507618427</c:v>
                </c:pt>
                <c:pt idx="941">
                  <c:v>0.97264030897990728</c:v>
                </c:pt>
                <c:pt idx="942">
                  <c:v>0.97294534231183616</c:v>
                </c:pt>
                <c:pt idx="943">
                  <c:v>0.97324826153922972</c:v>
                </c:pt>
                <c:pt idx="944">
                  <c:v>0.97354905529620217</c:v>
                </c:pt>
                <c:pt idx="945">
                  <c:v>0.97384776528205319</c:v>
                </c:pt>
                <c:pt idx="946">
                  <c:v>0.97414435207065109</c:v>
                </c:pt>
                <c:pt idx="947">
                  <c:v>0.97443883481318805</c:v>
                </c:pt>
                <c:pt idx="948">
                  <c:v>0.97473122459216544</c:v>
                </c:pt>
                <c:pt idx="949">
                  <c:v>0.97502151099367573</c:v>
                </c:pt>
                <c:pt idx="950">
                  <c:v>0.97530970537242723</c:v>
                </c:pt>
                <c:pt idx="951">
                  <c:v>0.97559577574309941</c:v>
                </c:pt>
                <c:pt idx="952">
                  <c:v>0.97587977724922859</c:v>
                </c:pt>
                <c:pt idx="953">
                  <c:v>0.97616165500261731</c:v>
                </c:pt>
                <c:pt idx="954">
                  <c:v>0.97644147705047357</c:v>
                </c:pt>
                <c:pt idx="955">
                  <c:v>0.97671916153343541</c:v>
                </c:pt>
                <c:pt idx="956">
                  <c:v>0.97699475656653523</c:v>
                </c:pt>
                <c:pt idx="957">
                  <c:v>0.97726826625006491</c:v>
                </c:pt>
                <c:pt idx="958">
                  <c:v>0.97753967813597575</c:v>
                </c:pt>
                <c:pt idx="959">
                  <c:v>0.97780902126488745</c:v>
                </c:pt>
                <c:pt idx="960">
                  <c:v>0.97807624755923728</c:v>
                </c:pt>
                <c:pt idx="961">
                  <c:v>0.97834139798626962</c:v>
                </c:pt>
                <c:pt idx="962">
                  <c:v>0.97860446390347899</c:v>
                </c:pt>
                <c:pt idx="963">
                  <c:v>0.97886539208278123</c:v>
                </c:pt>
                <c:pt idx="964">
                  <c:v>0.97912430135938899</c:v>
                </c:pt>
                <c:pt idx="965">
                  <c:v>0.97938107571235278</c:v>
                </c:pt>
                <c:pt idx="966">
                  <c:v>0.97963578739955515</c:v>
                </c:pt>
                <c:pt idx="967">
                  <c:v>0.97988840060449778</c:v>
                </c:pt>
                <c:pt idx="968">
                  <c:v>0.98013892290637217</c:v>
                </c:pt>
                <c:pt idx="969">
                  <c:v>0.98038737349385674</c:v>
                </c:pt>
                <c:pt idx="970">
                  <c:v>0.98063371392590726</c:v>
                </c:pt>
                <c:pt idx="971">
                  <c:v>0.98087801714716372</c:v>
                </c:pt>
                <c:pt idx="972">
                  <c:v>0.98112019230790237</c:v>
                </c:pt>
                <c:pt idx="973">
                  <c:v>0.98136033040176351</c:v>
                </c:pt>
                <c:pt idx="974">
                  <c:v>0.981598370376631</c:v>
                </c:pt>
                <c:pt idx="975">
                  <c:v>0.98183429697578617</c:v>
                </c:pt>
                <c:pt idx="976">
                  <c:v>0.98206816289830012</c:v>
                </c:pt>
                <c:pt idx="977">
                  <c:v>0.98229990127549061</c:v>
                </c:pt>
                <c:pt idx="978">
                  <c:v>0.98252968496255799</c:v>
                </c:pt>
                <c:pt idx="979">
                  <c:v>0.98275726418548681</c:v>
                </c:pt>
                <c:pt idx="980">
                  <c:v>0.98298278594388722</c:v>
                </c:pt>
                <c:pt idx="981">
                  <c:v>0.98320630820375299</c:v>
                </c:pt>
                <c:pt idx="982">
                  <c:v>0.98342756163562994</c:v>
                </c:pt>
                <c:pt idx="983">
                  <c:v>0.9836469187457586</c:v>
                </c:pt>
                <c:pt idx="984">
                  <c:v>0.98386417868137277</c:v>
                </c:pt>
                <c:pt idx="985">
                  <c:v>0.98407928727703997</c:v>
                </c:pt>
                <c:pt idx="986">
                  <c:v>0.9842923934156792</c:v>
                </c:pt>
                <c:pt idx="987">
                  <c:v>0.98450335160803271</c:v>
                </c:pt>
                <c:pt idx="988">
                  <c:v>0.98471219299095814</c:v>
                </c:pt>
                <c:pt idx="989">
                  <c:v>0.98491905742316477</c:v>
                </c:pt>
                <c:pt idx="990">
                  <c:v>0.9851237802240671</c:v>
                </c:pt>
                <c:pt idx="991">
                  <c:v>0.98532638197088951</c:v>
                </c:pt>
                <c:pt idx="992">
                  <c:v>0.98552697283872126</c:v>
                </c:pt>
                <c:pt idx="993">
                  <c:v>0.98572554891695674</c:v>
                </c:pt>
                <c:pt idx="994">
                  <c:v>0.98592187627005579</c:v>
                </c:pt>
                <c:pt idx="995">
                  <c:v>0.98611625011263349</c:v>
                </c:pt>
                <c:pt idx="996">
                  <c:v>0.98630853810592567</c:v>
                </c:pt>
                <c:pt idx="997">
                  <c:v>0.98649867940577651</c:v>
                </c:pt>
                <c:pt idx="998">
                  <c:v>0.98668674626997743</c:v>
                </c:pt>
                <c:pt idx="999">
                  <c:v>0.98687274069687614</c:v>
                </c:pt>
                <c:pt idx="1000">
                  <c:v>0.98705668159359483</c:v>
                </c:pt>
                <c:pt idx="1001">
                  <c:v>0.9872383811060671</c:v>
                </c:pt>
                <c:pt idx="1002">
                  <c:v>0.98741826247754394</c:v>
                </c:pt>
                <c:pt idx="1003">
                  <c:v>0.98759590115519824</c:v>
                </c:pt>
                <c:pt idx="1004">
                  <c:v>0.98777151630509796</c:v>
                </c:pt>
                <c:pt idx="1005">
                  <c:v>0.98794492616306551</c:v>
                </c:pt>
                <c:pt idx="1006">
                  <c:v>0.98811635102550999</c:v>
                </c:pt>
                <c:pt idx="1007">
                  <c:v>0.98828578291950175</c:v>
                </c:pt>
                <c:pt idx="1008">
                  <c:v>0.9884529998873125</c:v>
                </c:pt>
                <c:pt idx="1009">
                  <c:v>0.98861807947477942</c:v>
                </c:pt>
                <c:pt idx="1010">
                  <c:v>0.98878111130695123</c:v>
                </c:pt>
                <c:pt idx="1011">
                  <c:v>0.98894207374289234</c:v>
                </c:pt>
                <c:pt idx="1012">
                  <c:v>0.98910096253806234</c:v>
                </c:pt>
                <c:pt idx="1013">
                  <c:v>0.98925777619030086</c:v>
                </c:pt>
                <c:pt idx="1014">
                  <c:v>0.98941239879956444</c:v>
                </c:pt>
                <c:pt idx="1015">
                  <c:v>0.98956521072078729</c:v>
                </c:pt>
                <c:pt idx="1016">
                  <c:v>0.98971564419243208</c:v>
                </c:pt>
                <c:pt idx="1017">
                  <c:v>0.98986407313956493</c:v>
                </c:pt>
                <c:pt idx="1018">
                  <c:v>0.99001032003103473</c:v>
                </c:pt>
                <c:pt idx="1019">
                  <c:v>0.9901545343924546</c:v>
                </c:pt>
                <c:pt idx="1020">
                  <c:v>0.990296741392657</c:v>
                </c:pt>
                <c:pt idx="1021">
                  <c:v>0.99043674640675794</c:v>
                </c:pt>
                <c:pt idx="1022">
                  <c:v>0.99057461919530843</c:v>
                </c:pt>
                <c:pt idx="1023">
                  <c:v>0.99071047613729968</c:v>
                </c:pt>
                <c:pt idx="1024">
                  <c:v>0.99084418437688759</c:v>
                </c:pt>
                <c:pt idx="1025">
                  <c:v>0.99097581941712609</c:v>
                </c:pt>
                <c:pt idx="1026">
                  <c:v>0.99110538777189205</c:v>
                </c:pt>
                <c:pt idx="1027">
                  <c:v>0.9912327847007899</c:v>
                </c:pt>
                <c:pt idx="1028">
                  <c:v>0.99135813023370367</c:v>
                </c:pt>
                <c:pt idx="1029">
                  <c:v>0.99148137183415641</c:v>
                </c:pt>
                <c:pt idx="1030">
                  <c:v>0.99160246139854125</c:v>
                </c:pt>
                <c:pt idx="1031">
                  <c:v>0.99172126850722331</c:v>
                </c:pt>
                <c:pt idx="1032">
                  <c:v>0.99183825551720939</c:v>
                </c:pt>
                <c:pt idx="1033">
                  <c:v>0.99195303469556828</c:v>
                </c:pt>
                <c:pt idx="1034">
                  <c:v>0.99206564637274319</c:v>
                </c:pt>
                <c:pt idx="1035">
                  <c:v>0.99217599553221347</c:v>
                </c:pt>
                <c:pt idx="1036">
                  <c:v>0.99228449387688911</c:v>
                </c:pt>
                <c:pt idx="1037">
                  <c:v>0.99239069629049048</c:v>
                </c:pt>
                <c:pt idx="1038">
                  <c:v>0.99249498765933286</c:v>
                </c:pt>
                <c:pt idx="1039">
                  <c:v>0.99259713964864749</c:v>
                </c:pt>
                <c:pt idx="1040">
                  <c:v>0.9926969315461075</c:v>
                </c:pt>
                <c:pt idx="1041">
                  <c:v>0.99279480037848367</c:v>
                </c:pt>
                <c:pt idx="1042">
                  <c:v>0.99289032550056033</c:v>
                </c:pt>
                <c:pt idx="1043">
                  <c:v>0.99298399550429117</c:v>
                </c:pt>
                <c:pt idx="1044">
                  <c:v>0.99307545132014596</c:v>
                </c:pt>
                <c:pt idx="1045">
                  <c:v>0.99316453807625815</c:v>
                </c:pt>
                <c:pt idx="1046">
                  <c:v>0.99325181053699063</c:v>
                </c:pt>
                <c:pt idx="1047">
                  <c:v>0.99333669773193445</c:v>
                </c:pt>
                <c:pt idx="1048">
                  <c:v>0.99341954079249506</c:v>
                </c:pt>
                <c:pt idx="1049">
                  <c:v>0.99350024794030967</c:v>
                </c:pt>
                <c:pt idx="1050">
                  <c:v>0.99357875876170498</c:v>
                </c:pt>
                <c:pt idx="1051">
                  <c:v>0.99365529455141588</c:v>
                </c:pt>
                <c:pt idx="1052">
                  <c:v>0.99372938887675988</c:v>
                </c:pt>
                <c:pt idx="1053">
                  <c:v>0.99380153033293572</c:v>
                </c:pt>
                <c:pt idx="1054">
                  <c:v>0.99387152628538833</c:v>
                </c:pt>
                <c:pt idx="1055">
                  <c:v>0.99393933506530585</c:v>
                </c:pt>
                <c:pt idx="1056">
                  <c:v>0.99400518345396494</c:v>
                </c:pt>
                <c:pt idx="1057">
                  <c:v>0.99406866853019871</c:v>
                </c:pt>
                <c:pt idx="1058">
                  <c:v>0.99412992080695817</c:v>
                </c:pt>
                <c:pt idx="1059">
                  <c:v>0.99418911941705901</c:v>
                </c:pt>
                <c:pt idx="1060">
                  <c:v>0.9942461599075445</c:v>
                </c:pt>
                <c:pt idx="1061">
                  <c:v>0.99430107822830716</c:v>
                </c:pt>
                <c:pt idx="1062">
                  <c:v>0.99435366090060351</c:v>
                </c:pt>
                <c:pt idx="1063">
                  <c:v>0.99440418100060413</c:v>
                </c:pt>
                <c:pt idx="1064">
                  <c:v>0.99445259313085643</c:v>
                </c:pt>
                <c:pt idx="1065">
                  <c:v>0.99449858918145617</c:v>
                </c:pt>
                <c:pt idx="1066">
                  <c:v>0.99454264071246268</c:v>
                </c:pt>
                <c:pt idx="1067">
                  <c:v>0.99458452200149494</c:v>
                </c:pt>
                <c:pt idx="1068">
                  <c:v>0.99462388067047369</c:v>
                </c:pt>
                <c:pt idx="1069">
                  <c:v>0.99466161683382293</c:v>
                </c:pt>
                <c:pt idx="1070">
                  <c:v>0.99469672671760301</c:v>
                </c:pt>
                <c:pt idx="1071">
                  <c:v>0.99472985548236925</c:v>
                </c:pt>
                <c:pt idx="1072">
                  <c:v>0.9947603981260994</c:v>
                </c:pt>
                <c:pt idx="1073">
                  <c:v>0.99478933103092793</c:v>
                </c:pt>
                <c:pt idx="1074">
                  <c:v>0.99481579256631603</c:v>
                </c:pt>
                <c:pt idx="1075">
                  <c:v>0.99484007834709565</c:v>
                </c:pt>
                <c:pt idx="1076">
                  <c:v>0.99486192432874199</c:v>
                </c:pt>
                <c:pt idx="1077">
                  <c:v>0.99488188258226329</c:v>
                </c:pt>
                <c:pt idx="1078">
                  <c:v>0.99489949381708653</c:v>
                </c:pt>
                <c:pt idx="1079">
                  <c:v>0.99491488293237373</c:v>
                </c:pt>
                <c:pt idx="1080">
                  <c:v>0.99492813027198745</c:v>
                </c:pt>
                <c:pt idx="1081">
                  <c:v>0.99493908091115391</c:v>
                </c:pt>
                <c:pt idx="1082">
                  <c:v>0.99494784401892244</c:v>
                </c:pt>
                <c:pt idx="1083">
                  <c:v>0.99495445309488983</c:v>
                </c:pt>
                <c:pt idx="1084">
                  <c:v>0.9949586468898719</c:v>
                </c:pt>
                <c:pt idx="1085">
                  <c:v>0.99496054359413433</c:v>
                </c:pt>
                <c:pt idx="1086">
                  <c:v>0.99496063416106273</c:v>
                </c:pt>
                <c:pt idx="1087">
                  <c:v>0.99495816367094736</c:v>
                </c:pt>
                <c:pt idx="1088">
                  <c:v>0.99495340919252762</c:v>
                </c:pt>
                <c:pt idx="1089">
                  <c:v>0.99494646691398581</c:v>
                </c:pt>
                <c:pt idx="1090">
                  <c:v>0.99493728987239305</c:v>
                </c:pt>
                <c:pt idx="1091">
                  <c:v>0.99492597004945826</c:v>
                </c:pt>
                <c:pt idx="1092">
                  <c:v>0.9949121481004759</c:v>
                </c:pt>
                <c:pt idx="1093">
                  <c:v>0.99489626727853142</c:v>
                </c:pt>
                <c:pt idx="1094">
                  <c:v>0.99487808057056037</c:v>
                </c:pt>
                <c:pt idx="1095">
                  <c:v>0.99485771099284903</c:v>
                </c:pt>
                <c:pt idx="1096">
                  <c:v>0.99483502378339994</c:v>
                </c:pt>
                <c:pt idx="1097">
                  <c:v>0.9948101033625002</c:v>
                </c:pt>
                <c:pt idx="1098">
                  <c:v>0.99478221900548336</c:v>
                </c:pt>
                <c:pt idx="1099">
                  <c:v>0.99475283117658464</c:v>
                </c:pt>
                <c:pt idx="1100">
                  <c:v>0.99472089736105507</c:v>
                </c:pt>
                <c:pt idx="1101">
                  <c:v>0.9946871265309557</c:v>
                </c:pt>
                <c:pt idx="1102">
                  <c:v>0.99465062651091873</c:v>
                </c:pt>
                <c:pt idx="1103">
                  <c:v>0.99461169692563789</c:v>
                </c:pt>
                <c:pt idx="1104">
                  <c:v>0.99457062449533529</c:v>
                </c:pt>
                <c:pt idx="1105">
                  <c:v>0.99452741091564123</c:v>
                </c:pt>
                <c:pt idx="1106">
                  <c:v>0.99448178121023656</c:v>
                </c:pt>
                <c:pt idx="1107">
                  <c:v>0.9944335334854032</c:v>
                </c:pt>
                <c:pt idx="1108">
                  <c:v>0.99438319648124007</c:v>
                </c:pt>
                <c:pt idx="1109">
                  <c:v>0.99433076334170989</c:v>
                </c:pt>
                <c:pt idx="1110">
                  <c:v>0.99427588791109922</c:v>
                </c:pt>
                <c:pt idx="1111">
                  <c:v>0.99421852666650223</c:v>
                </c:pt>
                <c:pt idx="1112">
                  <c:v>0.99415897293423727</c:v>
                </c:pt>
                <c:pt idx="1113">
                  <c:v>0.99409690960779684</c:v>
                </c:pt>
                <c:pt idx="1114">
                  <c:v>0.9940326827655811</c:v>
                </c:pt>
                <c:pt idx="1115">
                  <c:v>0.99396613358608954</c:v>
                </c:pt>
                <c:pt idx="1116">
                  <c:v>0.9938970687167169</c:v>
                </c:pt>
                <c:pt idx="1117">
                  <c:v>0.99382573454053225</c:v>
                </c:pt>
                <c:pt idx="1118">
                  <c:v>0.99375195628501445</c:v>
                </c:pt>
                <c:pt idx="1119">
                  <c:v>0.99367603102688129</c:v>
                </c:pt>
                <c:pt idx="1120">
                  <c:v>0.99359755179639953</c:v>
                </c:pt>
                <c:pt idx="1121">
                  <c:v>0.99351656052632242</c:v>
                </c:pt>
                <c:pt idx="1122">
                  <c:v>0.99343369069774923</c:v>
                </c:pt>
                <c:pt idx="1123">
                  <c:v>0.99334791643743525</c:v>
                </c:pt>
                <c:pt idx="1124">
                  <c:v>0.99326031226822531</c:v>
                </c:pt>
                <c:pt idx="1125">
                  <c:v>0.99316975055937617</c:v>
                </c:pt>
                <c:pt idx="1126">
                  <c:v>0.99307704626830207</c:v>
                </c:pt>
                <c:pt idx="1127">
                  <c:v>0.99298163806395834</c:v>
                </c:pt>
                <c:pt idx="1128">
                  <c:v>0.99288416002882063</c:v>
                </c:pt>
                <c:pt idx="1129">
                  <c:v>0.99278404286763622</c:v>
                </c:pt>
                <c:pt idx="1130">
                  <c:v>0.99268185411809051</c:v>
                </c:pt>
                <c:pt idx="1131">
                  <c:v>0.99257709942628924</c:v>
                </c:pt>
                <c:pt idx="1132">
                  <c:v>0.99247009303654177</c:v>
                </c:pt>
                <c:pt idx="1133">
                  <c:v>0.99236039260419806</c:v>
                </c:pt>
                <c:pt idx="1134">
                  <c:v>0.9922481324662491</c:v>
                </c:pt>
                <c:pt idx="1135">
                  <c:v>0.992133464067531</c:v>
                </c:pt>
                <c:pt idx="1136">
                  <c:v>0.99201663589813205</c:v>
                </c:pt>
                <c:pt idx="1137">
                  <c:v>0.99189747575382847</c:v>
                </c:pt>
                <c:pt idx="1138">
                  <c:v>0.99177560605385562</c:v>
                </c:pt>
                <c:pt idx="1139">
                  <c:v>0.9916511786684884</c:v>
                </c:pt>
                <c:pt idx="1140">
                  <c:v>0.9915241761703969</c:v>
                </c:pt>
                <c:pt idx="1141">
                  <c:v>0.99139490299208044</c:v>
                </c:pt>
                <c:pt idx="1142">
                  <c:v>0.99126324234572682</c:v>
                </c:pt>
                <c:pt idx="1143">
                  <c:v>0.9911291381959193</c:v>
                </c:pt>
                <c:pt idx="1144">
                  <c:v>0.99099230880999545</c:v>
                </c:pt>
                <c:pt idx="1145">
                  <c:v>0.99085321061054688</c:v>
                </c:pt>
                <c:pt idx="1146">
                  <c:v>0.99071115658928999</c:v>
                </c:pt>
                <c:pt idx="1147">
                  <c:v>0.99056700620778459</c:v>
                </c:pt>
                <c:pt idx="1148">
                  <c:v>0.99042042786108375</c:v>
                </c:pt>
                <c:pt idx="1149">
                  <c:v>0.99027101554761554</c:v>
                </c:pt>
                <c:pt idx="1150">
                  <c:v>0.99011938394551258</c:v>
                </c:pt>
                <c:pt idx="1151">
                  <c:v>0.9899648799115971</c:v>
                </c:pt>
                <c:pt idx="1152">
                  <c:v>0.98980825764717206</c:v>
                </c:pt>
                <c:pt idx="1153">
                  <c:v>0.98964884749190296</c:v>
                </c:pt>
                <c:pt idx="1154">
                  <c:v>0.98948691457589011</c:v>
                </c:pt>
                <c:pt idx="1155">
                  <c:v>0.98932251450385744</c:v>
                </c:pt>
                <c:pt idx="1156">
                  <c:v>0.98915544312283887</c:v>
                </c:pt>
                <c:pt idx="1157">
                  <c:v>0.98898610048440028</c:v>
                </c:pt>
                <c:pt idx="1158">
                  <c:v>0.98881363852693505</c:v>
                </c:pt>
                <c:pt idx="1159">
                  <c:v>0.98863900369698166</c:v>
                </c:pt>
                <c:pt idx="1160">
                  <c:v>0.98846151195281218</c:v>
                </c:pt>
                <c:pt idx="1161">
                  <c:v>0.98828167929034982</c:v>
                </c:pt>
                <c:pt idx="1162">
                  <c:v>0.98809940795005247</c:v>
                </c:pt>
                <c:pt idx="1163">
                  <c:v>0.98791410561656168</c:v>
                </c:pt>
                <c:pt idx="1164">
                  <c:v>0.98772697359180894</c:v>
                </c:pt>
                <c:pt idx="1165">
                  <c:v>0.98753632817013992</c:v>
                </c:pt>
                <c:pt idx="1166">
                  <c:v>0.98734325259350908</c:v>
                </c:pt>
                <c:pt idx="1167">
                  <c:v>0.98714745149784267</c:v>
                </c:pt>
                <c:pt idx="1168">
                  <c:v>0.98694940658862063</c:v>
                </c:pt>
                <c:pt idx="1169">
                  <c:v>0.98674848397173998</c:v>
                </c:pt>
                <c:pt idx="1170">
                  <c:v>0.9865452631456364</c:v>
                </c:pt>
                <c:pt idx="1171">
                  <c:v>0.9863393487377452</c:v>
                </c:pt>
                <c:pt idx="1172">
                  <c:v>0.98613020474212076</c:v>
                </c:pt>
                <c:pt idx="1173">
                  <c:v>0.98591896538604029</c:v>
                </c:pt>
                <c:pt idx="1174">
                  <c:v>0.98570487473733193</c:v>
                </c:pt>
                <c:pt idx="1175">
                  <c:v>0.98548753914645915</c:v>
                </c:pt>
                <c:pt idx="1176">
                  <c:v>0.98526841645892871</c:v>
                </c:pt>
                <c:pt idx="1177">
                  <c:v>0.98504627717850801</c:v>
                </c:pt>
                <c:pt idx="1178">
                  <c:v>0.98482072282880062</c:v>
                </c:pt>
                <c:pt idx="1179">
                  <c:v>0.98459353716981446</c:v>
                </c:pt>
                <c:pt idx="1180">
                  <c:v>0.98436401995351364</c:v>
                </c:pt>
                <c:pt idx="1181">
                  <c:v>0.98413007532894403</c:v>
                </c:pt>
                <c:pt idx="1182">
                  <c:v>0.98389453477168765</c:v>
                </c:pt>
                <c:pt idx="1183">
                  <c:v>0.98365630521869285</c:v>
                </c:pt>
                <c:pt idx="1184">
                  <c:v>0.98341492277968889</c:v>
                </c:pt>
                <c:pt idx="1185">
                  <c:v>0.98317093992056614</c:v>
                </c:pt>
                <c:pt idx="1186">
                  <c:v>0.98292405916428893</c:v>
                </c:pt>
                <c:pt idx="1187">
                  <c:v>0.98267467806398923</c:v>
                </c:pt>
                <c:pt idx="1188">
                  <c:v>0.98242232381906747</c:v>
                </c:pt>
                <c:pt idx="1189">
                  <c:v>0.98216723880763512</c:v>
                </c:pt>
                <c:pt idx="1190">
                  <c:v>0.98190948738855122</c:v>
                </c:pt>
                <c:pt idx="1191">
                  <c:v>0.9816488169634382</c:v>
                </c:pt>
                <c:pt idx="1192">
                  <c:v>0.98138545392218868</c:v>
                </c:pt>
                <c:pt idx="1193">
                  <c:v>0.98111905823744816</c:v>
                </c:pt>
                <c:pt idx="1194">
                  <c:v>0.98084994470088149</c:v>
                </c:pt>
                <c:pt idx="1195">
                  <c:v>0.98057840176352962</c:v>
                </c:pt>
                <c:pt idx="1196">
                  <c:v>0.98030339441496783</c:v>
                </c:pt>
                <c:pt idx="1197">
                  <c:v>0.98002583487041506</c:v>
                </c:pt>
                <c:pt idx="1198">
                  <c:v>0.979745346410127</c:v>
                </c:pt>
                <c:pt idx="1199">
                  <c:v>0.97946208636061538</c:v>
                </c:pt>
                <c:pt idx="1200">
                  <c:v>0.97917604928383273</c:v>
                </c:pt>
                <c:pt idx="1201">
                  <c:v>0.97888669717780008</c:v>
                </c:pt>
                <c:pt idx="1202">
                  <c:v>0.97859500998186344</c:v>
                </c:pt>
                <c:pt idx="1203">
                  <c:v>0.97830032504214604</c:v>
                </c:pt>
                <c:pt idx="1204">
                  <c:v>0.978002961980042</c:v>
                </c:pt>
                <c:pt idx="1205">
                  <c:v>0.9777020200461346</c:v>
                </c:pt>
                <c:pt idx="1206">
                  <c:v>0.97739843549348737</c:v>
                </c:pt>
                <c:pt idx="1207">
                  <c:v>0.97709196616851401</c:v>
                </c:pt>
                <c:pt idx="1208">
                  <c:v>0.97678244731248243</c:v>
                </c:pt>
                <c:pt idx="1209">
                  <c:v>0.97647028387480406</c:v>
                </c:pt>
                <c:pt idx="1210">
                  <c:v>0.97615507540052315</c:v>
                </c:pt>
                <c:pt idx="1211">
                  <c:v>0.97583685661920216</c:v>
                </c:pt>
                <c:pt idx="1212">
                  <c:v>0.97551582589068508</c:v>
                </c:pt>
                <c:pt idx="1213">
                  <c:v>0.97519154778417383</c:v>
                </c:pt>
                <c:pt idx="1214">
                  <c:v>0.97486438461479108</c:v>
                </c:pt>
                <c:pt idx="1215">
                  <c:v>0.97453439492288108</c:v>
                </c:pt>
                <c:pt idx="1216">
                  <c:v>0.97420130149523765</c:v>
                </c:pt>
                <c:pt idx="1217">
                  <c:v>0.97386491960421517</c:v>
                </c:pt>
                <c:pt idx="1218">
                  <c:v>0.9735260306685819</c:v>
                </c:pt>
                <c:pt idx="1219">
                  <c:v>0.97318390156599766</c:v>
                </c:pt>
                <c:pt idx="1220">
                  <c:v>0.97283847046724314</c:v>
                </c:pt>
                <c:pt idx="1221">
                  <c:v>0.97249021794399126</c:v>
                </c:pt>
                <c:pt idx="1222">
                  <c:v>0.97213889727785729</c:v>
                </c:pt>
                <c:pt idx="1223">
                  <c:v>0.97178464189325675</c:v>
                </c:pt>
                <c:pt idx="1224">
                  <c:v>0.97142708215329143</c:v>
                </c:pt>
                <c:pt idx="1225">
                  <c:v>0.97106687416983484</c:v>
                </c:pt>
                <c:pt idx="1226">
                  <c:v>0.97070286773089465</c:v>
                </c:pt>
                <c:pt idx="1227">
                  <c:v>0.97033614612694918</c:v>
                </c:pt>
                <c:pt idx="1228">
                  <c:v>0.96996627262642177</c:v>
                </c:pt>
                <c:pt idx="1229">
                  <c:v>0.96959355154342519</c:v>
                </c:pt>
                <c:pt idx="1230">
                  <c:v>0.96921679855121512</c:v>
                </c:pt>
                <c:pt idx="1231">
                  <c:v>0.96883793918805716</c:v>
                </c:pt>
                <c:pt idx="1232">
                  <c:v>0.96845586141154782</c:v>
                </c:pt>
                <c:pt idx="1233">
                  <c:v>0.96807017845066923</c:v>
                </c:pt>
                <c:pt idx="1234">
                  <c:v>0.96768109906523669</c:v>
                </c:pt>
                <c:pt idx="1235">
                  <c:v>0.96728975259447891</c:v>
                </c:pt>
                <c:pt idx="1236">
                  <c:v>0.96689411528629532</c:v>
                </c:pt>
                <c:pt idx="1237">
                  <c:v>0.96649625034473419</c:v>
                </c:pt>
                <c:pt idx="1238">
                  <c:v>0.96609487894904178</c:v>
                </c:pt>
                <c:pt idx="1239">
                  <c:v>0.96569037166887273</c:v>
                </c:pt>
                <c:pt idx="1240">
                  <c:v>0.96528185480502926</c:v>
                </c:pt>
                <c:pt idx="1241">
                  <c:v>0.9648710831929711</c:v>
                </c:pt>
                <c:pt idx="1242">
                  <c:v>0.96445670076329926</c:v>
                </c:pt>
                <c:pt idx="1243">
                  <c:v>0.96403832885814222</c:v>
                </c:pt>
                <c:pt idx="1244">
                  <c:v>0.96361794448082438</c:v>
                </c:pt>
                <c:pt idx="1245">
                  <c:v>0.96319392007188398</c:v>
                </c:pt>
                <c:pt idx="1246">
                  <c:v>0.96276564776412221</c:v>
                </c:pt>
                <c:pt idx="1247">
                  <c:v>0.96233537070736674</c:v>
                </c:pt>
                <c:pt idx="1248">
                  <c:v>0.9619011573116879</c:v>
                </c:pt>
                <c:pt idx="1249">
                  <c:v>0.96146358315075486</c:v>
                </c:pt>
                <c:pt idx="1250">
                  <c:v>0.96102228523632327</c:v>
                </c:pt>
                <c:pt idx="1251">
                  <c:v>0.96057826144130876</c:v>
                </c:pt>
                <c:pt idx="1252">
                  <c:v>0.96013074574981638</c:v>
                </c:pt>
                <c:pt idx="1253">
                  <c:v>0.95968026752047741</c:v>
                </c:pt>
                <c:pt idx="1254">
                  <c:v>0.95922571432201154</c:v>
                </c:pt>
                <c:pt idx="1255">
                  <c:v>0.95876808735142582</c:v>
                </c:pt>
                <c:pt idx="1256">
                  <c:v>0.95830712576482324</c:v>
                </c:pt>
                <c:pt idx="1257">
                  <c:v>0.95784256190713946</c:v>
                </c:pt>
                <c:pt idx="1258">
                  <c:v>0.9573746561074401</c:v>
                </c:pt>
                <c:pt idx="1259">
                  <c:v>0.95690353343568979</c:v>
                </c:pt>
                <c:pt idx="1260">
                  <c:v>0.95642823984772796</c:v>
                </c:pt>
                <c:pt idx="1261">
                  <c:v>0.95595007929437281</c:v>
                </c:pt>
                <c:pt idx="1262">
                  <c:v>0.95546846310723843</c:v>
                </c:pt>
                <c:pt idx="1263">
                  <c:v>0.95498347769918746</c:v>
                </c:pt>
                <c:pt idx="1264">
                  <c:v>0.9544948667242833</c:v>
                </c:pt>
                <c:pt idx="1265">
                  <c:v>0.95400256497365199</c:v>
                </c:pt>
                <c:pt idx="1266">
                  <c:v>0.95350684515684192</c:v>
                </c:pt>
                <c:pt idx="1267">
                  <c:v>0.95300784345408496</c:v>
                </c:pt>
                <c:pt idx="1268">
                  <c:v>0.95250500022782847</c:v>
                </c:pt>
                <c:pt idx="1269">
                  <c:v>0.95199829516236667</c:v>
                </c:pt>
                <c:pt idx="1270">
                  <c:v>0.95148906629067576</c:v>
                </c:pt>
                <c:pt idx="1271">
                  <c:v>0.95097487513972356</c:v>
                </c:pt>
                <c:pt idx="1272">
                  <c:v>0.95045809112960811</c:v>
                </c:pt>
                <c:pt idx="1273">
                  <c:v>0.949937411708345</c:v>
                </c:pt>
                <c:pt idx="1274">
                  <c:v>0.94941369608547999</c:v>
                </c:pt>
                <c:pt idx="1275">
                  <c:v>0.94888526136003271</c:v>
                </c:pt>
                <c:pt idx="1276">
                  <c:v>0.94835366486700301</c:v>
                </c:pt>
                <c:pt idx="1277">
                  <c:v>0.94781871961891284</c:v>
                </c:pt>
                <c:pt idx="1278">
                  <c:v>0.9472795576024956</c:v>
                </c:pt>
                <c:pt idx="1279">
                  <c:v>0.94673738290151299</c:v>
                </c:pt>
                <c:pt idx="1280">
                  <c:v>0.9461911147669374</c:v>
                </c:pt>
                <c:pt idx="1281">
                  <c:v>0.94564111870494594</c:v>
                </c:pt>
                <c:pt idx="1282">
                  <c:v>0.94508749402004943</c:v>
                </c:pt>
                <c:pt idx="1283">
                  <c:v>0.94453026763501546</c:v>
                </c:pt>
                <c:pt idx="1284">
                  <c:v>0.94396948247703993</c:v>
                </c:pt>
                <c:pt idx="1285">
                  <c:v>0.94340390240728522</c:v>
                </c:pt>
                <c:pt idx="1286">
                  <c:v>0.94283589195892237</c:v>
                </c:pt>
                <c:pt idx="1287">
                  <c:v>0.94226319930909164</c:v>
                </c:pt>
                <c:pt idx="1288">
                  <c:v>0.94168710037609227</c:v>
                </c:pt>
                <c:pt idx="1289">
                  <c:v>0.94110715243213983</c:v>
                </c:pt>
                <c:pt idx="1290">
                  <c:v>0.94052328223262838</c:v>
                </c:pt>
                <c:pt idx="1291">
                  <c:v>0.93993564502562177</c:v>
                </c:pt>
                <c:pt idx="1292">
                  <c:v>0.93934444519597016</c:v>
                </c:pt>
                <c:pt idx="1293">
                  <c:v>0.93874909920106575</c:v>
                </c:pt>
                <c:pt idx="1294">
                  <c:v>0.93815011714231422</c:v>
                </c:pt>
                <c:pt idx="1295">
                  <c:v>0.93754665429317274</c:v>
                </c:pt>
                <c:pt idx="1296">
                  <c:v>0.93693974052641915</c:v>
                </c:pt>
                <c:pt idx="1297">
                  <c:v>0.93632891408235575</c:v>
                </c:pt>
                <c:pt idx="1298">
                  <c:v>0.93571366392770672</c:v>
                </c:pt>
                <c:pt idx="1299">
                  <c:v>0.93509517406342091</c:v>
                </c:pt>
                <c:pt idx="1300">
                  <c:v>0.93447242648860829</c:v>
                </c:pt>
                <c:pt idx="1301">
                  <c:v>0.93384573331078369</c:v>
                </c:pt>
                <c:pt idx="1302">
                  <c:v>0.93321516422267448</c:v>
                </c:pt>
                <c:pt idx="1303">
                  <c:v>0.93258042955335796</c:v>
                </c:pt>
                <c:pt idx="1304">
                  <c:v>0.93194172757122407</c:v>
                </c:pt>
                <c:pt idx="1305">
                  <c:v>0.93129908688796859</c:v>
                </c:pt>
                <c:pt idx="1306">
                  <c:v>0.9306525465242409</c:v>
                </c:pt>
                <c:pt idx="1307">
                  <c:v>0.93000162193466585</c:v>
                </c:pt>
                <c:pt idx="1308">
                  <c:v>0.92934655971673408</c:v>
                </c:pt>
                <c:pt idx="1309">
                  <c:v>0.92868807975747636</c:v>
                </c:pt>
                <c:pt idx="1310">
                  <c:v>0.92802469078294614</c:v>
                </c:pt>
                <c:pt idx="1311">
                  <c:v>0.92735745582727147</c:v>
                </c:pt>
                <c:pt idx="1312">
                  <c:v>0.92668650842577938</c:v>
                </c:pt>
                <c:pt idx="1313">
                  <c:v>0.92601082311960636</c:v>
                </c:pt>
                <c:pt idx="1314">
                  <c:v>0.92533114452579679</c:v>
                </c:pt>
                <c:pt idx="1315">
                  <c:v>0.92464689074670203</c:v>
                </c:pt>
                <c:pt idx="1316">
                  <c:v>0.92395909027624545</c:v>
                </c:pt>
                <c:pt idx="1317">
                  <c:v>0.92326610135698084</c:v>
                </c:pt>
                <c:pt idx="1318">
                  <c:v>0.92257084166108938</c:v>
                </c:pt>
                <c:pt idx="1319">
                  <c:v>0.92187008567065964</c:v>
                </c:pt>
                <c:pt idx="1320">
                  <c:v>0.92116521063563384</c:v>
                </c:pt>
                <c:pt idx="1321">
                  <c:v>0.9204559491880856</c:v>
                </c:pt>
                <c:pt idx="1322">
                  <c:v>0.91974239958828929</c:v>
                </c:pt>
                <c:pt idx="1323">
                  <c:v>0.91902476401762812</c:v>
                </c:pt>
                <c:pt idx="1324">
                  <c:v>0.9183025702514731</c:v>
                </c:pt>
                <c:pt idx="1325">
                  <c:v>0.9175765489832538</c:v>
                </c:pt>
                <c:pt idx="1326">
                  <c:v>0.91684530143946585</c:v>
                </c:pt>
                <c:pt idx="1327">
                  <c:v>0.91611053158225353</c:v>
                </c:pt>
                <c:pt idx="1328">
                  <c:v>0.91537110047559389</c:v>
                </c:pt>
                <c:pt idx="1329">
                  <c:v>0.91462720628188821</c:v>
                </c:pt>
                <c:pt idx="1330">
                  <c:v>0.91387913506361451</c:v>
                </c:pt>
                <c:pt idx="1331">
                  <c:v>0.91312644124031028</c:v>
                </c:pt>
                <c:pt idx="1332">
                  <c:v>0.91236941234485136</c:v>
                </c:pt>
                <c:pt idx="1333">
                  <c:v>0.91160758059115055</c:v>
                </c:pt>
                <c:pt idx="1334">
                  <c:v>0.910841329283821</c:v>
                </c:pt>
                <c:pt idx="1335">
                  <c:v>0.91007112668813894</c:v>
                </c:pt>
                <c:pt idx="1336">
                  <c:v>0.90929644089303885</c:v>
                </c:pt>
                <c:pt idx="1337">
                  <c:v>0.90851633042835211</c:v>
                </c:pt>
                <c:pt idx="1338">
                  <c:v>0.90773264991354941</c:v>
                </c:pt>
                <c:pt idx="1339">
                  <c:v>0.90694341215950092</c:v>
                </c:pt>
                <c:pt idx="1340">
                  <c:v>0.90615022781955845</c:v>
                </c:pt>
                <c:pt idx="1341">
                  <c:v>0.90535188540377365</c:v>
                </c:pt>
                <c:pt idx="1342">
                  <c:v>0.90455015817178352</c:v>
                </c:pt>
                <c:pt idx="1343">
                  <c:v>0.9037427239374578</c:v>
                </c:pt>
                <c:pt idx="1344">
                  <c:v>0.90293076246766979</c:v>
                </c:pt>
                <c:pt idx="1345">
                  <c:v>0.90211461630727774</c:v>
                </c:pt>
                <c:pt idx="1346">
                  <c:v>0.90129344268422551</c:v>
                </c:pt>
                <c:pt idx="1347">
                  <c:v>0.90046786700419212</c:v>
                </c:pt>
                <c:pt idx="1348">
                  <c:v>0.89963757019477897</c:v>
                </c:pt>
                <c:pt idx="1349">
                  <c:v>0.89880194685957948</c:v>
                </c:pt>
                <c:pt idx="1350">
                  <c:v>0.8979619332217994</c:v>
                </c:pt>
                <c:pt idx="1351">
                  <c:v>0.89711735122368652</c:v>
                </c:pt>
                <c:pt idx="1352">
                  <c:v>0.89626745751822667</c:v>
                </c:pt>
                <c:pt idx="1353">
                  <c:v>0.89541364592528738</c:v>
                </c:pt>
                <c:pt idx="1354">
                  <c:v>0.89455417191611275</c:v>
                </c:pt>
                <c:pt idx="1355">
                  <c:v>0.89368992025964356</c:v>
                </c:pt>
                <c:pt idx="1356">
                  <c:v>0.89282119280261774</c:v>
                </c:pt>
                <c:pt idx="1357">
                  <c:v>0.89194763160047164</c:v>
                </c:pt>
                <c:pt idx="1358">
                  <c:v>0.89106877322752032</c:v>
                </c:pt>
                <c:pt idx="1359">
                  <c:v>0.89018538386122437</c:v>
                </c:pt>
                <c:pt idx="1360">
                  <c:v>0.88929659635998104</c:v>
                </c:pt>
                <c:pt idx="1361">
                  <c:v>0.88840286208212804</c:v>
                </c:pt>
                <c:pt idx="1362">
                  <c:v>0.88750498095971386</c:v>
                </c:pt>
                <c:pt idx="1363">
                  <c:v>0.88660128941243266</c:v>
                </c:pt>
                <c:pt idx="1364">
                  <c:v>0.88569277042836558</c:v>
                </c:pt>
                <c:pt idx="1365">
                  <c:v>0.88477959221319369</c:v>
                </c:pt>
                <c:pt idx="1366">
                  <c:v>0.88386114263459903</c:v>
                </c:pt>
                <c:pt idx="1367">
                  <c:v>0.88293765744168906</c:v>
                </c:pt>
                <c:pt idx="1368">
                  <c:v>0.88200883422744447</c:v>
                </c:pt>
                <c:pt idx="1369">
                  <c:v>0.88107513478292998</c:v>
                </c:pt>
                <c:pt idx="1370">
                  <c:v>0.88013631272437087</c:v>
                </c:pt>
                <c:pt idx="1371">
                  <c:v>0.87919264615446791</c:v>
                </c:pt>
                <c:pt idx="1372">
                  <c:v>0.87824299263375516</c:v>
                </c:pt>
                <c:pt idx="1373">
                  <c:v>0.8772883353978046</c:v>
                </c:pt>
                <c:pt idx="1374">
                  <c:v>0.87632930954494592</c:v>
                </c:pt>
                <c:pt idx="1375">
                  <c:v>0.87536403106020078</c:v>
                </c:pt>
                <c:pt idx="1376">
                  <c:v>0.87439444691726431</c:v>
                </c:pt>
                <c:pt idx="1377">
                  <c:v>0.87341879322083738</c:v>
                </c:pt>
                <c:pt idx="1378">
                  <c:v>0.87243856133547015</c:v>
                </c:pt>
                <c:pt idx="1379">
                  <c:v>0.87145246832627643</c:v>
                </c:pt>
                <c:pt idx="1380">
                  <c:v>0.87046160590538391</c:v>
                </c:pt>
                <c:pt idx="1381">
                  <c:v>0.86946446179006176</c:v>
                </c:pt>
                <c:pt idx="1382">
                  <c:v>0.8684630356165155</c:v>
                </c:pt>
                <c:pt idx="1383">
                  <c:v>0.86745610672085116</c:v>
                </c:pt>
                <c:pt idx="1384">
                  <c:v>0.866442886741289</c:v>
                </c:pt>
                <c:pt idx="1385">
                  <c:v>0.86542467073292539</c:v>
                </c:pt>
                <c:pt idx="1386">
                  <c:v>0.86440153267224717</c:v>
                </c:pt>
                <c:pt idx="1387">
                  <c:v>0.86337238353750301</c:v>
                </c:pt>
                <c:pt idx="1388">
                  <c:v>0.86233821200097582</c:v>
                </c:pt>
                <c:pt idx="1389">
                  <c:v>0.86129781556734797</c:v>
                </c:pt>
                <c:pt idx="1390">
                  <c:v>0.86025193958854584</c:v>
                </c:pt>
                <c:pt idx="1391">
                  <c:v>0.85920124147930999</c:v>
                </c:pt>
                <c:pt idx="1392">
                  <c:v>0.85814450519564545</c:v>
                </c:pt>
                <c:pt idx="1393">
                  <c:v>0.85708213589411952</c:v>
                </c:pt>
                <c:pt idx="1394">
                  <c:v>0.85601421373669317</c:v>
                </c:pt>
                <c:pt idx="1395">
                  <c:v>0.85494078736079382</c:v>
                </c:pt>
                <c:pt idx="1396">
                  <c:v>0.85386162408391941</c:v>
                </c:pt>
                <c:pt idx="1397">
                  <c:v>0.85277669059047845</c:v>
                </c:pt>
                <c:pt idx="1398">
                  <c:v>0.85168644824295436</c:v>
                </c:pt>
                <c:pt idx="1399">
                  <c:v>0.85058977929960788</c:v>
                </c:pt>
                <c:pt idx="1400">
                  <c:v>0.84948789108357381</c:v>
                </c:pt>
                <c:pt idx="1401">
                  <c:v>0.84837994942638684</c:v>
                </c:pt>
                <c:pt idx="1402">
                  <c:v>0.84726647531575294</c:v>
                </c:pt>
                <c:pt idx="1403">
                  <c:v>0.84614726043296551</c:v>
                </c:pt>
                <c:pt idx="1404">
                  <c:v>0.84502219623787278</c:v>
                </c:pt>
                <c:pt idx="1405">
                  <c:v>0.8438905338168925</c:v>
                </c:pt>
                <c:pt idx="1406">
                  <c:v>0.84275385225295907</c:v>
                </c:pt>
                <c:pt idx="1407">
                  <c:v>0.8416114075925808</c:v>
                </c:pt>
                <c:pt idx="1408">
                  <c:v>0.84046231225127277</c:v>
                </c:pt>
                <c:pt idx="1409">
                  <c:v>0.83930764572988747</c:v>
                </c:pt>
                <c:pt idx="1410">
                  <c:v>0.83814711486596638</c:v>
                </c:pt>
                <c:pt idx="1411">
                  <c:v>0.83698016159266841</c:v>
                </c:pt>
                <c:pt idx="1412">
                  <c:v>0.83580765112541255</c:v>
                </c:pt>
                <c:pt idx="1413">
                  <c:v>0.83462920448511158</c:v>
                </c:pt>
                <c:pt idx="1414">
                  <c:v>0.83344408006630832</c:v>
                </c:pt>
                <c:pt idx="1415">
                  <c:v>0.83225356508008663</c:v>
                </c:pt>
                <c:pt idx="1416">
                  <c:v>0.83105626655588338</c:v>
                </c:pt>
                <c:pt idx="1417">
                  <c:v>0.82985314302465873</c:v>
                </c:pt>
                <c:pt idx="1418">
                  <c:v>0.82864387699425612</c:v>
                </c:pt>
                <c:pt idx="1419">
                  <c:v>0.8274286044940824</c:v>
                </c:pt>
                <c:pt idx="1420">
                  <c:v>0.82620703469353995</c:v>
                </c:pt>
                <c:pt idx="1421">
                  <c:v>0.82497907122290293</c:v>
                </c:pt>
                <c:pt idx="1422">
                  <c:v>0.82374508449986938</c:v>
                </c:pt>
                <c:pt idx="1423">
                  <c:v>0.82250516231495419</c:v>
                </c:pt>
                <c:pt idx="1424">
                  <c:v>0.82125813361478872</c:v>
                </c:pt>
                <c:pt idx="1425">
                  <c:v>0.82000519794511695</c:v>
                </c:pt>
                <c:pt idx="1426">
                  <c:v>0.81874563768980102</c:v>
                </c:pt>
                <c:pt idx="1427">
                  <c:v>0.81748006242367277</c:v>
                </c:pt>
                <c:pt idx="1428">
                  <c:v>0.81620782783346235</c:v>
                </c:pt>
                <c:pt idx="1429">
                  <c:v>0.8149295857885569</c:v>
                </c:pt>
                <c:pt idx="1430">
                  <c:v>0.81364454027149513</c:v>
                </c:pt>
                <c:pt idx="1431">
                  <c:v>0.81235334798240089</c:v>
                </c:pt>
                <c:pt idx="1432">
                  <c:v>0.81105550633063195</c:v>
                </c:pt>
                <c:pt idx="1433">
                  <c:v>0.80975101421203721</c:v>
                </c:pt>
                <c:pt idx="1434">
                  <c:v>0.80843995774747013</c:v>
                </c:pt>
                <c:pt idx="1435">
                  <c:v>0.80712250929778273</c:v>
                </c:pt>
                <c:pt idx="1436">
                  <c:v>0.80579843160776488</c:v>
                </c:pt>
                <c:pt idx="1437">
                  <c:v>0.80446779113995692</c:v>
                </c:pt>
                <c:pt idx="1438">
                  <c:v>0.80313077603455219</c:v>
                </c:pt>
                <c:pt idx="1439">
                  <c:v>0.8017866983558799</c:v>
                </c:pt>
                <c:pt idx="1440">
                  <c:v>0.80043612797716912</c:v>
                </c:pt>
                <c:pt idx="1441">
                  <c:v>0.79907889060763138</c:v>
                </c:pt>
                <c:pt idx="1442">
                  <c:v>0.79771477365959209</c:v>
                </c:pt>
                <c:pt idx="1443">
                  <c:v>0.79634339419929367</c:v>
                </c:pt>
                <c:pt idx="1444">
                  <c:v>0.79496575559979921</c:v>
                </c:pt>
                <c:pt idx="1445">
                  <c:v>0.79358127263668465</c:v>
                </c:pt>
                <c:pt idx="1446">
                  <c:v>0.79218996192894098</c:v>
                </c:pt>
                <c:pt idx="1447">
                  <c:v>0.79079190718777992</c:v>
                </c:pt>
                <c:pt idx="1448">
                  <c:v>0.78938706060236508</c:v>
                </c:pt>
                <c:pt idx="1449">
                  <c:v>0.78797507253721255</c:v>
                </c:pt>
                <c:pt idx="1450">
                  <c:v>0.78655580416395643</c:v>
                </c:pt>
                <c:pt idx="1451">
                  <c:v>0.78513026956096088</c:v>
                </c:pt>
                <c:pt idx="1452">
                  <c:v>0.7836973545959347</c:v>
                </c:pt>
                <c:pt idx="1453">
                  <c:v>0.78225784307417101</c:v>
                </c:pt>
                <c:pt idx="1454">
                  <c:v>0.78081052311075894</c:v>
                </c:pt>
                <c:pt idx="1455">
                  <c:v>0.7793565337481333</c:v>
                </c:pt>
                <c:pt idx="1456">
                  <c:v>0.77789542901576381</c:v>
                </c:pt>
                <c:pt idx="1457">
                  <c:v>0.77642723544448766</c:v>
                </c:pt>
                <c:pt idx="1458">
                  <c:v>0.77495190552268767</c:v>
                </c:pt>
                <c:pt idx="1459">
                  <c:v>0.77346934606741247</c:v>
                </c:pt>
                <c:pt idx="1460">
                  <c:v>0.77197926515779292</c:v>
                </c:pt>
                <c:pt idx="1461">
                  <c:v>0.77048268460962344</c:v>
                </c:pt>
                <c:pt idx="1462">
                  <c:v>0.76897849082902336</c:v>
                </c:pt>
                <c:pt idx="1463">
                  <c:v>0.76746667968038029</c:v>
                </c:pt>
                <c:pt idx="1464">
                  <c:v>0.7659480133805443</c:v>
                </c:pt>
                <c:pt idx="1465">
                  <c:v>0.76442156120944826</c:v>
                </c:pt>
                <c:pt idx="1466">
                  <c:v>0.76288848062733083</c:v>
                </c:pt>
                <c:pt idx="1467">
                  <c:v>0.76134757502480166</c:v>
                </c:pt>
                <c:pt idx="1468">
                  <c:v>0.75979915334340653</c:v>
                </c:pt>
                <c:pt idx="1469">
                  <c:v>0.75824320190151318</c:v>
                </c:pt>
                <c:pt idx="1470">
                  <c:v>0.75667989366376143</c:v>
                </c:pt>
                <c:pt idx="1471">
                  <c:v>0.75510928340925532</c:v>
                </c:pt>
                <c:pt idx="1472">
                  <c:v>0.75353108369911803</c:v>
                </c:pt>
                <c:pt idx="1473">
                  <c:v>0.75194519276703364</c:v>
                </c:pt>
                <c:pt idx="1474">
                  <c:v>0.75035165382218683</c:v>
                </c:pt>
                <c:pt idx="1475">
                  <c:v>0.74875053691599303</c:v>
                </c:pt>
                <c:pt idx="1476">
                  <c:v>0.74714206718609655</c:v>
                </c:pt>
                <c:pt idx="1477">
                  <c:v>0.74552591440615767</c:v>
                </c:pt>
                <c:pt idx="1478">
                  <c:v>0.74390170791084875</c:v>
                </c:pt>
                <c:pt idx="1479">
                  <c:v>0.7422700669966914</c:v>
                </c:pt>
                <c:pt idx="1480">
                  <c:v>0.74063108263351662</c:v>
                </c:pt>
                <c:pt idx="1481">
                  <c:v>0.73898347048919211</c:v>
                </c:pt>
                <c:pt idx="1482">
                  <c:v>0.73732865405273895</c:v>
                </c:pt>
                <c:pt idx="1483">
                  <c:v>0.73566537385993347</c:v>
                </c:pt>
                <c:pt idx="1484">
                  <c:v>0.7339950648009459</c:v>
                </c:pt>
                <c:pt idx="1485">
                  <c:v>0.73231642669400909</c:v>
                </c:pt>
                <c:pt idx="1486">
                  <c:v>0.73062941987401187</c:v>
                </c:pt>
                <c:pt idx="1487">
                  <c:v>0.72893557736858627</c:v>
                </c:pt>
                <c:pt idx="1488">
                  <c:v>0.72723291159603443</c:v>
                </c:pt>
                <c:pt idx="1489">
                  <c:v>0.72552254452368004</c:v>
                </c:pt>
                <c:pt idx="1490">
                  <c:v>0.72380418650218159</c:v>
                </c:pt>
                <c:pt idx="1491">
                  <c:v>0.72207776278276281</c:v>
                </c:pt>
                <c:pt idx="1492">
                  <c:v>0.72034287563868304</c:v>
                </c:pt>
                <c:pt idx="1493">
                  <c:v>0.71860043171266363</c:v>
                </c:pt>
                <c:pt idx="1494">
                  <c:v>0.7168493238102861</c:v>
                </c:pt>
                <c:pt idx="1495">
                  <c:v>0.71509072179766653</c:v>
                </c:pt>
                <c:pt idx="1496">
                  <c:v>0.71332348924762612</c:v>
                </c:pt>
                <c:pt idx="1497">
                  <c:v>0.71154785967807255</c:v>
                </c:pt>
                <c:pt idx="1498">
                  <c:v>0.70976448004136061</c:v>
                </c:pt>
                <c:pt idx="1499">
                  <c:v>0.70797259938160939</c:v>
                </c:pt>
                <c:pt idx="1500">
                  <c:v>0.70617176914926849</c:v>
                </c:pt>
                <c:pt idx="1501">
                  <c:v>0.70436329849617574</c:v>
                </c:pt>
                <c:pt idx="1502">
                  <c:v>0.70254647400562831</c:v>
                </c:pt>
                <c:pt idx="1503">
                  <c:v>0.70072116082129421</c:v>
                </c:pt>
                <c:pt idx="1504">
                  <c:v>0.69888739694092239</c:v>
                </c:pt>
                <c:pt idx="1505">
                  <c:v>0.69704562666678238</c:v>
                </c:pt>
                <c:pt idx="1506">
                  <c:v>0.69519486737968239</c:v>
                </c:pt>
                <c:pt idx="1507">
                  <c:v>0.69333535821488712</c:v>
                </c:pt>
                <c:pt idx="1508">
                  <c:v>0.69146780370907923</c:v>
                </c:pt>
                <c:pt idx="1509">
                  <c:v>0.68959135134968375</c:v>
                </c:pt>
                <c:pt idx="1510">
                  <c:v>0.68770683801499088</c:v>
                </c:pt>
                <c:pt idx="1511">
                  <c:v>0.68581288346523805</c:v>
                </c:pt>
                <c:pt idx="1512">
                  <c:v>0.68391071298209383</c:v>
                </c:pt>
                <c:pt idx="1513">
                  <c:v>0.68200008710805859</c:v>
                </c:pt>
                <c:pt idx="1514">
                  <c:v>0.68008063205370639</c:v>
                </c:pt>
                <c:pt idx="1515">
                  <c:v>0.67815227480989426</c:v>
                </c:pt>
                <c:pt idx="1516">
                  <c:v>0.67621528946800302</c:v>
                </c:pt>
                <c:pt idx="1517">
                  <c:v>0.67426940108861333</c:v>
                </c:pt>
                <c:pt idx="1518">
                  <c:v>0.67231502641664787</c:v>
                </c:pt>
                <c:pt idx="1519">
                  <c:v>0.67035144570338667</c:v>
                </c:pt>
                <c:pt idx="1520">
                  <c:v>0.66837903782896835</c:v>
                </c:pt>
                <c:pt idx="1521">
                  <c:v>0.66639757334943817</c:v>
                </c:pt>
                <c:pt idx="1522">
                  <c:v>0.66440771892712258</c:v>
                </c:pt>
                <c:pt idx="1523">
                  <c:v>0.66240800485439044</c:v>
                </c:pt>
                <c:pt idx="1524">
                  <c:v>0.66039991171772183</c:v>
                </c:pt>
                <c:pt idx="1525">
                  <c:v>0.65838260354883882</c:v>
                </c:pt>
                <c:pt idx="1526">
                  <c:v>0.65635661693990066</c:v>
                </c:pt>
                <c:pt idx="1527">
                  <c:v>0.65432095859812256</c:v>
                </c:pt>
                <c:pt idx="1528">
                  <c:v>0.65227641577160322</c:v>
                </c:pt>
                <c:pt idx="1529">
                  <c:v>0.65022320115913734</c:v>
                </c:pt>
                <c:pt idx="1530">
                  <c:v>0.64816033395097095</c:v>
                </c:pt>
                <c:pt idx="1531">
                  <c:v>0.64608805446562767</c:v>
                </c:pt>
                <c:pt idx="1532">
                  <c:v>0.64400725984746909</c:v>
                </c:pt>
                <c:pt idx="1533">
                  <c:v>0.64191678143310615</c:v>
                </c:pt>
                <c:pt idx="1534">
                  <c:v>0.6398173442026841</c:v>
                </c:pt>
                <c:pt idx="1535">
                  <c:v>0.63770785403232122</c:v>
                </c:pt>
                <c:pt idx="1536">
                  <c:v>0.63558946728483323</c:v>
                </c:pt>
                <c:pt idx="1537">
                  <c:v>0.63346165906988228</c:v>
                </c:pt>
                <c:pt idx="1538">
                  <c:v>0.63132459145057496</c:v>
                </c:pt>
                <c:pt idx="1539">
                  <c:v>0.62917841020833376</c:v>
                </c:pt>
                <c:pt idx="1540">
                  <c:v>0.62702171553978625</c:v>
                </c:pt>
                <c:pt idx="1541">
                  <c:v>0.62485692257796399</c:v>
                </c:pt>
                <c:pt idx="1542">
                  <c:v>0.62268226313562736</c:v>
                </c:pt>
                <c:pt idx="1543">
                  <c:v>0.62049729889314342</c:v>
                </c:pt>
                <c:pt idx="1544">
                  <c:v>0.6183033706850235</c:v>
                </c:pt>
                <c:pt idx="1545">
                  <c:v>0.61610004538944729</c:v>
                </c:pt>
                <c:pt idx="1546">
                  <c:v>0.6138862851146788</c:v>
                </c:pt>
                <c:pt idx="1547">
                  <c:v>0.61166316735617487</c:v>
                </c:pt>
                <c:pt idx="1548">
                  <c:v>0.60943060824638562</c:v>
                </c:pt>
                <c:pt idx="1549">
                  <c:v>0.60718839230308275</c:v>
                </c:pt>
                <c:pt idx="1550">
                  <c:v>0.60493638321011112</c:v>
                </c:pt>
                <c:pt idx="1551">
                  <c:v>0.60267484441990404</c:v>
                </c:pt>
                <c:pt idx="1552">
                  <c:v>0.60040331414364412</c:v>
                </c:pt>
                <c:pt idx="1553">
                  <c:v>0.59812107006723569</c:v>
                </c:pt>
                <c:pt idx="1554">
                  <c:v>0.59583031773024109</c:v>
                </c:pt>
                <c:pt idx="1555">
                  <c:v>0.59352941099964318</c:v>
                </c:pt>
                <c:pt idx="1556">
                  <c:v>0.59121843123723394</c:v>
                </c:pt>
                <c:pt idx="1557">
                  <c:v>0.58889783203627688</c:v>
                </c:pt>
                <c:pt idx="1558">
                  <c:v>0.58656654362750238</c:v>
                </c:pt>
                <c:pt idx="1559">
                  <c:v>0.58422565216030276</c:v>
                </c:pt>
                <c:pt idx="1560">
                  <c:v>0.58187488108875152</c:v>
                </c:pt>
                <c:pt idx="1561">
                  <c:v>0.57951401865058283</c:v>
                </c:pt>
                <c:pt idx="1562">
                  <c:v>0.5771431101301131</c:v>
                </c:pt>
                <c:pt idx="1563">
                  <c:v>0.57476208924102579</c:v>
                </c:pt>
                <c:pt idx="1564">
                  <c:v>0.57237116409170818</c:v>
                </c:pt>
                <c:pt idx="1565">
                  <c:v>0.56997007356133389</c:v>
                </c:pt>
                <c:pt idx="1566">
                  <c:v>0.56755848030296241</c:v>
                </c:pt>
                <c:pt idx="1567">
                  <c:v>0.56513701161913588</c:v>
                </c:pt>
                <c:pt idx="1568">
                  <c:v>0.56270512809496798</c:v>
                </c:pt>
                <c:pt idx="1569">
                  <c:v>0.56026312410595458</c:v>
                </c:pt>
                <c:pt idx="1570">
                  <c:v>0.55781090977319314</c:v>
                </c:pt>
                <c:pt idx="1571">
                  <c:v>0.55534823776344122</c:v>
                </c:pt>
                <c:pt idx="1572">
                  <c:v>0.55287541806937679</c:v>
                </c:pt>
                <c:pt idx="1573">
                  <c:v>0.55039218846990912</c:v>
                </c:pt>
                <c:pt idx="1574">
                  <c:v>0.54789873931590805</c:v>
                </c:pt>
                <c:pt idx="1575">
                  <c:v>0.54539494079927786</c:v>
                </c:pt>
                <c:pt idx="1576">
                  <c:v>0.54288033850551798</c:v>
                </c:pt>
                <c:pt idx="1577">
                  <c:v>0.54035572387304964</c:v>
                </c:pt>
                <c:pt idx="1578">
                  <c:v>0.53782031570679767</c:v>
                </c:pt>
                <c:pt idx="1579">
                  <c:v>0.53527449628808854</c:v>
                </c:pt>
                <c:pt idx="1580">
                  <c:v>0.53271836981547838</c:v>
                </c:pt>
                <c:pt idx="1581">
                  <c:v>0.53015138841652021</c:v>
                </c:pt>
                <c:pt idx="1582">
                  <c:v>0.52757414465181196</c:v>
                </c:pt>
                <c:pt idx="1583">
                  <c:v>0.52498637730169906</c:v>
                </c:pt>
                <c:pt idx="1584">
                  <c:v>0.52238776618761296</c:v>
                </c:pt>
                <c:pt idx="1585">
                  <c:v>0.51977848372871593</c:v>
                </c:pt>
                <c:pt idx="1586">
                  <c:v>0.51715867320736864</c:v>
                </c:pt>
                <c:pt idx="1587">
                  <c:v>0.51452830887671785</c:v>
                </c:pt>
                <c:pt idx="1588">
                  <c:v>0.51188705580137273</c:v>
                </c:pt>
                <c:pt idx="1589">
                  <c:v>0.50923517153674991</c:v>
                </c:pt>
                <c:pt idx="1590">
                  <c:v>0.50657256934377015</c:v>
                </c:pt>
                <c:pt idx="1591">
                  <c:v>0.50389930141652295</c:v>
                </c:pt>
                <c:pt idx="1592">
                  <c:v>0.50121513575692833</c:v>
                </c:pt>
                <c:pt idx="1593">
                  <c:v>0.49852018863748598</c:v>
                </c:pt>
                <c:pt idx="1594">
                  <c:v>0.49581443783617513</c:v>
                </c:pt>
                <c:pt idx="1595">
                  <c:v>0.49309772349036574</c:v>
                </c:pt>
                <c:pt idx="1596">
                  <c:v>0.49037024575899535</c:v>
                </c:pt>
                <c:pt idx="1597">
                  <c:v>0.48763181895639762</c:v>
                </c:pt>
                <c:pt idx="1598">
                  <c:v>0.4848826587945535</c:v>
                </c:pt>
                <c:pt idx="1599">
                  <c:v>0.48212239198524592</c:v>
                </c:pt>
                <c:pt idx="1600">
                  <c:v>0.47935117261868948</c:v>
                </c:pt>
                <c:pt idx="1601">
                  <c:v>0.476569165825804</c:v>
                </c:pt>
                <c:pt idx="1602">
                  <c:v>0.47377618303197577</c:v>
                </c:pt>
                <c:pt idx="1603">
                  <c:v>0.47097199596924688</c:v>
                </c:pt>
                <c:pt idx="1604">
                  <c:v>0.46815708307053255</c:v>
                </c:pt>
                <c:pt idx="1605">
                  <c:v>0.46533082105521256</c:v>
                </c:pt>
                <c:pt idx="1606">
                  <c:v>0.46249365067775028</c:v>
                </c:pt>
                <c:pt idx="1607">
                  <c:v>0.45964530604633674</c:v>
                </c:pt>
                <c:pt idx="1608">
                  <c:v>0.45678587627720191</c:v>
                </c:pt>
                <c:pt idx="1609">
                  <c:v>0.45391566318866911</c:v>
                </c:pt>
                <c:pt idx="1610">
                  <c:v>0.45103390553652073</c:v>
                </c:pt>
                <c:pt idx="1611">
                  <c:v>0.44814118708112649</c:v>
                </c:pt>
                <c:pt idx="1612">
                  <c:v>0.44523748677710007</c:v>
                </c:pt>
                <c:pt idx="1613">
                  <c:v>0.44232237471313907</c:v>
                </c:pt>
                <c:pt idx="1614">
                  <c:v>0.43939614180060177</c:v>
                </c:pt>
                <c:pt idx="1615">
                  <c:v>0.43645882061408325</c:v>
                </c:pt>
                <c:pt idx="1616">
                  <c:v>0.43351039400584168</c:v>
                </c:pt>
                <c:pt idx="1617">
                  <c:v>0.43055009338373412</c:v>
                </c:pt>
                <c:pt idx="1618">
                  <c:v>0.4275790964054747</c:v>
                </c:pt>
                <c:pt idx="1619">
                  <c:v>0.42459656570739823</c:v>
                </c:pt>
                <c:pt idx="1620">
                  <c:v>0.42160295596028502</c:v>
                </c:pt>
                <c:pt idx="1621">
                  <c:v>0.41859804552987073</c:v>
                </c:pt>
                <c:pt idx="1622">
                  <c:v>0.41558191008943435</c:v>
                </c:pt>
                <c:pt idx="1623">
                  <c:v>0.41255411823118515</c:v>
                </c:pt>
                <c:pt idx="1624">
                  <c:v>0.40951554578480709</c:v>
                </c:pt>
                <c:pt idx="1625">
                  <c:v>0.40646532619690906</c:v>
                </c:pt>
                <c:pt idx="1626">
                  <c:v>0.40340372632233118</c:v>
                </c:pt>
                <c:pt idx="1627">
                  <c:v>0.40033081266160497</c:v>
                </c:pt>
                <c:pt idx="1628">
                  <c:v>0.39724666224816574</c:v>
                </c:pt>
                <c:pt idx="1629">
                  <c:v>0.39415101362891192</c:v>
                </c:pt>
                <c:pt idx="1630">
                  <c:v>0.39104401651174048</c:v>
                </c:pt>
                <c:pt idx="1631">
                  <c:v>0.38792561186882557</c:v>
                </c:pt>
                <c:pt idx="1632">
                  <c:v>0.38479586864018683</c:v>
                </c:pt>
                <c:pt idx="1633">
                  <c:v>0.38165465548706234</c:v>
                </c:pt>
                <c:pt idx="1634">
                  <c:v>0.37850215537824738</c:v>
                </c:pt>
                <c:pt idx="1635">
                  <c:v>0.3753381914756066</c:v>
                </c:pt>
                <c:pt idx="1636">
                  <c:v>0.37216271467015666</c:v>
                </c:pt>
                <c:pt idx="1637">
                  <c:v>0.36897585223314316</c:v>
                </c:pt>
                <c:pt idx="1638">
                  <c:v>0.36577740972099343</c:v>
                </c:pt>
                <c:pt idx="1639">
                  <c:v>0.36256783785266716</c:v>
                </c:pt>
                <c:pt idx="1640">
                  <c:v>0.35934672586361904</c:v>
                </c:pt>
                <c:pt idx="1641">
                  <c:v>0.35611399238491503</c:v>
                </c:pt>
                <c:pt idx="1642">
                  <c:v>0.35286994448046571</c:v>
                </c:pt>
                <c:pt idx="1643">
                  <c:v>0.34961451109436559</c:v>
                </c:pt>
                <c:pt idx="1644">
                  <c:v>0.34634755761084995</c:v>
                </c:pt>
                <c:pt idx="1645">
                  <c:v>0.34306893953507811</c:v>
                </c:pt>
                <c:pt idx="1646">
                  <c:v>0.3397791220607807</c:v>
                </c:pt>
                <c:pt idx="1647">
                  <c:v>0.33647770648748565</c:v>
                </c:pt>
                <c:pt idx="1648">
                  <c:v>0.33316511100833979</c:v>
                </c:pt>
                <c:pt idx="1649">
                  <c:v>0.32984075226156956</c:v>
                </c:pt>
                <c:pt idx="1650">
                  <c:v>0.32650488122092486</c:v>
                </c:pt>
                <c:pt idx="1651">
                  <c:v>0.32315780310014502</c:v>
                </c:pt>
                <c:pt idx="1652">
                  <c:v>0.31979916015528292</c:v>
                </c:pt>
                <c:pt idx="1653">
                  <c:v>0.31642886812218796</c:v>
                </c:pt>
                <c:pt idx="1654">
                  <c:v>0.31304745683177321</c:v>
                </c:pt>
                <c:pt idx="1655">
                  <c:v>0.3096544896488021</c:v>
                </c:pt>
                <c:pt idx="1656">
                  <c:v>0.30625009676551712</c:v>
                </c:pt>
                <c:pt idx="1657">
                  <c:v>0.3028342197791945</c:v>
                </c:pt>
                <c:pt idx="1658">
                  <c:v>0.2994069375088555</c:v>
                </c:pt>
                <c:pt idx="1659">
                  <c:v>0.29596830251455486</c:v>
                </c:pt>
                <c:pt idx="1660">
                  <c:v>0.29251813738363347</c:v>
                </c:pt>
                <c:pt idx="1661">
                  <c:v>0.2890565462038398</c:v>
                </c:pt>
                <c:pt idx="1662">
                  <c:v>0.28558368342617102</c:v>
                </c:pt>
                <c:pt idx="1663">
                  <c:v>0.28209921728053772</c:v>
                </c:pt>
                <c:pt idx="1664">
                  <c:v>0.27860364654337216</c:v>
                </c:pt>
                <c:pt idx="1665">
                  <c:v>0.27509658845311852</c:v>
                </c:pt>
                <c:pt idx="1666">
                  <c:v>0.27157809144110895</c:v>
                </c:pt>
                <c:pt idx="1667">
                  <c:v>0.26804842927677702</c:v>
                </c:pt>
                <c:pt idx="1668">
                  <c:v>0.26450739250184629</c:v>
                </c:pt>
                <c:pt idx="1669">
                  <c:v>0.26095492113194074</c:v>
                </c:pt>
                <c:pt idx="1670">
                  <c:v>0.25739126319363992</c:v>
                </c:pt>
                <c:pt idx="1671">
                  <c:v>0.25381635020497795</c:v>
                </c:pt>
                <c:pt idx="1672">
                  <c:v>0.25022996791603808</c:v>
                </c:pt>
                <c:pt idx="1673">
                  <c:v>0.24663234673232226</c:v>
                </c:pt>
                <c:pt idx="1674">
                  <c:v>0.24302363343948508</c:v>
                </c:pt>
                <c:pt idx="1675">
                  <c:v>0.23940361584137254</c:v>
                </c:pt>
                <c:pt idx="1676">
                  <c:v>0.23577242883718341</c:v>
                </c:pt>
                <c:pt idx="1677">
                  <c:v>0.23213008788321574</c:v>
                </c:pt>
                <c:pt idx="1678">
                  <c:v>0.22847639027804276</c:v>
                </c:pt>
                <c:pt idx="1679">
                  <c:v>0.22481196973508502</c:v>
                </c:pt>
                <c:pt idx="1680">
                  <c:v>0.22113597400717991</c:v>
                </c:pt>
                <c:pt idx="1681">
                  <c:v>0.21744920492364259</c:v>
                </c:pt>
                <c:pt idx="1682">
                  <c:v>0.21375128099134763</c:v>
                </c:pt>
                <c:pt idx="1683">
                  <c:v>0.21004226529175518</c:v>
                </c:pt>
                <c:pt idx="1684">
                  <c:v>0.20632211763082905</c:v>
                </c:pt>
                <c:pt idx="1685">
                  <c:v>0.20259102516371016</c:v>
                </c:pt>
                <c:pt idx="1686">
                  <c:v>0.19884909672543588</c:v>
                </c:pt>
                <c:pt idx="1687">
                  <c:v>0.19509622915209132</c:v>
                </c:pt>
                <c:pt idx="1688">
                  <c:v>0.19133218809570818</c:v>
                </c:pt>
                <c:pt idx="1689">
                  <c:v>0.18755755676724237</c:v>
                </c:pt>
                <c:pt idx="1690">
                  <c:v>0.18377189531162538</c:v>
                </c:pt>
                <c:pt idx="1691">
                  <c:v>0.17997545890181266</c:v>
                </c:pt>
                <c:pt idx="1692">
                  <c:v>0.17616817975248539</c:v>
                </c:pt>
                <c:pt idx="1693">
                  <c:v>0.17235031060863254</c:v>
                </c:pt>
                <c:pt idx="1694">
                  <c:v>0.16852156297122439</c:v>
                </c:pt>
                <c:pt idx="1695">
                  <c:v>0.16468206816576555</c:v>
                </c:pt>
                <c:pt idx="1696">
                  <c:v>0.16083203962043827</c:v>
                </c:pt>
                <c:pt idx="1697">
                  <c:v>0.15697143142456477</c:v>
                </c:pt>
                <c:pt idx="1698">
                  <c:v>0.15310012981482876</c:v>
                </c:pt>
                <c:pt idx="1699">
                  <c:v>0.14921841173781814</c:v>
                </c:pt>
                <c:pt idx="1700">
                  <c:v>0.14532619047835083</c:v>
                </c:pt>
                <c:pt idx="1701">
                  <c:v>0.14142338479732061</c:v>
                </c:pt>
                <c:pt idx="1702">
                  <c:v>0.13751026715595421</c:v>
                </c:pt>
                <c:pt idx="1703">
                  <c:v>0.13358655505505082</c:v>
                </c:pt>
                <c:pt idx="1704">
                  <c:v>0.12965271430045602</c:v>
                </c:pt>
                <c:pt idx="1705">
                  <c:v>0.12570865923958877</c:v>
                </c:pt>
                <c:pt idx="1706">
                  <c:v>0.12175429046026993</c:v>
                </c:pt>
                <c:pt idx="1707">
                  <c:v>0.11778972900256872</c:v>
                </c:pt>
                <c:pt idx="1708">
                  <c:v>0.11381488618335098</c:v>
                </c:pt>
                <c:pt idx="1709">
                  <c:v>0.10983020101629634</c:v>
                </c:pt>
                <c:pt idx="1710">
                  <c:v>0.1058352552811231</c:v>
                </c:pt>
                <c:pt idx="1711">
                  <c:v>0.10183030986524634</c:v>
                </c:pt>
                <c:pt idx="1712">
                  <c:v>9.781564595727156E-2</c:v>
                </c:pt>
                <c:pt idx="1713">
                  <c:v>9.3790667222148669E-2</c:v>
                </c:pt>
                <c:pt idx="1714">
                  <c:v>8.975635025168692E-2</c:v>
                </c:pt>
                <c:pt idx="1715">
                  <c:v>8.5711907737654441E-2</c:v>
                </c:pt>
                <c:pt idx="1716">
                  <c:v>8.1657797608575666E-2</c:v>
                </c:pt>
                <c:pt idx="1717">
                  <c:v>7.7594126812579739E-2</c:v>
                </c:pt>
                <c:pt idx="1718">
                  <c:v>7.3520823744504776E-2</c:v>
                </c:pt>
                <c:pt idx="1719">
                  <c:v>6.9437989258999647E-2</c:v>
                </c:pt>
                <c:pt idx="1720">
                  <c:v>6.5345545502373328E-2</c:v>
                </c:pt>
                <c:pt idx="1721">
                  <c:v>6.124378780528273E-2</c:v>
                </c:pt>
                <c:pt idx="1722">
                  <c:v>5.7132642448958847E-2</c:v>
                </c:pt>
                <c:pt idx="1723">
                  <c:v>5.3012213867306333E-2</c:v>
                </c:pt>
                <c:pt idx="1724">
                  <c:v>4.8882433448539236E-2</c:v>
                </c:pt>
                <c:pt idx="1725">
                  <c:v>4.4743594425536333E-2</c:v>
                </c:pt>
                <c:pt idx="1726">
                  <c:v>4.059562684940541E-2</c:v>
                </c:pt>
                <c:pt idx="1727">
                  <c:v>3.643864471850234E-2</c:v>
                </c:pt>
                <c:pt idx="1728">
                  <c:v>3.2272570086992254E-2</c:v>
                </c:pt>
                <c:pt idx="1729">
                  <c:v>2.8097905653200052E-2</c:v>
                </c:pt>
                <c:pt idx="1730">
                  <c:v>2.3914002594354871E-2</c:v>
                </c:pt>
                <c:pt idx="1731">
                  <c:v>1.9721745537109737E-2</c:v>
                </c:pt>
                <c:pt idx="1732">
                  <c:v>1.552067975053428E-2</c:v>
                </c:pt>
                <c:pt idx="1733">
                  <c:v>1.1310924782346413E-2</c:v>
                </c:pt>
                <c:pt idx="1734">
                  <c:v>7.0926015031310876E-3</c:v>
                </c:pt>
                <c:pt idx="1735">
                  <c:v>2.8660278996786811E-3</c:v>
                </c:pt>
                <c:pt idx="1736">
                  <c:v>-1.3690591475977048E-3</c:v>
                </c:pt>
                <c:pt idx="1737">
                  <c:v>-5.6121456825760632E-3</c:v>
                </c:pt>
                <c:pt idx="1738">
                  <c:v>-9.8636917713221875E-3</c:v>
                </c:pt>
                <c:pt idx="1739">
                  <c:v>-1.4123178855860142E-2</c:v>
                </c:pt>
                <c:pt idx="1740">
                  <c:v>-1.8390870447688813E-2</c:v>
                </c:pt>
                <c:pt idx="1741">
                  <c:v>-2.266643730195338E-2</c:v>
                </c:pt>
                <c:pt idx="1742">
                  <c:v>-2.694995665960034E-2</c:v>
                </c:pt>
                <c:pt idx="1743">
                  <c:v>-3.1241085947358103E-2</c:v>
                </c:pt>
                <c:pt idx="1744">
                  <c:v>-3.5539895639179295E-2</c:v>
                </c:pt>
                <c:pt idx="1745">
                  <c:v>-3.9846251533105885E-2</c:v>
                </c:pt>
                <c:pt idx="1746">
                  <c:v>-4.4160221831113629E-2</c:v>
                </c:pt>
                <c:pt idx="1747">
                  <c:v>-4.8481666070777835E-2</c:v>
                </c:pt>
                <c:pt idx="1748">
                  <c:v>-5.2810246826648664E-2</c:v>
                </c:pt>
                <c:pt idx="1749">
                  <c:v>-5.7146230719695192E-2</c:v>
                </c:pt>
                <c:pt idx="1750">
                  <c:v>-6.1489072493441779E-2</c:v>
                </c:pt>
                <c:pt idx="1751">
                  <c:v>-6.5839031138253498E-2</c:v>
                </c:pt>
                <c:pt idx="1752">
                  <c:v>-7.0195979875756029E-2</c:v>
                </c:pt>
                <c:pt idx="1753">
                  <c:v>-7.4559755180746465E-2</c:v>
                </c:pt>
                <c:pt idx="1754">
                  <c:v>-7.8930016148197488E-2</c:v>
                </c:pt>
                <c:pt idx="1755">
                  <c:v>-8.3307237282229329E-2</c:v>
                </c:pt>
                <c:pt idx="1756">
                  <c:v>-8.7690859965226631E-2</c:v>
                </c:pt>
                <c:pt idx="1757">
                  <c:v>-9.2080729403709538E-2</c:v>
                </c:pt>
                <c:pt idx="1758">
                  <c:v>-9.6476907490374991E-2</c:v>
                </c:pt>
                <c:pt idx="1759">
                  <c:v>-0.10087945410164453</c:v>
                </c:pt>
                <c:pt idx="1760">
                  <c:v>-0.10528780023762634</c:v>
                </c:pt>
                <c:pt idx="1761">
                  <c:v>-0.10970220124673262</c:v>
                </c:pt>
                <c:pt idx="1762">
                  <c:v>-0.11412250998986621</c:v>
                </c:pt>
                <c:pt idx="1763">
                  <c:v>-0.11854858134869437</c:v>
                </c:pt>
                <c:pt idx="1764">
                  <c:v>-0.12298004771706691</c:v>
                </c:pt>
                <c:pt idx="1765">
                  <c:v>-0.12741713933934157</c:v>
                </c:pt>
                <c:pt idx="1766">
                  <c:v>-0.13185974115814528</c:v>
                </c:pt>
                <c:pt idx="1767">
                  <c:v>-0.13630745332158387</c:v>
                </c:pt>
                <c:pt idx="1768">
                  <c:v>-0.14076034235468873</c:v>
                </c:pt>
                <c:pt idx="1769">
                  <c:v>-0.14521823335799955</c:v>
                </c:pt>
                <c:pt idx="1770">
                  <c:v>-0.14968098604210642</c:v>
                </c:pt>
                <c:pt idx="1771">
                  <c:v>-0.15414861957297321</c:v>
                </c:pt>
                <c:pt idx="1772">
                  <c:v>-0.15862098808172517</c:v>
                </c:pt>
                <c:pt idx="1773">
                  <c:v>-0.1630977119254631</c:v>
                </c:pt>
                <c:pt idx="1774">
                  <c:v>-0.16757882002447982</c:v>
                </c:pt>
                <c:pt idx="1775">
                  <c:v>-0.17206416147498377</c:v>
                </c:pt>
                <c:pt idx="1776">
                  <c:v>-0.17655353364360543</c:v>
                </c:pt>
                <c:pt idx="1777">
                  <c:v>-0.18104703510650089</c:v>
                </c:pt>
                <c:pt idx="1778">
                  <c:v>-0.18554445109377865</c:v>
                </c:pt>
                <c:pt idx="1779">
                  <c:v>-0.19004562253571508</c:v>
                </c:pt>
                <c:pt idx="1780">
                  <c:v>-0.19455015272950629</c:v>
                </c:pt>
                <c:pt idx="1781">
                  <c:v>-0.19905829212316029</c:v>
                </c:pt>
                <c:pt idx="1782">
                  <c:v>-0.20356967622591912</c:v>
                </c:pt>
                <c:pt idx="1783">
                  <c:v>-0.20808431392092183</c:v>
                </c:pt>
                <c:pt idx="1784">
                  <c:v>-0.21260181385612745</c:v>
                </c:pt>
                <c:pt idx="1785">
                  <c:v>-0.21712221790863678</c:v>
                </c:pt>
                <c:pt idx="1786">
                  <c:v>-0.22164556422765086</c:v>
                </c:pt>
                <c:pt idx="1787">
                  <c:v>-0.22617122011310009</c:v>
                </c:pt>
                <c:pt idx="1788">
                  <c:v>-0.23069945985163454</c:v>
                </c:pt>
                <c:pt idx="1789">
                  <c:v>-0.23523009730006814</c:v>
                </c:pt>
                <c:pt idx="1790">
                  <c:v>-0.2397626975418248</c:v>
                </c:pt>
                <c:pt idx="1791">
                  <c:v>-0.24429755836411846</c:v>
                </c:pt>
                <c:pt idx="1792">
                  <c:v>-0.24883400408819853</c:v>
                </c:pt>
                <c:pt idx="1793">
                  <c:v>-0.2533723119286212</c:v>
                </c:pt>
                <c:pt idx="1794">
                  <c:v>-0.25791207580275533</c:v>
                </c:pt>
                <c:pt idx="1795">
                  <c:v>-0.26245307381036004</c:v>
                </c:pt>
                <c:pt idx="1796">
                  <c:v>-0.26699537010515106</c:v>
                </c:pt>
                <c:pt idx="1797">
                  <c:v>-0.27153898440375657</c:v>
                </c:pt>
                <c:pt idx="1798">
                  <c:v>-0.27608325113698684</c:v>
                </c:pt>
                <c:pt idx="1799">
                  <c:v>-0.28062821714773178</c:v>
                </c:pt>
                <c:pt idx="1800">
                  <c:v>-0.28517392354407056</c:v>
                </c:pt>
                <c:pt idx="1801">
                  <c:v>-0.28971991673958802</c:v>
                </c:pt>
                <c:pt idx="1802">
                  <c:v>-0.29426624122290762</c:v>
                </c:pt>
                <c:pt idx="1803">
                  <c:v>-0.29881268834870628</c:v>
                </c:pt>
                <c:pt idx="1804">
                  <c:v>-0.30335907448980937</c:v>
                </c:pt>
                <c:pt idx="1805">
                  <c:v>-0.30790517038441301</c:v>
                </c:pt>
                <c:pt idx="1806">
                  <c:v>-0.312450785307403</c:v>
                </c:pt>
                <c:pt idx="1807">
                  <c:v>-0.31699570912495284</c:v>
                </c:pt>
                <c:pt idx="1808">
                  <c:v>-0.32154020056326893</c:v>
                </c:pt>
                <c:pt idx="1809">
                  <c:v>-0.32608359851293212</c:v>
                </c:pt>
                <c:pt idx="1810">
                  <c:v>-0.33062566673847227</c:v>
                </c:pt>
                <c:pt idx="1811">
                  <c:v>-0.33516670268483811</c:v>
                </c:pt>
                <c:pt idx="1812">
                  <c:v>-0.33970622056750688</c:v>
                </c:pt>
                <c:pt idx="1813">
                  <c:v>-0.34424428505576571</c:v>
                </c:pt>
                <c:pt idx="1814">
                  <c:v>-0.34878042431504208</c:v>
                </c:pt>
                <c:pt idx="1815">
                  <c:v>-0.35331441188886209</c:v>
                </c:pt>
                <c:pt idx="1816">
                  <c:v>-0.3578463021813072</c:v>
                </c:pt>
                <c:pt idx="1817">
                  <c:v>-0.36237584318620347</c:v>
                </c:pt>
                <c:pt idx="1818">
                  <c:v>-0.36690310589255914</c:v>
                </c:pt>
                <c:pt idx="1819">
                  <c:v>-0.37142736284276673</c:v>
                </c:pt>
                <c:pt idx="1820">
                  <c:v>-0.37594886759056995</c:v>
                </c:pt>
                <c:pt idx="1821">
                  <c:v>-0.38046718416716208</c:v>
                </c:pt>
                <c:pt idx="1822">
                  <c:v>-0.38498232504743746</c:v>
                </c:pt>
                <c:pt idx="1823">
                  <c:v>-0.38949406650071522</c:v>
                </c:pt>
                <c:pt idx="1824">
                  <c:v>-0.39400194139050221</c:v>
                </c:pt>
                <c:pt idx="1825">
                  <c:v>-0.39850622827648996</c:v>
                </c:pt>
                <c:pt idx="1826">
                  <c:v>-0.40300621403907011</c:v>
                </c:pt>
                <c:pt idx="1827">
                  <c:v>-0.40750214255209016</c:v>
                </c:pt>
                <c:pt idx="1828">
                  <c:v>-0.41199381230148313</c:v>
                </c:pt>
                <c:pt idx="1829">
                  <c:v>-0.41648074625183074</c:v>
                </c:pt>
                <c:pt idx="1830">
                  <c:v>-0.42096271006483721</c:v>
                </c:pt>
                <c:pt idx="1831">
                  <c:v>-0.42543998842898911</c:v>
                </c:pt>
                <c:pt idx="1832">
                  <c:v>-0.42991184884186873</c:v>
                </c:pt>
                <c:pt idx="1833">
                  <c:v>-0.43437855257016583</c:v>
                </c:pt>
                <c:pt idx="1834">
                  <c:v>-0.43883963907110807</c:v>
                </c:pt>
                <c:pt idx="1835">
                  <c:v>-0.44329486962852632</c:v>
                </c:pt>
                <c:pt idx="1836">
                  <c:v>-0.44774425435831217</c:v>
                </c:pt>
                <c:pt idx="1837">
                  <c:v>-0.45218733129838679</c:v>
                </c:pt>
                <c:pt idx="1838">
                  <c:v>-0.4566241110989977</c:v>
                </c:pt>
                <c:pt idx="1839">
                  <c:v>-0.46105435644531639</c:v>
                </c:pt>
                <c:pt idx="1840">
                  <c:v>-0.46547784335200576</c:v>
                </c:pt>
                <c:pt idx="1841">
                  <c:v>-0.46989433777116124</c:v>
                </c:pt>
                <c:pt idx="1842">
                  <c:v>-0.47430386681311587</c:v>
                </c:pt>
                <c:pt idx="1843">
                  <c:v>-0.47870593697536745</c:v>
                </c:pt>
                <c:pt idx="1844">
                  <c:v>-0.48310030398724968</c:v>
                </c:pt>
                <c:pt idx="1845">
                  <c:v>-0.48748701173689535</c:v>
                </c:pt>
                <c:pt idx="1846">
                  <c:v>-0.49186554893143597</c:v>
                </c:pt>
                <c:pt idx="1847">
                  <c:v>-0.49623620479852981</c:v>
                </c:pt>
                <c:pt idx="1848">
                  <c:v>-0.50059821836098728</c:v>
                </c:pt>
                <c:pt idx="1849">
                  <c:v>-0.50495188168992566</c:v>
                </c:pt>
                <c:pt idx="1850">
                  <c:v>-0.50929668750617196</c:v>
                </c:pt>
                <c:pt idx="1851">
                  <c:v>-0.51363241735839738</c:v>
                </c:pt>
                <c:pt idx="1852">
                  <c:v>-0.51795908175241689</c:v>
                </c:pt>
                <c:pt idx="1853">
                  <c:v>-0.52227618370728812</c:v>
                </c:pt>
                <c:pt idx="1854">
                  <c:v>-0.52658375255482159</c:v>
                </c:pt>
                <c:pt idx="1855">
                  <c:v>-0.53088154361447593</c:v>
                </c:pt>
                <c:pt idx="1856">
                  <c:v>-0.53516931686778757</c:v>
                </c:pt>
                <c:pt idx="1857">
                  <c:v>-0.53944684068371063</c:v>
                </c:pt>
                <c:pt idx="1858">
                  <c:v>-0.5437138853959822</c:v>
                </c:pt>
                <c:pt idx="1859">
                  <c:v>-0.54797020947259922</c:v>
                </c:pt>
                <c:pt idx="1860">
                  <c:v>-0.55221582435846983</c:v>
                </c:pt>
                <c:pt idx="1861">
                  <c:v>-0.55645024374550089</c:v>
                </c:pt>
                <c:pt idx="1862">
                  <c:v>-0.56067349316722803</c:v>
                </c:pt>
                <c:pt idx="1863">
                  <c:v>-0.56488531630607219</c:v>
                </c:pt>
                <c:pt idx="1864">
                  <c:v>-0.56908524261677262</c:v>
                </c:pt>
                <c:pt idx="1865">
                  <c:v>-0.57327353144252224</c:v>
                </c:pt>
                <c:pt idx="1866">
                  <c:v>-0.57744943531015858</c:v>
                </c:pt>
                <c:pt idx="1867">
                  <c:v>-0.58161323695569989</c:v>
                </c:pt>
                <c:pt idx="1868">
                  <c:v>-0.58576445321117154</c:v>
                </c:pt>
                <c:pt idx="1869">
                  <c:v>-0.58990307703995903</c:v>
                </c:pt>
                <c:pt idx="1870">
                  <c:v>-0.59402864561048541</c:v>
                </c:pt>
                <c:pt idx="1871">
                  <c:v>-0.59814115554372227</c:v>
                </c:pt>
                <c:pt idx="1872">
                  <c:v>-0.60224014219523969</c:v>
                </c:pt>
                <c:pt idx="1873">
                  <c:v>-0.60632561009419894</c:v>
                </c:pt>
                <c:pt idx="1874">
                  <c:v>-0.61039731958693166</c:v>
                </c:pt>
                <c:pt idx="1875">
                  <c:v>-0.6144552858251664</c:v>
                </c:pt>
                <c:pt idx="1876">
                  <c:v>-0.61849880572761451</c:v>
                </c:pt>
                <c:pt idx="1877">
                  <c:v>-0.62252811117124696</c:v>
                </c:pt>
                <c:pt idx="1878">
                  <c:v>-0.62654274529472931</c:v>
                </c:pt>
                <c:pt idx="1879">
                  <c:v>-0.63054246320957652</c:v>
                </c:pt>
                <c:pt idx="1880">
                  <c:v>-0.63452753570460729</c:v>
                </c:pt>
                <c:pt idx="1881">
                  <c:v>-0.63849699018819772</c:v>
                </c:pt>
                <c:pt idx="1882">
                  <c:v>-0.64245133080028605</c:v>
                </c:pt>
                <c:pt idx="1883">
                  <c:v>-0.64638984692832679</c:v>
                </c:pt>
                <c:pt idx="1884">
                  <c:v>-0.65031279138310982</c:v>
                </c:pt>
                <c:pt idx="1885">
                  <c:v>-0.6542194753627385</c:v>
                </c:pt>
                <c:pt idx="1886">
                  <c:v>-0.65811010912746348</c:v>
                </c:pt>
                <c:pt idx="1887">
                  <c:v>-0.66198426579523029</c:v>
                </c:pt>
                <c:pt idx="1888">
                  <c:v>-0.66584194719752055</c:v>
                </c:pt>
                <c:pt idx="1889">
                  <c:v>-0.66968269212932474</c:v>
                </c:pt>
                <c:pt idx="1890">
                  <c:v>-0.67350627180836886</c:v>
                </c:pt>
                <c:pt idx="1891">
                  <c:v>-0.67731272343301807</c:v>
                </c:pt>
                <c:pt idx="1892">
                  <c:v>-0.68110179760334666</c:v>
                </c:pt>
                <c:pt idx="1893">
                  <c:v>-0.68487329239163619</c:v>
                </c:pt>
                <c:pt idx="1894">
                  <c:v>-0.6886269838646355</c:v>
                </c:pt>
                <c:pt idx="1895">
                  <c:v>-0.69236265157527455</c:v>
                </c:pt>
                <c:pt idx="1896">
                  <c:v>-0.6960800835203278</c:v>
                </c:pt>
                <c:pt idx="1897">
                  <c:v>-0.69977905943606322</c:v>
                </c:pt>
                <c:pt idx="1898">
                  <c:v>-0.70345959949411407</c:v>
                </c:pt>
                <c:pt idx="1899">
                  <c:v>-0.70712125996022246</c:v>
                </c:pt>
                <c:pt idx="1900">
                  <c:v>-0.71076405981150015</c:v>
                </c:pt>
                <c:pt idx="1901">
                  <c:v>-0.71438754987042252</c:v>
                </c:pt>
                <c:pt idx="1902">
                  <c:v>-0.71799175776247193</c:v>
                </c:pt>
                <c:pt idx="1903">
                  <c:v>-0.72157647667286628</c:v>
                </c:pt>
                <c:pt idx="1904">
                  <c:v>-0.72514148860193661</c:v>
                </c:pt>
                <c:pt idx="1905">
                  <c:v>-0.72868659739793273</c:v>
                </c:pt>
                <c:pt idx="1906">
                  <c:v>-0.7322115932519041</c:v>
                </c:pt>
                <c:pt idx="1907">
                  <c:v>-0.73571627306508558</c:v>
                </c:pt>
                <c:pt idx="1908">
                  <c:v>-0.73920044066307367</c:v>
                </c:pt>
                <c:pt idx="1909">
                  <c:v>-0.74266411315842629</c:v>
                </c:pt>
                <c:pt idx="1910">
                  <c:v>-0.74610687128155229</c:v>
                </c:pt>
                <c:pt idx="1911">
                  <c:v>-0.74952873620443339</c:v>
                </c:pt>
                <c:pt idx="1912">
                  <c:v>-0.7529292969054503</c:v>
                </c:pt>
                <c:pt idx="1913">
                  <c:v>-0.756308576172116</c:v>
                </c:pt>
                <c:pt idx="1914">
                  <c:v>-0.7596663720871013</c:v>
                </c:pt>
                <c:pt idx="1915">
                  <c:v>-0.76300250633123323</c:v>
                </c:pt>
                <c:pt idx="1916">
                  <c:v>-0.76631678349828902</c:v>
                </c:pt>
                <c:pt idx="1917">
                  <c:v>-0.76960901553234251</c:v>
                </c:pt>
                <c:pt idx="1918">
                  <c:v>-0.77287901634649192</c:v>
                </c:pt>
                <c:pt idx="1919">
                  <c:v>-0.77612660466948635</c:v>
                </c:pt>
                <c:pt idx="1920">
                  <c:v>-0.77935159003253129</c:v>
                </c:pt>
                <c:pt idx="1921">
                  <c:v>-0.78255401565629379</c:v>
                </c:pt>
                <c:pt idx="1922">
                  <c:v>-0.78573368601451798</c:v>
                </c:pt>
                <c:pt idx="1923">
                  <c:v>-0.78889022361853978</c:v>
                </c:pt>
                <c:pt idx="1924">
                  <c:v>-0.79202365751091719</c:v>
                </c:pt>
                <c:pt idx="1925">
                  <c:v>-0.79513361127687565</c:v>
                </c:pt>
                <c:pt idx="1926">
                  <c:v>-0.79822011881679311</c:v>
                </c:pt>
                <c:pt idx="1927">
                  <c:v>-0.80128320543152143</c:v>
                </c:pt>
                <c:pt idx="1928">
                  <c:v>-0.80432230668842719</c:v>
                </c:pt>
                <c:pt idx="1929">
                  <c:v>-0.80733745361420295</c:v>
                </c:pt>
                <c:pt idx="1930">
                  <c:v>-0.81032867729943403</c:v>
                </c:pt>
                <c:pt idx="1931">
                  <c:v>-0.81329543097623702</c:v>
                </c:pt>
                <c:pt idx="1932">
                  <c:v>-0.81623794109578596</c:v>
                </c:pt>
                <c:pt idx="1933">
                  <c:v>-0.81915604685212129</c:v>
                </c:pt>
                <c:pt idx="1934">
                  <c:v>-0.82204940020081652</c:v>
                </c:pt>
                <c:pt idx="1935">
                  <c:v>-0.82491785224074066</c:v>
                </c:pt>
                <c:pt idx="1936">
                  <c:v>-0.82776143416580172</c:v>
                </c:pt>
                <c:pt idx="1937">
                  <c:v>-0.8305800040058603</c:v>
                </c:pt>
                <c:pt idx="1938">
                  <c:v>-0.83337340998369269</c:v>
                </c:pt>
                <c:pt idx="1939">
                  <c:v>-0.83614132021143017</c:v>
                </c:pt>
                <c:pt idx="1940">
                  <c:v>-0.83888396056566872</c:v>
                </c:pt>
                <c:pt idx="1941">
                  <c:v>-0.84160082626959387</c:v>
                </c:pt>
                <c:pt idx="1942">
                  <c:v>-0.84429196125961925</c:v>
                </c:pt>
                <c:pt idx="1943">
                  <c:v>-0.84695740936391728</c:v>
                </c:pt>
                <c:pt idx="1944">
                  <c:v>-0.84959685437386245</c:v>
                </c:pt>
                <c:pt idx="1945">
                  <c:v>-0.85221016548816553</c:v>
                </c:pt>
                <c:pt idx="1946">
                  <c:v>-0.85479739312432812</c:v>
                </c:pt>
                <c:pt idx="1947">
                  <c:v>-0.8573582302389785</c:v>
                </c:pt>
                <c:pt idx="1948">
                  <c:v>-0.8598927230560991</c:v>
                </c:pt>
                <c:pt idx="1949">
                  <c:v>-0.86240075334814481</c:v>
                </c:pt>
                <c:pt idx="1950">
                  <c:v>-0.86488202995729346</c:v>
                </c:pt>
                <c:pt idx="1951">
                  <c:v>-0.86733660258744005</c:v>
                </c:pt>
                <c:pt idx="1952">
                  <c:v>-0.86976419196009558</c:v>
                </c:pt>
                <c:pt idx="1953">
                  <c:v>-0.87216501451497319</c:v>
                </c:pt>
                <c:pt idx="1954">
                  <c:v>-0.87453879157161529</c:v>
                </c:pt>
                <c:pt idx="1955">
                  <c:v>-0.87688525699616771</c:v>
                </c:pt>
                <c:pt idx="1956">
                  <c:v>-0.87920462923517662</c:v>
                </c:pt>
                <c:pt idx="1957">
                  <c:v>-0.88149663945652634</c:v>
                </c:pt>
                <c:pt idx="1958">
                  <c:v>-0.88376134397796002</c:v>
                </c:pt>
                <c:pt idx="1959">
                  <c:v>-0.88599833845064724</c:v>
                </c:pt>
                <c:pt idx="1960">
                  <c:v>-0.88820783608192289</c:v>
                </c:pt>
                <c:pt idx="1961">
                  <c:v>-0.89038973367692509</c:v>
                </c:pt>
                <c:pt idx="1962">
                  <c:v>-0.89254379846570431</c:v>
                </c:pt>
                <c:pt idx="1963">
                  <c:v>-0.89467008579676233</c:v>
                </c:pt>
                <c:pt idx="1964">
                  <c:v>-0.8967685112839251</c:v>
                </c:pt>
                <c:pt idx="1965">
                  <c:v>-0.89883884915735368</c:v>
                </c:pt>
                <c:pt idx="1966">
                  <c:v>-0.90088118602645784</c:v>
                </c:pt>
                <c:pt idx="1967">
                  <c:v>-0.90289540395132417</c:v>
                </c:pt>
                <c:pt idx="1968">
                  <c:v>-0.90488142721346454</c:v>
                </c:pt>
                <c:pt idx="1969">
                  <c:v>-0.90683921962132186</c:v>
                </c:pt>
                <c:pt idx="1970">
                  <c:v>-0.9087686903080362</c:v>
                </c:pt>
                <c:pt idx="1971">
                  <c:v>-0.91066979784402613</c:v>
                </c:pt>
                <c:pt idx="1972">
                  <c:v>-0.91254248236164937</c:v>
                </c:pt>
                <c:pt idx="1973">
                  <c:v>-0.91438668768532338</c:v>
                </c:pt>
                <c:pt idx="1974">
                  <c:v>-0.9162023659945191</c:v>
                </c:pt>
                <c:pt idx="1975">
                  <c:v>-0.91798945581355673</c:v>
                </c:pt>
                <c:pt idx="1976">
                  <c:v>-0.91974792993988563</c:v>
                </c:pt>
                <c:pt idx="1977">
                  <c:v>-0.92147771973924097</c:v>
                </c:pt>
                <c:pt idx="1978">
                  <c:v>-0.92317880261971064</c:v>
                </c:pt>
                <c:pt idx="1979">
                  <c:v>-0.92485113440011746</c:v>
                </c:pt>
                <c:pt idx="1980">
                  <c:v>-0.92649467435932775</c:v>
                </c:pt>
                <c:pt idx="1981">
                  <c:v>-0.92810939842813633</c:v>
                </c:pt>
                <c:pt idx="1982">
                  <c:v>-0.9296952519199676</c:v>
                </c:pt>
                <c:pt idx="1983">
                  <c:v>-0.93125221981701212</c:v>
                </c:pt>
                <c:pt idx="1984">
                  <c:v>-0.93278026733411556</c:v>
                </c:pt>
                <c:pt idx="1985">
                  <c:v>-0.93427938709553282</c:v>
                </c:pt>
                <c:pt idx="1986">
                  <c:v>-0.93574953885350143</c:v>
                </c:pt>
                <c:pt idx="1987">
                  <c:v>-0.93719070240549018</c:v>
                </c:pt>
                <c:pt idx="1988">
                  <c:v>-0.93860286705950591</c:v>
                </c:pt>
                <c:pt idx="1989">
                  <c:v>-0.93998602060076741</c:v>
                </c:pt>
                <c:pt idx="1990">
                  <c:v>-0.94134014351861117</c:v>
                </c:pt>
                <c:pt idx="1991">
                  <c:v>-0.94266521921214541</c:v>
                </c:pt>
                <c:pt idx="1992">
                  <c:v>-0.94396125206969028</c:v>
                </c:pt>
                <c:pt idx="1993">
                  <c:v>-0.94522823011768198</c:v>
                </c:pt>
                <c:pt idx="1994">
                  <c:v>-0.94646614801118134</c:v>
                </c:pt>
                <c:pt idx="1995">
                  <c:v>-0.94767501272470567</c:v>
                </c:pt>
                <c:pt idx="1996">
                  <c:v>-0.94885481149299622</c:v>
                </c:pt>
                <c:pt idx="1997">
                  <c:v>-0.95000556313014528</c:v>
                </c:pt>
                <c:pt idx="1998">
                  <c:v>-0.95112725664694964</c:v>
                </c:pt>
                <c:pt idx="1999">
                  <c:v>-0.95221992283716261</c:v>
                </c:pt>
                <c:pt idx="2000">
                  <c:v>-0.95328355190602931</c:v>
                </c:pt>
                <c:pt idx="2001">
                  <c:v>-0.954318167502343</c:v>
                </c:pt>
                <c:pt idx="2002">
                  <c:v>-0.95532378743237345</c:v>
                </c:pt>
                <c:pt idx="2003">
                  <c:v>-0.95630041779516239</c:v>
                </c:pt>
                <c:pt idx="2004">
                  <c:v>-0.95724808443659881</c:v>
                </c:pt>
                <c:pt idx="2005">
                  <c:v>-0.95816681287028893</c:v>
                </c:pt>
                <c:pt idx="2006">
                  <c:v>-0.95905663003885311</c:v>
                </c:pt>
                <c:pt idx="2007">
                  <c:v>-0.959917551146794</c:v>
                </c:pt>
                <c:pt idx="2008">
                  <c:v>-0.96074961522756941</c:v>
                </c:pt>
                <c:pt idx="2009">
                  <c:v>-0.96155284997265</c:v>
                </c:pt>
                <c:pt idx="2010">
                  <c:v>-0.96232728738523399</c:v>
                </c:pt>
                <c:pt idx="2011">
                  <c:v>-0.9630729690024421</c:v>
                </c:pt>
                <c:pt idx="2012">
                  <c:v>-0.96378992553353027</c:v>
                </c:pt>
                <c:pt idx="2013">
                  <c:v>-0.96447820186509292</c:v>
                </c:pt>
                <c:pt idx="2014">
                  <c:v>-0.96513783940876241</c:v>
                </c:pt>
                <c:pt idx="2015">
                  <c:v>-0.96576887884889684</c:v>
                </c:pt>
                <c:pt idx="2016">
                  <c:v>-0.96637137309139998</c:v>
                </c:pt>
                <c:pt idx="2017">
                  <c:v>-0.96694536798717867</c:v>
                </c:pt>
                <c:pt idx="2018">
                  <c:v>-0.96749091582441948</c:v>
                </c:pt>
                <c:pt idx="2019">
                  <c:v>-0.96800806732867839</c:v>
                </c:pt>
                <c:pt idx="2020">
                  <c:v>-0.96849687880062452</c:v>
                </c:pt>
                <c:pt idx="2021">
                  <c:v>-0.96895740505434558</c:v>
                </c:pt>
                <c:pt idx="2022">
                  <c:v>-0.9693897072775477</c:v>
                </c:pt>
                <c:pt idx="2023">
                  <c:v>-0.96979384417566106</c:v>
                </c:pt>
                <c:pt idx="2024">
                  <c:v>-0.97016988641256763</c:v>
                </c:pt>
                <c:pt idx="2025">
                  <c:v>-0.97051789211338702</c:v>
                </c:pt>
                <c:pt idx="2026">
                  <c:v>-0.97083792823027681</c:v>
                </c:pt>
                <c:pt idx="2027">
                  <c:v>-0.97113007215899272</c:v>
                </c:pt>
                <c:pt idx="2028">
                  <c:v>-0.97139438382403964</c:v>
                </c:pt>
                <c:pt idx="2029">
                  <c:v>-0.97163094106603753</c:v>
                </c:pt>
                <c:pt idx="2030">
                  <c:v>-0.97183982043379857</c:v>
                </c:pt>
                <c:pt idx="2031">
                  <c:v>-0.97202109635523848</c:v>
                </c:pt>
                <c:pt idx="2032">
                  <c:v>-0.97217485167961637</c:v>
                </c:pt>
                <c:pt idx="2033">
                  <c:v>-0.97230115890270996</c:v>
                </c:pt>
                <c:pt idx="2034">
                  <c:v>-0.97240010767242824</c:v>
                </c:pt>
                <c:pt idx="2035">
                  <c:v>-0.97247178199708839</c:v>
                </c:pt>
                <c:pt idx="2036">
                  <c:v>-0.9725162595810819</c:v>
                </c:pt>
                <c:pt idx="2037">
                  <c:v>-0.97253363953049521</c:v>
                </c:pt>
                <c:pt idx="2038">
                  <c:v>-0.97252399926186761</c:v>
                </c:pt>
                <c:pt idx="2039">
                  <c:v>-0.97248744127298037</c:v>
                </c:pt>
                <c:pt idx="2040">
                  <c:v>-0.97242405035490975</c:v>
                </c:pt>
                <c:pt idx="2041">
                  <c:v>-0.97233392454732281</c:v>
                </c:pt>
                <c:pt idx="2042">
                  <c:v>-0.97221715956623211</c:v>
                </c:pt>
                <c:pt idx="2043">
                  <c:v>-0.97207384930366636</c:v>
                </c:pt>
                <c:pt idx="2044">
                  <c:v>-0.971904100256615</c:v>
                </c:pt>
                <c:pt idx="2045">
                  <c:v>-0.97170800944201863</c:v>
                </c:pt>
                <c:pt idx="2046">
                  <c:v>-0.97148567444978551</c:v>
                </c:pt>
                <c:pt idx="2047">
                  <c:v>-0.97123720825717963</c:v>
                </c:pt>
                <c:pt idx="2048">
                  <c:v>-0.97096271132994028</c:v>
                </c:pt>
                <c:pt idx="2049">
                  <c:v>-0.97066229548121097</c:v>
                </c:pt>
                <c:pt idx="2050">
                  <c:v>-0.97033606002877537</c:v>
                </c:pt>
                <c:pt idx="2051">
                  <c:v>-0.96998412083556884</c:v>
                </c:pt>
                <c:pt idx="2052">
                  <c:v>-0.96960659010885164</c:v>
                </c:pt>
                <c:pt idx="2053">
                  <c:v>-0.96920358125958528</c:v>
                </c:pt>
                <c:pt idx="2054">
                  <c:v>-0.968775203986179</c:v>
                </c:pt>
                <c:pt idx="2055">
                  <c:v>-0.96832157437966226</c:v>
                </c:pt>
                <c:pt idx="2056">
                  <c:v>-0.96784281096521774</c:v>
                </c:pt>
                <c:pt idx="2057">
                  <c:v>-0.96733903745569227</c:v>
                </c:pt>
                <c:pt idx="2058">
                  <c:v>-0.96681036284937327</c:v>
                </c:pt>
                <c:pt idx="2059">
                  <c:v>-0.96625690947753673</c:v>
                </c:pt>
                <c:pt idx="2060">
                  <c:v>-0.96567880507968462</c:v>
                </c:pt>
                <c:pt idx="2061">
                  <c:v>-0.9650761740733137</c:v>
                </c:pt>
                <c:pt idx="2062">
                  <c:v>-0.96444913009116839</c:v>
                </c:pt>
                <c:pt idx="2063">
                  <c:v>-0.96379780813959548</c:v>
                </c:pt>
                <c:pt idx="2064">
                  <c:v>-0.96312233317138363</c:v>
                </c:pt>
                <c:pt idx="2065">
                  <c:v>-0.96242282416246017</c:v>
                </c:pt>
                <c:pt idx="2066">
                  <c:v>-0.9616994233015328</c:v>
                </c:pt>
                <c:pt idx="2067">
                  <c:v>-0.96095225544802088</c:v>
                </c:pt>
                <c:pt idx="2068">
                  <c:v>-0.96018144386762294</c:v>
                </c:pt>
                <c:pt idx="2069">
                  <c:v>-0.9593871290432765</c:v>
                </c:pt>
                <c:pt idx="2070">
                  <c:v>-0.95856943758184343</c:v>
                </c:pt>
                <c:pt idx="2071">
                  <c:v>-0.95772851237831746</c:v>
                </c:pt>
                <c:pt idx="2072">
                  <c:v>-0.95686448062419971</c:v>
                </c:pt>
                <c:pt idx="2073">
                  <c:v>-0.95597748475505473</c:v>
                </c:pt>
                <c:pt idx="2074">
                  <c:v>-0.95506765349022116</c:v>
                </c:pt>
                <c:pt idx="2075">
                  <c:v>-0.95413512735968387</c:v>
                </c:pt>
                <c:pt idx="2076">
                  <c:v>-0.95318003986998301</c:v>
                </c:pt>
                <c:pt idx="2077">
                  <c:v>-0.95220254490442269</c:v>
                </c:pt>
                <c:pt idx="2078">
                  <c:v>-0.95120276212447774</c:v>
                </c:pt>
                <c:pt idx="2079">
                  <c:v>-0.9501808513331732</c:v>
                </c:pt>
                <c:pt idx="2080">
                  <c:v>-0.94913694111804525</c:v>
                </c:pt>
                <c:pt idx="2081">
                  <c:v>-0.94807118061542661</c:v>
                </c:pt>
                <c:pt idx="2082">
                  <c:v>-0.94698370872071269</c:v>
                </c:pt>
                <c:pt idx="2083">
                  <c:v>-0.94587467131998282</c:v>
                </c:pt>
                <c:pt idx="2084">
                  <c:v>-0.94474421245097417</c:v>
                </c:pt>
                <c:pt idx="2085">
                  <c:v>-0.94359248082263403</c:v>
                </c:pt>
                <c:pt idx="2086">
                  <c:v>-0.94241960704007688</c:v>
                </c:pt>
                <c:pt idx="2087">
                  <c:v>-0.9412257539093638</c:v>
                </c:pt>
                <c:pt idx="2088">
                  <c:v>-0.9400110623586253</c:v>
                </c:pt>
                <c:pt idx="2089">
                  <c:v>-0.93877566974855708</c:v>
                </c:pt>
                <c:pt idx="2090">
                  <c:v>-0.93751973765364616</c:v>
                </c:pt>
                <c:pt idx="2091">
                  <c:v>-0.93624341205155637</c:v>
                </c:pt>
                <c:pt idx="2092">
                  <c:v>-0.93494684581956822</c:v>
                </c:pt>
                <c:pt idx="2093">
                  <c:v>-0.93363017113616331</c:v>
                </c:pt>
                <c:pt idx="2094">
                  <c:v>-0.9322935485040682</c:v>
                </c:pt>
                <c:pt idx="2095">
                  <c:v>-0.93093713605528206</c:v>
                </c:pt>
                <c:pt idx="2096">
                  <c:v>-0.92956106646868542</c:v>
                </c:pt>
                <c:pt idx="2097">
                  <c:v>-0.92816550585681501</c:v>
                </c:pt>
                <c:pt idx="2098">
                  <c:v>-0.92675059850567654</c:v>
                </c:pt>
                <c:pt idx="2099">
                  <c:v>-0.92531650032872481</c:v>
                </c:pt>
                <c:pt idx="2100">
                  <c:v>-0.92386335591766167</c:v>
                </c:pt>
                <c:pt idx="2101">
                  <c:v>-0.92239130974135641</c:v>
                </c:pt>
                <c:pt idx="2102">
                  <c:v>-0.92090054273072963</c:v>
                </c:pt>
                <c:pt idx="2103">
                  <c:v>-0.91939117578681817</c:v>
                </c:pt>
                <c:pt idx="2104">
                  <c:v>-0.91786338200000572</c:v>
                </c:pt>
                <c:pt idx="2105">
                  <c:v>-0.91631730302021708</c:v>
                </c:pt>
                <c:pt idx="2106">
                  <c:v>-0.91475310954466271</c:v>
                </c:pt>
                <c:pt idx="2107">
                  <c:v>-0.91317093785401704</c:v>
                </c:pt>
                <c:pt idx="2108">
                  <c:v>-0.91157094254011994</c:v>
                </c:pt>
                <c:pt idx="2109">
                  <c:v>-0.90995328563708833</c:v>
                </c:pt>
                <c:pt idx="2110">
                  <c:v>-0.90831810897626819</c:v>
                </c:pt>
                <c:pt idx="2111">
                  <c:v>-0.90666557123996938</c:v>
                </c:pt>
                <c:pt idx="2112">
                  <c:v>-0.90499583839505793</c:v>
                </c:pt>
                <c:pt idx="2113">
                  <c:v>-0.90330904872459072</c:v>
                </c:pt>
                <c:pt idx="2114">
                  <c:v>-0.90160536125334334</c:v>
                </c:pt>
                <c:pt idx="2115">
                  <c:v>-0.89988494216954473</c:v>
                </c:pt>
                <c:pt idx="2116">
                  <c:v>-0.89814788649391408</c:v>
                </c:pt>
                <c:pt idx="2117">
                  <c:v>-0.89639454416940545</c:v>
                </c:pt>
                <c:pt idx="2118">
                  <c:v>-0.89462471251177444</c:v>
                </c:pt>
                <c:pt idx="2119">
                  <c:v>-0.89283884045261774</c:v>
                </c:pt>
                <c:pt idx="2120">
                  <c:v>-0.89103708975408469</c:v>
                </c:pt>
                <c:pt idx="2121">
                  <c:v>-0.88921946796318518</c:v>
                </c:pt>
                <c:pt idx="2122">
                  <c:v>-0.88738613952947287</c:v>
                </c:pt>
                <c:pt idx="2123">
                  <c:v>-0.88553725873839129</c:v>
                </c:pt>
                <c:pt idx="2124">
                  <c:v>-0.8836731384517702</c:v>
                </c:pt>
                <c:pt idx="2125">
                  <c:v>-0.88179363105411157</c:v>
                </c:pt>
                <c:pt idx="2126">
                  <c:v>-0.87989919918449422</c:v>
                </c:pt>
                <c:pt idx="2127">
                  <c:v>-0.87798985228623638</c:v>
                </c:pt>
                <c:pt idx="2128">
                  <c:v>-0.87606574478346455</c:v>
                </c:pt>
                <c:pt idx="2129">
                  <c:v>-0.87412703443216166</c:v>
                </c:pt>
                <c:pt idx="2130">
                  <c:v>-0.87217404549648769</c:v>
                </c:pt>
                <c:pt idx="2131">
                  <c:v>-0.87020660708867603</c:v>
                </c:pt>
                <c:pt idx="2132">
                  <c:v>-0.86822504194825223</c:v>
                </c:pt>
                <c:pt idx="2133">
                  <c:v>-0.86622950417723221</c:v>
                </c:pt>
                <c:pt idx="2134">
                  <c:v>-0.86422015106085137</c:v>
                </c:pt>
                <c:pt idx="2135">
                  <c:v>-0.86219697649955662</c:v>
                </c:pt>
                <c:pt idx="2136">
                  <c:v>-0.86016046913605648</c:v>
                </c:pt>
                <c:pt idx="2137">
                  <c:v>-0.85811044499363709</c:v>
                </c:pt>
                <c:pt idx="2138">
                  <c:v>-0.85604723366237268</c:v>
                </c:pt>
                <c:pt idx="2139">
                  <c:v>-0.85397081672929021</c:v>
                </c:pt>
                <c:pt idx="2140">
                  <c:v>-0.8518816986170501</c:v>
                </c:pt>
                <c:pt idx="2141">
                  <c:v>-0.84977968444702956</c:v>
                </c:pt>
                <c:pt idx="2142">
                  <c:v>-0.84766492301187379</c:v>
                </c:pt>
                <c:pt idx="2143">
                  <c:v>-0.84553775204101411</c:v>
                </c:pt>
                <c:pt idx="2144">
                  <c:v>-0.84339832024319061</c:v>
                </c:pt>
                <c:pt idx="2145">
                  <c:v>-0.84124660357434844</c:v>
                </c:pt>
                <c:pt idx="2146">
                  <c:v>-0.8390827560852302</c:v>
                </c:pt>
                <c:pt idx="2147">
                  <c:v>-0.83690710640007149</c:v>
                </c:pt>
                <c:pt idx="2148">
                  <c:v>-0.83471981141207674</c:v>
                </c:pt>
                <c:pt idx="2149">
                  <c:v>-0.83252065449447388</c:v>
                </c:pt>
                <c:pt idx="2150">
                  <c:v>-0.8303103417729476</c:v>
                </c:pt>
                <c:pt idx="2151">
                  <c:v>-0.8280884628759525</c:v>
                </c:pt>
                <c:pt idx="2152">
                  <c:v>-0.82585535325271819</c:v>
                </c:pt>
                <c:pt idx="2153">
                  <c:v>-0.82361135238837668</c:v>
                </c:pt>
                <c:pt idx="2154">
                  <c:v>-0.82135642265732001</c:v>
                </c:pt>
                <c:pt idx="2155">
                  <c:v>-0.81909070870087475</c:v>
                </c:pt>
                <c:pt idx="2156">
                  <c:v>-0.81681455196046548</c:v>
                </c:pt>
                <c:pt idx="2157">
                  <c:v>-0.81452771804107216</c:v>
                </c:pt>
                <c:pt idx="2158">
                  <c:v>-0.81223073364246201</c:v>
                </c:pt>
                <c:pt idx="2159">
                  <c:v>-0.8099233563059044</c:v>
                </c:pt>
                <c:pt idx="2160">
                  <c:v>-0.8076061309225917</c:v>
                </c:pt>
                <c:pt idx="2161">
                  <c:v>-0.80527880099903248</c:v>
                </c:pt>
                <c:pt idx="2162">
                  <c:v>-0.80294191151359839</c:v>
                </c:pt>
                <c:pt idx="2163">
                  <c:v>-0.80059520398804551</c:v>
                </c:pt>
                <c:pt idx="2164">
                  <c:v>-0.79823902411521785</c:v>
                </c:pt>
                <c:pt idx="2165">
                  <c:v>-0.79587351193615163</c:v>
                </c:pt>
                <c:pt idx="2166">
                  <c:v>-0.79349881279035361</c:v>
                </c:pt>
                <c:pt idx="2167">
                  <c:v>-0.79111506853999092</c:v>
                </c:pt>
                <c:pt idx="2168">
                  <c:v>-0.78872221450651481</c:v>
                </c:pt>
                <c:pt idx="2169">
                  <c:v>-0.78632059557328027</c:v>
                </c:pt>
                <c:pt idx="2170">
                  <c:v>-0.78391034908580315</c:v>
                </c:pt>
                <c:pt idx="2171">
                  <c:v>-0.78149140880796608</c:v>
                </c:pt>
                <c:pt idx="2172">
                  <c:v>-0.77906433308235989</c:v>
                </c:pt>
                <c:pt idx="2173">
                  <c:v>-0.77662862310777192</c:v>
                </c:pt>
                <c:pt idx="2174">
                  <c:v>-0.77418505671304683</c:v>
                </c:pt>
                <c:pt idx="2175">
                  <c:v>-0.77173313147702238</c:v>
                </c:pt>
                <c:pt idx="2176">
                  <c:v>-0.76927361521001092</c:v>
                </c:pt>
                <c:pt idx="2177">
                  <c:v>-0.7668060075696741</c:v>
                </c:pt>
                <c:pt idx="2178">
                  <c:v>-0.76433108571599195</c:v>
                </c:pt>
                <c:pt idx="2179">
                  <c:v>-0.76184833475379699</c:v>
                </c:pt>
                <c:pt idx="2180">
                  <c:v>-0.75935832466022157</c:v>
                </c:pt>
                <c:pt idx="2181">
                  <c:v>-0.75686118061794461</c:v>
                </c:pt>
                <c:pt idx="2182">
                  <c:v>-0.75435682284528582</c:v>
                </c:pt>
                <c:pt idx="2183">
                  <c:v>-0.75184537562060838</c:v>
                </c:pt>
                <c:pt idx="2184">
                  <c:v>-0.74932697335311327</c:v>
                </c:pt>
                <c:pt idx="2185">
                  <c:v>-0.74680196458557901</c:v>
                </c:pt>
                <c:pt idx="2186">
                  <c:v>-0.74427003210715814</c:v>
                </c:pt>
                <c:pt idx="2187">
                  <c:v>-0.74173175202565667</c:v>
                </c:pt>
                <c:pt idx="2188">
                  <c:v>-0.73918702261661173</c:v>
                </c:pt>
                <c:pt idx="2189">
                  <c:v>-0.73663620055307999</c:v>
                </c:pt>
                <c:pt idx="2190">
                  <c:v>-0.73407896269472284</c:v>
                </c:pt>
                <c:pt idx="2191">
                  <c:v>-0.73151586995082474</c:v>
                </c:pt>
                <c:pt idx="2192">
                  <c:v>-0.72894661572186381</c:v>
                </c:pt>
                <c:pt idx="2193">
                  <c:v>-0.72637176230403722</c:v>
                </c:pt>
                <c:pt idx="2194">
                  <c:v>-0.72379097834619122</c:v>
                </c:pt>
                <c:pt idx="2195">
                  <c:v>-0.72120461570067329</c:v>
                </c:pt>
                <c:pt idx="2196">
                  <c:v>-0.71861302302835617</c:v>
                </c:pt>
                <c:pt idx="2197">
                  <c:v>-0.7160158653716715</c:v>
                </c:pt>
                <c:pt idx="2198">
                  <c:v>-0.71341348930643012</c:v>
                </c:pt>
                <c:pt idx="2199">
                  <c:v>-0.71080601348421779</c:v>
                </c:pt>
                <c:pt idx="2200">
                  <c:v>-0.70819355582683019</c:v>
                </c:pt>
                <c:pt idx="2201">
                  <c:v>-0.70557622617020865</c:v>
                </c:pt>
                <c:pt idx="2202">
                  <c:v>-0.70295392660473222</c:v>
                </c:pt>
                <c:pt idx="2203">
                  <c:v>-0.7003269885077481</c:v>
                </c:pt>
                <c:pt idx="2204">
                  <c:v>-0.69769552935756274</c:v>
                </c:pt>
                <c:pt idx="2205">
                  <c:v>-0.69505943257183389</c:v>
                </c:pt>
                <c:pt idx="2206">
                  <c:v>-0.69241928715165102</c:v>
                </c:pt>
                <c:pt idx="2207">
                  <c:v>-0.68977448288535614</c:v>
                </c:pt>
                <c:pt idx="2208">
                  <c:v>-0.68712584758095274</c:v>
                </c:pt>
                <c:pt idx="2209">
                  <c:v>-0.68447303023984196</c:v>
                </c:pt>
                <c:pt idx="2210">
                  <c:v>-0.68181611859485503</c:v>
                </c:pt>
                <c:pt idx="2211">
                  <c:v>-0.67915547143650057</c:v>
                </c:pt>
                <c:pt idx="2212">
                  <c:v>-0.67649120002541141</c:v>
                </c:pt>
                <c:pt idx="2213">
                  <c:v>-0.6738231681494905</c:v>
                </c:pt>
                <c:pt idx="2214">
                  <c:v>-0.67115148640410016</c:v>
                </c:pt>
                <c:pt idx="2215">
                  <c:v>-0.66847649388198649</c:v>
                </c:pt>
                <c:pt idx="2216">
                  <c:v>-0.6657980644552941</c:v>
                </c:pt>
                <c:pt idx="2217">
                  <c:v>-0.66311653217740207</c:v>
                </c:pt>
                <c:pt idx="2218">
                  <c:v>-0.66043177067119907</c:v>
                </c:pt>
                <c:pt idx="2219">
                  <c:v>-0.65774387325750783</c:v>
                </c:pt>
                <c:pt idx="2220">
                  <c:v>-0.65505319549822116</c:v>
                </c:pt>
                <c:pt idx="2221">
                  <c:v>-0.65235958725116883</c:v>
                </c:pt>
                <c:pt idx="2222">
                  <c:v>-0.64966315079376991</c:v>
                </c:pt>
                <c:pt idx="2223">
                  <c:v>-0.64696398978729064</c:v>
                </c:pt>
                <c:pt idx="2224">
                  <c:v>-0.64426218976787164</c:v>
                </c:pt>
                <c:pt idx="2225">
                  <c:v>-0.6415581107659255</c:v>
                </c:pt>
                <c:pt idx="2226">
                  <c:v>-0.63885159492536225</c:v>
                </c:pt>
                <c:pt idx="2227">
                  <c:v>-0.63614249513095678</c:v>
                </c:pt>
                <c:pt idx="2228">
                  <c:v>-0.63343139991362385</c:v>
                </c:pt>
                <c:pt idx="2229">
                  <c:v>-0.63071816093410649</c:v>
                </c:pt>
                <c:pt idx="2230">
                  <c:v>-0.62800287012070244</c:v>
                </c:pt>
                <c:pt idx="2231">
                  <c:v>-0.62528561248374592</c:v>
                </c:pt>
                <c:pt idx="2232">
                  <c:v>-0.62256649722395929</c:v>
                </c:pt>
                <c:pt idx="2233">
                  <c:v>-0.61984559961297303</c:v>
                </c:pt>
                <c:pt idx="2234">
                  <c:v>-0.61712302308815015</c:v>
                </c:pt>
                <c:pt idx="2235">
                  <c:v>-0.61439884574832138</c:v>
                </c:pt>
                <c:pt idx="2236">
                  <c:v>-0.61167317341642946</c:v>
                </c:pt>
                <c:pt idx="2237">
                  <c:v>-0.60894584396574603</c:v>
                </c:pt>
                <c:pt idx="2238">
                  <c:v>-0.60621741885077174</c:v>
                </c:pt>
                <c:pt idx="2239">
                  <c:v>-0.60348751552134594</c:v>
                </c:pt>
                <c:pt idx="2240">
                  <c:v>-0.60075645350878837</c:v>
                </c:pt>
                <c:pt idx="2241">
                  <c:v>-0.59802433636127017</c:v>
                </c:pt>
                <c:pt idx="2242">
                  <c:v>-0.59529101437692744</c:v>
                </c:pt>
                <c:pt idx="2243">
                  <c:v>-0.5925567304760776</c:v>
                </c:pt>
                <c:pt idx="2244">
                  <c:v>-0.58982165955723198</c:v>
                </c:pt>
                <c:pt idx="2245">
                  <c:v>-0.58708586309865785</c:v>
                </c:pt>
                <c:pt idx="2246">
                  <c:v>-0.58434916833372108</c:v>
                </c:pt>
                <c:pt idx="2247">
                  <c:v>-0.58161191858349848</c:v>
                </c:pt>
                <c:pt idx="2248">
                  <c:v>-0.57887390548592266</c:v>
                </c:pt>
                <c:pt idx="2249">
                  <c:v>-0.57613550141352554</c:v>
                </c:pt>
                <c:pt idx="2250">
                  <c:v>-0.57339675581695693</c:v>
                </c:pt>
                <c:pt idx="2251">
                  <c:v>-0.5706575174156634</c:v>
                </c:pt>
                <c:pt idx="2252">
                  <c:v>-0.56791810462522274</c:v>
                </c:pt>
                <c:pt idx="2253">
                  <c:v>-0.56517835844623021</c:v>
                </c:pt>
                <c:pt idx="2254">
                  <c:v>-0.56243833110763031</c:v>
                </c:pt>
                <c:pt idx="2255">
                  <c:v>-0.55969837571250858</c:v>
                </c:pt>
                <c:pt idx="2256">
                  <c:v>-0.55695853143235097</c:v>
                </c:pt>
                <c:pt idx="2257">
                  <c:v>-0.55421838970398629</c:v>
                </c:pt>
                <c:pt idx="2258">
                  <c:v>-0.55147879844513703</c:v>
                </c:pt>
                <c:pt idx="2259">
                  <c:v>-0.54873903055061313</c:v>
                </c:pt>
                <c:pt idx="2260">
                  <c:v>-0.5459996957592016</c:v>
                </c:pt>
                <c:pt idx="2261">
                  <c:v>-0.54326060656345732</c:v>
                </c:pt>
                <c:pt idx="2262">
                  <c:v>-0.5405218264024465</c:v>
                </c:pt>
                <c:pt idx="2263">
                  <c:v>-0.53778368218087158</c:v>
                </c:pt>
                <c:pt idx="2264">
                  <c:v>-0.53504599937516739</c:v>
                </c:pt>
                <c:pt idx="2265">
                  <c:v>-0.53230881434039745</c:v>
                </c:pt>
                <c:pt idx="2266">
                  <c:v>-0.52957224822099958</c:v>
                </c:pt>
                <c:pt idx="2267">
                  <c:v>-0.52683631131783948</c:v>
                </c:pt>
                <c:pt idx="2268">
                  <c:v>-0.52410136231996307</c:v>
                </c:pt>
                <c:pt idx="2269">
                  <c:v>-0.52136719298208989</c:v>
                </c:pt>
                <c:pt idx="2270">
                  <c:v>-0.51863362206378438</c:v>
                </c:pt>
                <c:pt idx="2271">
                  <c:v>-0.5159012225651558</c:v>
                </c:pt>
                <c:pt idx="2272">
                  <c:v>-0.51316980217494357</c:v>
                </c:pt>
                <c:pt idx="2273">
                  <c:v>-0.5104394270454421</c:v>
                </c:pt>
                <c:pt idx="2274">
                  <c:v>-0.50771015788361074</c:v>
                </c:pt>
                <c:pt idx="2275">
                  <c:v>-0.50498205323597367</c:v>
                </c:pt>
                <c:pt idx="2276">
                  <c:v>-0.50225518810876524</c:v>
                </c:pt>
                <c:pt idx="2277">
                  <c:v>-0.49952959807249825</c:v>
                </c:pt>
                <c:pt idx="2278">
                  <c:v>-0.49680509604530709</c:v>
                </c:pt>
                <c:pt idx="2279">
                  <c:v>-0.49408228857092484</c:v>
                </c:pt>
                <c:pt idx="2280">
                  <c:v>-0.49136091407691956</c:v>
                </c:pt>
                <c:pt idx="2281">
                  <c:v>-0.48864082110744733</c:v>
                </c:pt>
                <c:pt idx="2282">
                  <c:v>-0.48592230508607653</c:v>
                </c:pt>
                <c:pt idx="2283">
                  <c:v>-0.48320543300177138</c:v>
                </c:pt>
                <c:pt idx="2284">
                  <c:v>-0.48049025777940646</c:v>
                </c:pt>
                <c:pt idx="2285">
                  <c:v>-0.4777768144189638</c:v>
                </c:pt>
                <c:pt idx="2286">
                  <c:v>-0.47506493207676681</c:v>
                </c:pt>
                <c:pt idx="2287">
                  <c:v>-0.47235516697784752</c:v>
                </c:pt>
                <c:pt idx="2288">
                  <c:v>-0.46964680415867593</c:v>
                </c:pt>
                <c:pt idx="2289">
                  <c:v>-0.4669406480190042</c:v>
                </c:pt>
                <c:pt idx="2290">
                  <c:v>-0.46423627673507284</c:v>
                </c:pt>
                <c:pt idx="2291">
                  <c:v>-0.46153395186781543</c:v>
                </c:pt>
                <c:pt idx="2292">
                  <c:v>-0.45883349665357726</c:v>
                </c:pt>
                <c:pt idx="2293">
                  <c:v>-0.45613548564502232</c:v>
                </c:pt>
                <c:pt idx="2294">
                  <c:v>-0.45343916023726966</c:v>
                </c:pt>
                <c:pt idx="2295">
                  <c:v>-0.45074538084992533</c:v>
                </c:pt>
                <c:pt idx="2296">
                  <c:v>-0.44805340603349647</c:v>
                </c:pt>
                <c:pt idx="2297">
                  <c:v>-0.44536404982775624</c:v>
                </c:pt>
                <c:pt idx="2298">
                  <c:v>-0.44267685404880142</c:v>
                </c:pt>
                <c:pt idx="2299">
                  <c:v>-0.43999187640934972</c:v>
                </c:pt>
                <c:pt idx="2300">
                  <c:v>-0.43730941091837155</c:v>
                </c:pt>
                <c:pt idx="2301">
                  <c:v>-0.43462920974909663</c:v>
                </c:pt>
                <c:pt idx="2302">
                  <c:v>-0.43195166738879676</c:v>
                </c:pt>
                <c:pt idx="2303">
                  <c:v>-0.42927647378586753</c:v>
                </c:pt>
                <c:pt idx="2304">
                  <c:v>-0.42660397820580753</c:v>
                </c:pt>
                <c:pt idx="2305">
                  <c:v>-0.42393371466622931</c:v>
                </c:pt>
                <c:pt idx="2306">
                  <c:v>-0.4212664783534345</c:v>
                </c:pt>
                <c:pt idx="2307">
                  <c:v>-0.41860156280114469</c:v>
                </c:pt>
                <c:pt idx="2308">
                  <c:v>-0.41593950232362503</c:v>
                </c:pt>
                <c:pt idx="2309">
                  <c:v>-0.41328008798663574</c:v>
                </c:pt>
                <c:pt idx="2310">
                  <c:v>-0.41062362491196847</c:v>
                </c:pt>
                <c:pt idx="2311">
                  <c:v>-0.40796965257988282</c:v>
                </c:pt>
                <c:pt idx="2312">
                  <c:v>-0.40531868972543217</c:v>
                </c:pt>
                <c:pt idx="2313">
                  <c:v>-0.40267080062307298</c:v>
                </c:pt>
                <c:pt idx="2314">
                  <c:v>-0.40002550535239839</c:v>
                </c:pt>
                <c:pt idx="2315">
                  <c:v>-0.39738310467063953</c:v>
                </c:pt>
                <c:pt idx="2316">
                  <c:v>-0.3947438979599977</c:v>
                </c:pt>
                <c:pt idx="2317">
                  <c:v>-0.39210763879320398</c:v>
                </c:pt>
                <c:pt idx="2318">
                  <c:v>-0.38947438841926185</c:v>
                </c:pt>
                <c:pt idx="2319">
                  <c:v>-0.38684419905001366</c:v>
                </c:pt>
                <c:pt idx="2320">
                  <c:v>-0.38421706257909216</c:v>
                </c:pt>
                <c:pt idx="2321">
                  <c:v>-0.38159305794484238</c:v>
                </c:pt>
                <c:pt idx="2322">
                  <c:v>-0.37897244416204756</c:v>
                </c:pt>
                <c:pt idx="2323">
                  <c:v>-0.37635477108255844</c:v>
                </c:pt>
                <c:pt idx="2324">
                  <c:v>-0.37374029765839983</c:v>
                </c:pt>
                <c:pt idx="2325">
                  <c:v>-0.37112935833735555</c:v>
                </c:pt>
                <c:pt idx="2326">
                  <c:v>-0.36852142395223803</c:v>
                </c:pt>
                <c:pt idx="2327">
                  <c:v>-0.36591679973023661</c:v>
                </c:pt>
                <c:pt idx="2328">
                  <c:v>-0.36331555226732332</c:v>
                </c:pt>
                <c:pt idx="2329">
                  <c:v>-0.3607176876006753</c:v>
                </c:pt>
                <c:pt idx="2330">
                  <c:v>-0.3581232253054622</c:v>
                </c:pt>
                <c:pt idx="2331">
                  <c:v>-0.35553222484524272</c:v>
                </c:pt>
                <c:pt idx="2332">
                  <c:v>-0.35294444358715177</c:v>
                </c:pt>
                <c:pt idx="2333">
                  <c:v>-0.3503604283632526</c:v>
                </c:pt>
                <c:pt idx="2334">
                  <c:v>-0.34777968528398301</c:v>
                </c:pt>
                <c:pt idx="2335">
                  <c:v>-0.34520251269350444</c:v>
                </c:pt>
                <c:pt idx="2336">
                  <c:v>-0.34262895666017301</c:v>
                </c:pt>
                <c:pt idx="2337">
                  <c:v>-0.34005899700046716</c:v>
                </c:pt>
                <c:pt idx="2338">
                  <c:v>-0.33749251671166935</c:v>
                </c:pt>
                <c:pt idx="2339">
                  <c:v>-0.33492985021450239</c:v>
                </c:pt>
                <c:pt idx="2340">
                  <c:v>-0.33237069126647878</c:v>
                </c:pt>
                <c:pt idx="2341">
                  <c:v>-0.32981504336496842</c:v>
                </c:pt>
                <c:pt idx="2342">
                  <c:v>-0.3272633820143741</c:v>
                </c:pt>
                <c:pt idx="2343">
                  <c:v>-0.32471527620997404</c:v>
                </c:pt>
                <c:pt idx="2344">
                  <c:v>-0.32217072711291062</c:v>
                </c:pt>
                <c:pt idx="2345">
                  <c:v>-0.3196302606602574</c:v>
                </c:pt>
                <c:pt idx="2346">
                  <c:v>-0.3170931897059398</c:v>
                </c:pt>
                <c:pt idx="2347">
                  <c:v>-0.31456023144820094</c:v>
                </c:pt>
                <c:pt idx="2348">
                  <c:v>-0.31203095781847379</c:v>
                </c:pt>
                <c:pt idx="2349">
                  <c:v>-0.30950535562115589</c:v>
                </c:pt>
                <c:pt idx="2350">
                  <c:v>-0.30698396973252307</c:v>
                </c:pt>
                <c:pt idx="2351">
                  <c:v>-0.30446607091927536</c:v>
                </c:pt>
                <c:pt idx="2352">
                  <c:v>-0.30195220779494558</c:v>
                </c:pt>
                <c:pt idx="2353">
                  <c:v>-0.29944234165931755</c:v>
                </c:pt>
                <c:pt idx="2354">
                  <c:v>-0.29693629127695859</c:v>
                </c:pt>
                <c:pt idx="2355">
                  <c:v>-0.29443432632922428</c:v>
                </c:pt>
                <c:pt idx="2356">
                  <c:v>-0.29193620739960624</c:v>
                </c:pt>
                <c:pt idx="2357">
                  <c:v>-0.28944194983613164</c:v>
                </c:pt>
                <c:pt idx="2358">
                  <c:v>-0.28695183268869523</c:v>
                </c:pt>
                <c:pt idx="2359">
                  <c:v>-0.28446562845197737</c:v>
                </c:pt>
                <c:pt idx="2360">
                  <c:v>-0.2819836045037355</c:v>
                </c:pt>
                <c:pt idx="2361">
                  <c:v>-0.27950554000176348</c:v>
                </c:pt>
                <c:pt idx="2362">
                  <c:v>-0.27703168081233165</c:v>
                </c:pt>
                <c:pt idx="2363">
                  <c:v>-0.27456156984368851</c:v>
                </c:pt>
                <c:pt idx="2364">
                  <c:v>-0.27209571257052351</c:v>
                </c:pt>
                <c:pt idx="2365">
                  <c:v>-0.26963392085357291</c:v>
                </c:pt>
                <c:pt idx="2366">
                  <c:v>-0.26717635485891389</c:v>
                </c:pt>
                <c:pt idx="2367">
                  <c:v>-0.26472288231799684</c:v>
                </c:pt>
                <c:pt idx="2368">
                  <c:v>-0.26227349576358899</c:v>
                </c:pt>
                <c:pt idx="2369">
                  <c:v>-0.25982820973317178</c:v>
                </c:pt>
                <c:pt idx="2370">
                  <c:v>-0.25738705213697605</c:v>
                </c:pt>
                <c:pt idx="2371">
                  <c:v>-0.25495023233586495</c:v>
                </c:pt>
                <c:pt idx="2372">
                  <c:v>-0.25251760968508946</c:v>
                </c:pt>
                <c:pt idx="2373">
                  <c:v>-0.25008912851737169</c:v>
                </c:pt>
                <c:pt idx="2374">
                  <c:v>-0.24766483984948726</c:v>
                </c:pt>
                <c:pt idx="2375">
                  <c:v>-0.24524473508576308</c:v>
                </c:pt>
                <c:pt idx="2376">
                  <c:v>-0.24282883305290609</c:v>
                </c:pt>
                <c:pt idx="2377">
                  <c:v>-0.24041741092006275</c:v>
                </c:pt>
                <c:pt idx="2378">
                  <c:v>-0.23801023788538303</c:v>
                </c:pt>
                <c:pt idx="2379">
                  <c:v>-0.23560708379347012</c:v>
                </c:pt>
                <c:pt idx="2380">
                  <c:v>-0.23320841908712342</c:v>
                </c:pt>
                <c:pt idx="2381">
                  <c:v>-0.23081380568743823</c:v>
                </c:pt>
                <c:pt idx="2382">
                  <c:v>-0.22842373615914122</c:v>
                </c:pt>
                <c:pt idx="2383">
                  <c:v>-0.22603797565423991</c:v>
                </c:pt>
                <c:pt idx="2384">
                  <c:v>-0.22365657752622486</c:v>
                </c:pt>
                <c:pt idx="2385">
                  <c:v>-0.22127920556041816</c:v>
                </c:pt>
                <c:pt idx="2386">
                  <c:v>-0.21890645661320554</c:v>
                </c:pt>
                <c:pt idx="2387">
                  <c:v>-0.21653783441347063</c:v>
                </c:pt>
                <c:pt idx="2388">
                  <c:v>-0.21417382016727293</c:v>
                </c:pt>
                <c:pt idx="2389">
                  <c:v>-0.21181392661376006</c:v>
                </c:pt>
                <c:pt idx="2390">
                  <c:v>-0.20945845511008312</c:v>
                </c:pt>
                <c:pt idx="2391">
                  <c:v>-0.20710762849700159</c:v>
                </c:pt>
                <c:pt idx="2392">
                  <c:v>-0.20476097630463316</c:v>
                </c:pt>
                <c:pt idx="2393">
                  <c:v>-0.20241875660301772</c:v>
                </c:pt>
                <c:pt idx="2394">
                  <c:v>-0.2000807295480887</c:v>
                </c:pt>
                <c:pt idx="2395">
                  <c:v>-0.19774738552087753</c:v>
                </c:pt>
                <c:pt idx="2396">
                  <c:v>-0.19541827192946798</c:v>
                </c:pt>
                <c:pt idx="2397">
                  <c:v>-0.19309363887475631</c:v>
                </c:pt>
                <c:pt idx="2398">
                  <c:v>-0.19077347471614031</c:v>
                </c:pt>
                <c:pt idx="2399">
                  <c:v>-0.18845778345736344</c:v>
                </c:pt>
                <c:pt idx="2400">
                  <c:v>-0.18614636318347835</c:v>
                </c:pt>
                <c:pt idx="2401">
                  <c:v>-0.18383945741163002</c:v>
                </c:pt>
                <c:pt idx="2402">
                  <c:v>-0.18153704964428438</c:v>
                </c:pt>
                <c:pt idx="2403">
                  <c:v>-0.17923918053493618</c:v>
                </c:pt>
                <c:pt idx="2404">
                  <c:v>-0.17694559236640323</c:v>
                </c:pt>
                <c:pt idx="2405">
                  <c:v>-0.1746563137946896</c:v>
                </c:pt>
                <c:pt idx="2406">
                  <c:v>-0.17237180502135049</c:v>
                </c:pt>
                <c:pt idx="2407">
                  <c:v>-0.17009163455614928</c:v>
                </c:pt>
                <c:pt idx="2408">
                  <c:v>-0.16781601749654645</c:v>
                </c:pt>
                <c:pt idx="2409">
                  <c:v>-0.16554472882329108</c:v>
                </c:pt>
                <c:pt idx="2410">
                  <c:v>-0.16327825192915985</c:v>
                </c:pt>
                <c:pt idx="2411">
                  <c:v>-0.16101586897856038</c:v>
                </c:pt>
                <c:pt idx="2412">
                  <c:v>-0.15875786325804747</c:v>
                </c:pt>
                <c:pt idx="2413">
                  <c:v>-0.15650491093733732</c:v>
                </c:pt>
                <c:pt idx="2414">
                  <c:v>-0.15425586863554541</c:v>
                </c:pt>
                <c:pt idx="2415">
                  <c:v>-0.15201165535754363</c:v>
                </c:pt>
                <c:pt idx="2416">
                  <c:v>-0.14977183155607005</c:v>
                </c:pt>
                <c:pt idx="2417">
                  <c:v>-0.14753659982823025</c:v>
                </c:pt>
                <c:pt idx="2418">
                  <c:v>-0.1453057794345374</c:v>
                </c:pt>
                <c:pt idx="2419">
                  <c:v>-0.1430795761282761</c:v>
                </c:pt>
                <c:pt idx="2420">
                  <c:v>-0.14085778137646973</c:v>
                </c:pt>
                <c:pt idx="2421">
                  <c:v>-0.1386403857793691</c:v>
                </c:pt>
                <c:pt idx="2422">
                  <c:v>-0.13642763576291755</c:v>
                </c:pt>
                <c:pt idx="2423">
                  <c:v>-0.13421931413507396</c:v>
                </c:pt>
                <c:pt idx="2424">
                  <c:v>-0.13201562896746513</c:v>
                </c:pt>
                <c:pt idx="2425">
                  <c:v>-0.12981637643265198</c:v>
                </c:pt>
                <c:pt idx="2426">
                  <c:v>-0.12762177442422926</c:v>
                </c:pt>
                <c:pt idx="2427">
                  <c:v>-0.12543159881869403</c:v>
                </c:pt>
                <c:pt idx="2428">
                  <c:v>-0.12324586286337939</c:v>
                </c:pt>
                <c:pt idx="2429">
                  <c:v>-0.12106458198088318</c:v>
                </c:pt>
                <c:pt idx="2430">
                  <c:v>-0.11888795672177691</c:v>
                </c:pt>
                <c:pt idx="2431">
                  <c:v>-0.11671577906650134</c:v>
                </c:pt>
                <c:pt idx="2432">
                  <c:v>-0.11454827239198294</c:v>
                </c:pt>
                <c:pt idx="2433">
                  <c:v>-0.11238501164966361</c:v>
                </c:pt>
                <c:pt idx="2434">
                  <c:v>-0.11022641839026615</c:v>
                </c:pt>
                <c:pt idx="2435">
                  <c:v>-0.108072290615104</c:v>
                </c:pt>
                <c:pt idx="2436">
                  <c:v>-0.10592283494943457</c:v>
                </c:pt>
                <c:pt idx="2437">
                  <c:v>-0.10377763094776185</c:v>
                </c:pt>
                <c:pt idx="2438">
                  <c:v>-0.10163711709588756</c:v>
                </c:pt>
                <c:pt idx="2439">
                  <c:v>-9.9501068662084441E-2</c:v>
                </c:pt>
                <c:pt idx="2440">
                  <c:v>-9.736949144955992E-2</c:v>
                </c:pt>
                <c:pt idx="2441">
                  <c:v>-9.5242613863881817E-2</c:v>
                </c:pt>
                <c:pt idx="2442">
                  <c:v>-9.3119980045480791E-2</c:v>
                </c:pt>
                <c:pt idx="2443">
                  <c:v>-9.1001826400034805E-2</c:v>
                </c:pt>
                <c:pt idx="2444">
                  <c:v>-8.8888358270765411E-2</c:v>
                </c:pt>
                <c:pt idx="2445">
                  <c:v>-8.6779365165636863E-2</c:v>
                </c:pt>
                <c:pt idx="2446">
                  <c:v>-8.4674875307673494E-2</c:v>
                </c:pt>
                <c:pt idx="2447">
                  <c:v>-8.257485072206551E-2</c:v>
                </c:pt>
                <c:pt idx="2448">
                  <c:v>-8.0479104984849656E-2</c:v>
                </c:pt>
                <c:pt idx="2449">
                  <c:v>-7.8388234677317786E-2</c:v>
                </c:pt>
                <c:pt idx="2450">
                  <c:v>-7.6301658556202814E-2</c:v>
                </c:pt>
                <c:pt idx="2451">
                  <c:v>-7.4219563262509822E-2</c:v>
                </c:pt>
                <c:pt idx="2452">
                  <c:v>-7.2142160284380599E-2</c:v>
                </c:pt>
                <c:pt idx="2453">
                  <c:v>-7.0069005527917783E-2</c:v>
                </c:pt>
                <c:pt idx="2454">
                  <c:v>-6.8000370343429373E-2</c:v>
                </c:pt>
                <c:pt idx="2455">
                  <c:v>-6.5935986919673145E-2</c:v>
                </c:pt>
                <c:pt idx="2456">
                  <c:v>-6.3876513862935233E-2</c:v>
                </c:pt>
                <c:pt idx="2457">
                  <c:v>-6.1821305205420521E-2</c:v>
                </c:pt>
                <c:pt idx="2458">
                  <c:v>-5.9770590299629001E-2</c:v>
                </c:pt>
                <c:pt idx="2459">
                  <c:v>-5.7724335424974425E-2</c:v>
                </c:pt>
                <c:pt idx="2460">
                  <c:v>-5.5682366595217261E-2</c:v>
                </c:pt>
                <c:pt idx="2461">
                  <c:v>-5.3645075288001894E-2</c:v>
                </c:pt>
                <c:pt idx="2462">
                  <c:v>-5.1612262745516432E-2</c:v>
                </c:pt>
                <c:pt idx="2463">
                  <c:v>-4.9583720368569638E-2</c:v>
                </c:pt>
                <c:pt idx="2464">
                  <c:v>-4.7559867769396504E-2</c:v>
                </c:pt>
                <c:pt idx="2465">
                  <c:v>-4.5540275479445037E-2</c:v>
                </c:pt>
                <c:pt idx="2466">
                  <c:v>-4.3525154515140344E-2</c:v>
                </c:pt>
                <c:pt idx="2467">
                  <c:v>-4.1514514957352762E-2</c:v>
                </c:pt>
                <c:pt idx="2468">
                  <c:v>-3.9508339196382504E-2</c:v>
                </c:pt>
                <c:pt idx="2469">
                  <c:v>-3.7506213406107602E-2</c:v>
                </c:pt>
                <c:pt idx="2470">
                  <c:v>-3.5508970336922123E-2</c:v>
                </c:pt>
                <c:pt idx="2471">
                  <c:v>-3.3516190858708807E-2</c:v>
                </c:pt>
                <c:pt idx="2472">
                  <c:v>-3.1527465170158753E-2</c:v>
                </c:pt>
                <c:pt idx="2473">
                  <c:v>-2.9543197962988623E-2</c:v>
                </c:pt>
                <c:pt idx="2474">
                  <c:v>-2.7563393166454748E-2</c:v>
                </c:pt>
                <c:pt idx="2475">
                  <c:v>-2.5588036937940116E-2</c:v>
                </c:pt>
                <c:pt idx="2476">
                  <c:v>-2.3617138029563372E-2</c:v>
                </c:pt>
                <c:pt idx="2477">
                  <c:v>-2.1650486613148962E-2</c:v>
                </c:pt>
                <c:pt idx="2478">
                  <c:v>-1.9688286640742209E-2</c:v>
                </c:pt>
                <c:pt idx="2479">
                  <c:v>-1.7730528742119459E-2</c:v>
                </c:pt>
                <c:pt idx="2480">
                  <c:v>-1.5777206953000073E-2</c:v>
                </c:pt>
                <c:pt idx="2481">
                  <c:v>-1.3827935983495149E-2</c:v>
                </c:pt>
                <c:pt idx="2482">
                  <c:v>-1.188329352544054E-2</c:v>
                </c:pt>
                <c:pt idx="2483">
                  <c:v>-9.9428845559883777E-3</c:v>
                </c:pt>
                <c:pt idx="2484">
                  <c:v>-8.0071109830790882E-3</c:v>
                </c:pt>
                <c:pt idx="2485">
                  <c:v>-6.0753630191588562E-3</c:v>
                </c:pt>
                <c:pt idx="2486">
                  <c:v>-4.1480375724434193E-3</c:v>
                </c:pt>
                <c:pt idx="2487">
                  <c:v>-2.2249378789773581E-3</c:v>
                </c:pt>
                <c:pt idx="2488">
                  <c:v>-3.062546207465812E-4</c:v>
                </c:pt>
                <c:pt idx="2489">
                  <c:v>1.6080149999813888E-3</c:v>
                </c:pt>
                <c:pt idx="2490">
                  <c:v>3.5178737217667283E-3</c:v>
                </c:pt>
                <c:pt idx="2491">
                  <c:v>5.4237216397478001E-3</c:v>
                </c:pt>
                <c:pt idx="2492">
                  <c:v>7.3251641192940602E-3</c:v>
                </c:pt>
                <c:pt idx="2493">
                  <c:v>9.2220120148583922E-3</c:v>
                </c:pt>
                <c:pt idx="2494">
                  <c:v>1.111485685260263E-2</c:v>
                </c:pt>
                <c:pt idx="2495">
                  <c:v>1.3003310692296086E-2</c:v>
                </c:pt>
                <c:pt idx="2496">
                  <c:v>1.488757217480371E-2</c:v>
                </c:pt>
                <c:pt idx="2497">
                  <c:v>1.6767450713301147E-2</c:v>
                </c:pt>
                <c:pt idx="2498">
                  <c:v>1.8642949032192893E-2</c:v>
                </c:pt>
                <c:pt idx="2499">
                  <c:v>2.0514463044014254E-2</c:v>
                </c:pt>
                <c:pt idx="2500">
                  <c:v>2.2381216358114228E-2</c:v>
                </c:pt>
                <c:pt idx="2501">
                  <c:v>2.4244382174368872E-2</c:v>
                </c:pt>
                <c:pt idx="2502">
                  <c:v>2.6103180861858446E-2</c:v>
                </c:pt>
                <c:pt idx="2503">
                  <c:v>2.7957624079125065E-2</c:v>
                </c:pt>
                <c:pt idx="2504">
                  <c:v>2.9807333589866088E-2</c:v>
                </c:pt>
                <c:pt idx="2505">
                  <c:v>3.1653455902904103E-2</c:v>
                </c:pt>
                <c:pt idx="2506">
                  <c:v>3.3495235935472094E-2</c:v>
                </c:pt>
                <c:pt idx="2507">
                  <c:v>3.5332869127862231E-2</c:v>
                </c:pt>
                <c:pt idx="2508">
                  <c:v>3.7166165248760985E-2</c:v>
                </c:pt>
                <c:pt idx="2509">
                  <c:v>3.8995137460371559E-2</c:v>
                </c:pt>
                <c:pt idx="2510">
                  <c:v>4.0820164398731304E-2</c:v>
                </c:pt>
                <c:pt idx="2511">
                  <c:v>4.2640872779317607E-2</c:v>
                </c:pt>
                <c:pt idx="2512">
                  <c:v>4.4457452543483107E-2</c:v>
                </c:pt>
                <c:pt idx="2513">
                  <c:v>4.6269724283567203E-2</c:v>
                </c:pt>
                <c:pt idx="2514">
                  <c:v>4.8077885485493278E-2</c:v>
                </c:pt>
                <c:pt idx="2515">
                  <c:v>4.988193106468617E-2</c:v>
                </c:pt>
                <c:pt idx="2516">
                  <c:v>5.1681862280099196E-2</c:v>
                </c:pt>
                <c:pt idx="2517">
                  <c:v>5.3477516933368635E-2</c:v>
                </c:pt>
                <c:pt idx="2518">
                  <c:v>5.5269267725665913E-2</c:v>
                </c:pt>
                <c:pt idx="2519">
                  <c:v>5.7056537467126321E-2</c:v>
                </c:pt>
                <c:pt idx="2520">
                  <c:v>5.8839917217898101E-2</c:v>
                </c:pt>
                <c:pt idx="2521">
                  <c:v>6.061922028916903E-2</c:v>
                </c:pt>
                <c:pt idx="2522">
                  <c:v>6.2394249450676724E-2</c:v>
                </c:pt>
                <c:pt idx="2523">
                  <c:v>6.4165398728620621E-2</c:v>
                </c:pt>
                <c:pt idx="2524">
                  <c:v>6.593230519650653E-2</c:v>
                </c:pt>
                <c:pt idx="2525">
                  <c:v>6.7695141735502312E-2</c:v>
                </c:pt>
                <c:pt idx="2526">
                  <c:v>6.9453921580139327E-2</c:v>
                </c:pt>
                <c:pt idx="2527">
                  <c:v>7.1208659711877426E-2</c:v>
                </c:pt>
                <c:pt idx="2528">
                  <c:v>7.2959172628989793E-2</c:v>
                </c:pt>
                <c:pt idx="2529">
                  <c:v>7.4705640575962129E-2</c:v>
                </c:pt>
                <c:pt idx="2530">
                  <c:v>7.644844471163767E-2</c:v>
                </c:pt>
                <c:pt idx="2531">
                  <c:v>7.8186507115760792E-2</c:v>
                </c:pt>
                <c:pt idx="2532">
                  <c:v>7.9921251408083288E-2</c:v>
                </c:pt>
                <c:pt idx="2533">
                  <c:v>8.1651628409765323E-2</c:v>
                </c:pt>
                <c:pt idx="2534">
                  <c:v>8.3377969167595004E-2</c:v>
                </c:pt>
                <c:pt idx="2535">
                  <c:v>8.510052226364706E-2</c:v>
                </c:pt>
                <c:pt idx="2536">
                  <c:v>8.6818895756685305E-2</c:v>
                </c:pt>
                <c:pt idx="2537">
                  <c:v>8.8533402541310507E-2</c:v>
                </c:pt>
                <c:pt idx="2538">
                  <c:v>9.0243615866705776E-2</c:v>
                </c:pt>
                <c:pt idx="2539">
                  <c:v>9.1950181934015884E-2</c:v>
                </c:pt>
                <c:pt idx="2540">
                  <c:v>9.3652594872961403E-2</c:v>
                </c:pt>
                <c:pt idx="2541">
                  <c:v>9.5351047234920286E-2</c:v>
                </c:pt>
                <c:pt idx="2542">
                  <c:v>9.704590122843311E-2</c:v>
                </c:pt>
                <c:pt idx="2543">
                  <c:v>9.8736242449529721E-2</c:v>
                </c:pt>
                <c:pt idx="2544">
                  <c:v>0.10042300973100241</c:v>
                </c:pt>
                <c:pt idx="2545">
                  <c:v>0.10210510687852578</c:v>
                </c:pt>
                <c:pt idx="2546">
                  <c:v>0.10378447991246349</c:v>
                </c:pt>
                <c:pt idx="2547">
                  <c:v>0.10545889443425313</c:v>
                </c:pt>
                <c:pt idx="2548">
                  <c:v>0.10712972379310221</c:v>
                </c:pt>
                <c:pt idx="2549">
                  <c:v>0.10879750678616884</c:v>
                </c:pt>
                <c:pt idx="2550">
                  <c:v>0.11046034947835602</c:v>
                </c:pt>
                <c:pt idx="2551">
                  <c:v>0.11211960375544845</c:v>
                </c:pt>
                <c:pt idx="2552">
                  <c:v>0.11377496052586832</c:v>
                </c:pt>
                <c:pt idx="2553">
                  <c:v>0.11542675735465843</c:v>
                </c:pt>
                <c:pt idx="2554">
                  <c:v>0.11707432878185503</c:v>
                </c:pt>
                <c:pt idx="2555">
                  <c:v>0.11871784892692783</c:v>
                </c:pt>
                <c:pt idx="2556">
                  <c:v>0.12035816496699427</c:v>
                </c:pt>
                <c:pt idx="2557">
                  <c:v>0.12199411849338972</c:v>
                </c:pt>
                <c:pt idx="2558">
                  <c:v>0.12362619301986305</c:v>
                </c:pt>
                <c:pt idx="2559">
                  <c:v>0.12525489565526854</c:v>
                </c:pt>
                <c:pt idx="2560">
                  <c:v>0.12687978080991791</c:v>
                </c:pt>
                <c:pt idx="2561">
                  <c:v>0.12850046515588148</c:v>
                </c:pt>
                <c:pt idx="2562">
                  <c:v>0.13011765229981614</c:v>
                </c:pt>
                <c:pt idx="2563">
                  <c:v>0.13173084664489459</c:v>
                </c:pt>
                <c:pt idx="2564">
                  <c:v>0.13333985161283751</c:v>
                </c:pt>
                <c:pt idx="2565">
                  <c:v>0.13494625418816103</c:v>
                </c:pt>
                <c:pt idx="2566">
                  <c:v>0.1365475276817382</c:v>
                </c:pt>
                <c:pt idx="2567">
                  <c:v>0.13814610233592595</c:v>
                </c:pt>
                <c:pt idx="2568">
                  <c:v>0.1397407396955693</c:v>
                </c:pt>
                <c:pt idx="2569">
                  <c:v>0.14133120901317345</c:v>
                </c:pt>
                <c:pt idx="2570">
                  <c:v>0.14291843520338007</c:v>
                </c:pt>
                <c:pt idx="2571">
                  <c:v>0.14450187045305071</c:v>
                </c:pt>
                <c:pt idx="2572">
                  <c:v>0.14608118073256907</c:v>
                </c:pt>
                <c:pt idx="2573">
                  <c:v>0.14765709745722111</c:v>
                </c:pt>
                <c:pt idx="2574">
                  <c:v>0.14922891343505743</c:v>
                </c:pt>
                <c:pt idx="2575">
                  <c:v>0.15079746036849573</c:v>
                </c:pt>
                <c:pt idx="2576">
                  <c:v>0.15236245437355719</c:v>
                </c:pt>
                <c:pt idx="2577">
                  <c:v>0.15392335430124574</c:v>
                </c:pt>
                <c:pt idx="2578">
                  <c:v>0.15548087016067044</c:v>
                </c:pt>
                <c:pt idx="2579">
                  <c:v>0.15703445794329554</c:v>
                </c:pt>
                <c:pt idx="2580">
                  <c:v>0.15858483514375527</c:v>
                </c:pt>
                <c:pt idx="2581">
                  <c:v>0.16013103865289</c:v>
                </c:pt>
                <c:pt idx="2582">
                  <c:v>0.16167414469564614</c:v>
                </c:pt>
                <c:pt idx="2583">
                  <c:v>0.16321314192561756</c:v>
                </c:pt>
                <c:pt idx="2584">
                  <c:v>0.16474880276000711</c:v>
                </c:pt>
                <c:pt idx="2585">
                  <c:v>0.16628104386781911</c:v>
                </c:pt>
                <c:pt idx="2586">
                  <c:v>0.16780924909581829</c:v>
                </c:pt>
                <c:pt idx="2587">
                  <c:v>0.16933398198054778</c:v>
                </c:pt>
                <c:pt idx="2588">
                  <c:v>0.17085545831621166</c:v>
                </c:pt>
                <c:pt idx="2589">
                  <c:v>0.17237283071295342</c:v>
                </c:pt>
                <c:pt idx="2590">
                  <c:v>0.17388674335388998</c:v>
                </c:pt>
                <c:pt idx="2591">
                  <c:v>0.17539746234091189</c:v>
                </c:pt>
                <c:pt idx="2592">
                  <c:v>0.1769048168713537</c:v>
                </c:pt>
                <c:pt idx="2593">
                  <c:v>0.17840770585007035</c:v>
                </c:pt>
                <c:pt idx="2594">
                  <c:v>0.17990773725788795</c:v>
                </c:pt>
                <c:pt idx="2595">
                  <c:v>0.1814039570147841</c:v>
                </c:pt>
                <c:pt idx="2596">
                  <c:v>0.18289630596207257</c:v>
                </c:pt>
                <c:pt idx="2597">
                  <c:v>0.18438589370222852</c:v>
                </c:pt>
                <c:pt idx="2598">
                  <c:v>0.1858719640705622</c:v>
                </c:pt>
                <c:pt idx="2599">
                  <c:v>0.18735441402719868</c:v>
                </c:pt>
                <c:pt idx="2600">
                  <c:v>0.18883354166919694</c:v>
                </c:pt>
                <c:pt idx="2601">
                  <c:v>0.19030863567891637</c:v>
                </c:pt>
                <c:pt idx="2602">
                  <c:v>0.19178087044798467</c:v>
                </c:pt>
                <c:pt idx="2603">
                  <c:v>0.19324879146393856</c:v>
                </c:pt>
                <c:pt idx="2604">
                  <c:v>0.19471381304613661</c:v>
                </c:pt>
                <c:pt idx="2605">
                  <c:v>0.1961757929072451</c:v>
                </c:pt>
                <c:pt idx="2606">
                  <c:v>0.19763386284409298</c:v>
                </c:pt>
                <c:pt idx="2607">
                  <c:v>0.19908837530771326</c:v>
                </c:pt>
                <c:pt idx="2608">
                  <c:v>0.20053983755084245</c:v>
                </c:pt>
                <c:pt idx="2609">
                  <c:v>0.20198737998205143</c:v>
                </c:pt>
                <c:pt idx="2610">
                  <c:v>0.20343231947865914</c:v>
                </c:pt>
                <c:pt idx="2611">
                  <c:v>0.20487290612154663</c:v>
                </c:pt>
                <c:pt idx="2612">
                  <c:v>0.20631102612507049</c:v>
                </c:pt>
                <c:pt idx="2613">
                  <c:v>0.20774509978698144</c:v>
                </c:pt>
                <c:pt idx="2614">
                  <c:v>0.2091765408087741</c:v>
                </c:pt>
                <c:pt idx="2615">
                  <c:v>0.21060409218511203</c:v>
                </c:pt>
                <c:pt idx="2616">
                  <c:v>0.21202770329170259</c:v>
                </c:pt>
                <c:pt idx="2617">
                  <c:v>0.21344899111741983</c:v>
                </c:pt>
                <c:pt idx="2618">
                  <c:v>0.21486620149011904</c:v>
                </c:pt>
                <c:pt idx="2619">
                  <c:v>0.216280683850223</c:v>
                </c:pt>
                <c:pt idx="2620">
                  <c:v>0.21769165907482146</c:v>
                </c:pt>
                <c:pt idx="2621">
                  <c:v>0.21909907347704419</c:v>
                </c:pt>
                <c:pt idx="2622">
                  <c:v>0.2205034692643818</c:v>
                </c:pt>
                <c:pt idx="2623">
                  <c:v>0.2219044157371691</c:v>
                </c:pt>
                <c:pt idx="2624">
                  <c:v>0.22330239324932125</c:v>
                </c:pt>
                <c:pt idx="2625">
                  <c:v>0.22469649198992628</c:v>
                </c:pt>
                <c:pt idx="2626">
                  <c:v>0.22608771937636057</c:v>
                </c:pt>
                <c:pt idx="2627">
                  <c:v>0.22747562524870238</c:v>
                </c:pt>
                <c:pt idx="2628">
                  <c:v>0.22886032565000589</c:v>
                </c:pt>
                <c:pt idx="2629">
                  <c:v>0.23024152637940876</c:v>
                </c:pt>
                <c:pt idx="2630">
                  <c:v>0.23161989473195643</c:v>
                </c:pt>
                <c:pt idx="2631">
                  <c:v>0.23299495818489957</c:v>
                </c:pt>
                <c:pt idx="2632">
                  <c:v>0.23436644592331668</c:v>
                </c:pt>
                <c:pt idx="2633">
                  <c:v>0.23573466142808683</c:v>
                </c:pt>
                <c:pt idx="2634">
                  <c:v>0.23710090237372716</c:v>
                </c:pt>
                <c:pt idx="2635">
                  <c:v>0.23846234704324482</c:v>
                </c:pt>
                <c:pt idx="2636">
                  <c:v>0.23982095731628356</c:v>
                </c:pt>
                <c:pt idx="2637">
                  <c:v>0.24117673314354965</c:v>
                </c:pt>
                <c:pt idx="2638">
                  <c:v>0.24252943616426306</c:v>
                </c:pt>
                <c:pt idx="2639">
                  <c:v>0.24387902646184334</c:v>
                </c:pt>
                <c:pt idx="2640">
                  <c:v>0.24522507179436651</c:v>
                </c:pt>
                <c:pt idx="2641">
                  <c:v>0.24656820835566345</c:v>
                </c:pt>
                <c:pt idx="2642">
                  <c:v>0.24790798069106884</c:v>
                </c:pt>
                <c:pt idx="2643">
                  <c:v>0.24924511073869601</c:v>
                </c:pt>
                <c:pt idx="2644">
                  <c:v>0.25057868949470113</c:v>
                </c:pt>
                <c:pt idx="2645">
                  <c:v>0.25190903508162932</c:v>
                </c:pt>
                <c:pt idx="2646">
                  <c:v>0.25323639140912174</c:v>
                </c:pt>
                <c:pt idx="2647">
                  <c:v>0.25456118052365334</c:v>
                </c:pt>
                <c:pt idx="2648">
                  <c:v>0.25588192915425517</c:v>
                </c:pt>
                <c:pt idx="2649">
                  <c:v>0.2572007275937267</c:v>
                </c:pt>
                <c:pt idx="2650">
                  <c:v>0.25851566840162615</c:v>
                </c:pt>
                <c:pt idx="2651">
                  <c:v>0.25982756581297933</c:v>
                </c:pt>
                <c:pt idx="2652">
                  <c:v>0.26113650790694876</c:v>
                </c:pt>
                <c:pt idx="2653">
                  <c:v>0.26244234742388961</c:v>
                </c:pt>
                <c:pt idx="2654">
                  <c:v>0.26374548518841368</c:v>
                </c:pt>
                <c:pt idx="2655">
                  <c:v>0.26504491274330993</c:v>
                </c:pt>
                <c:pt idx="2656">
                  <c:v>0.26634213564484449</c:v>
                </c:pt>
                <c:pt idx="2657">
                  <c:v>0.26763557816591588</c:v>
                </c:pt>
                <c:pt idx="2658">
                  <c:v>0.2689266376222107</c:v>
                </c:pt>
                <c:pt idx="2659">
                  <c:v>0.27021408384640766</c:v>
                </c:pt>
                <c:pt idx="2660">
                  <c:v>0.27149862529343555</c:v>
                </c:pt>
                <c:pt idx="2661">
                  <c:v>0.27278081299036994</c:v>
                </c:pt>
                <c:pt idx="2662">
                  <c:v>0.27405926443719036</c:v>
                </c:pt>
                <c:pt idx="2663">
                  <c:v>0.27533532088465956</c:v>
                </c:pt>
                <c:pt idx="2664">
                  <c:v>0.27660794932927385</c:v>
                </c:pt>
                <c:pt idx="2665">
                  <c:v>0.27787771037104425</c:v>
                </c:pt>
                <c:pt idx="2666">
                  <c:v>0.27914464044279208</c:v>
                </c:pt>
                <c:pt idx="2667">
                  <c:v>0.28040798825936786</c:v>
                </c:pt>
                <c:pt idx="2668">
                  <c:v>0.28166925421591549</c:v>
                </c:pt>
                <c:pt idx="2669">
                  <c:v>0.28292765566847106</c:v>
                </c:pt>
                <c:pt idx="2670">
                  <c:v>0.28418290086866627</c:v>
                </c:pt>
                <c:pt idx="2671">
                  <c:v>0.28543509345011464</c:v>
                </c:pt>
                <c:pt idx="2672">
                  <c:v>0.28668461947290935</c:v>
                </c:pt>
                <c:pt idx="2673">
                  <c:v>0.28793128548432245</c:v>
                </c:pt>
                <c:pt idx="2674">
                  <c:v>0.28917434918324553</c:v>
                </c:pt>
                <c:pt idx="2675">
                  <c:v>0.29041526027430992</c:v>
                </c:pt>
                <c:pt idx="2676">
                  <c:v>0.29165294462676494</c:v>
                </c:pt>
                <c:pt idx="2677">
                  <c:v>0.29288744643146608</c:v>
                </c:pt>
                <c:pt idx="2678">
                  <c:v>0.29411981953967775</c:v>
                </c:pt>
                <c:pt idx="2679">
                  <c:v>0.29534902325550078</c:v>
                </c:pt>
                <c:pt idx="2680">
                  <c:v>0.29657549892895896</c:v>
                </c:pt>
                <c:pt idx="2681">
                  <c:v>0.29779947446767024</c:v>
                </c:pt>
                <c:pt idx="2682">
                  <c:v>0.29901979400667861</c:v>
                </c:pt>
                <c:pt idx="2683">
                  <c:v>0.30023755366653254</c:v>
                </c:pt>
                <c:pt idx="2684">
                  <c:v>0.30145296808764727</c:v>
                </c:pt>
                <c:pt idx="2685">
                  <c:v>0.30266468152042059</c:v>
                </c:pt>
                <c:pt idx="2686">
                  <c:v>0.30387436028685427</c:v>
                </c:pt>
                <c:pt idx="2687">
                  <c:v>0.30508082338352377</c:v>
                </c:pt>
                <c:pt idx="2688">
                  <c:v>0.3062848850722803</c:v>
                </c:pt>
                <c:pt idx="2689">
                  <c:v>0.30748590058142278</c:v>
                </c:pt>
                <c:pt idx="2690">
                  <c:v>0.30868444049878141</c:v>
                </c:pt>
                <c:pt idx="2691">
                  <c:v>0.30987943640340188</c:v>
                </c:pt>
                <c:pt idx="2692">
                  <c:v>0.31107184344699185</c:v>
                </c:pt>
                <c:pt idx="2693">
                  <c:v>0.31226266260497676</c:v>
                </c:pt>
                <c:pt idx="2694">
                  <c:v>0.31344981846179942</c:v>
                </c:pt>
                <c:pt idx="2695">
                  <c:v>0.3146341333829773</c:v>
                </c:pt>
                <c:pt idx="2696">
                  <c:v>0.31581625723658185</c:v>
                </c:pt>
                <c:pt idx="2697">
                  <c:v>0.3169949023317381</c:v>
                </c:pt>
                <c:pt idx="2698">
                  <c:v>0.31817141940711974</c:v>
                </c:pt>
                <c:pt idx="2699">
                  <c:v>0.31934514690531179</c:v>
                </c:pt>
                <c:pt idx="2700">
                  <c:v>0.32051616832930135</c:v>
                </c:pt>
                <c:pt idx="2701">
                  <c:v>0.32168421075782355</c:v>
                </c:pt>
                <c:pt idx="2702">
                  <c:v>0.32285008339655286</c:v>
                </c:pt>
                <c:pt idx="2703">
                  <c:v>0.32401268608806344</c:v>
                </c:pt>
                <c:pt idx="2704">
                  <c:v>0.32517312974516055</c:v>
                </c:pt>
                <c:pt idx="2705">
                  <c:v>0.32633091829377137</c:v>
                </c:pt>
                <c:pt idx="2706">
                  <c:v>0.32748568157803276</c:v>
                </c:pt>
                <c:pt idx="2707">
                  <c:v>0.32863808629289915</c:v>
                </c:pt>
                <c:pt idx="2708">
                  <c:v>0.32978787848609259</c:v>
                </c:pt>
                <c:pt idx="2709">
                  <c:v>0.33093452786045674</c:v>
                </c:pt>
                <c:pt idx="2710">
                  <c:v>0.33207900003279289</c:v>
                </c:pt>
                <c:pt idx="2711">
                  <c:v>0.33321991730253697</c:v>
                </c:pt>
                <c:pt idx="2712">
                  <c:v>0.33435943013338071</c:v>
                </c:pt>
                <c:pt idx="2713">
                  <c:v>0.33549575708900858</c:v>
                </c:pt>
                <c:pt idx="2714">
                  <c:v>0.33663039024822367</c:v>
                </c:pt>
                <c:pt idx="2715">
                  <c:v>0.33776102297771987</c:v>
                </c:pt>
                <c:pt idx="2716">
                  <c:v>0.33889017033770374</c:v>
                </c:pt>
                <c:pt idx="2717">
                  <c:v>0.34001643910329127</c:v>
                </c:pt>
                <c:pt idx="2718">
                  <c:v>0.34114022098383906</c:v>
                </c:pt>
                <c:pt idx="2719">
                  <c:v>0.34226057074138855</c:v>
                </c:pt>
                <c:pt idx="2720">
                  <c:v>0.34337924207644732</c:v>
                </c:pt>
                <c:pt idx="2721">
                  <c:v>0.34449555249314123</c:v>
                </c:pt>
                <c:pt idx="2722">
                  <c:v>0.34560794177157922</c:v>
                </c:pt>
                <c:pt idx="2723">
                  <c:v>0.34671967910470208</c:v>
                </c:pt>
                <c:pt idx="2724">
                  <c:v>0.3478280276965966</c:v>
                </c:pt>
                <c:pt idx="2725">
                  <c:v>0.34893336677221731</c:v>
                </c:pt>
                <c:pt idx="2726">
                  <c:v>0.35003639442289958</c:v>
                </c:pt>
                <c:pt idx="2727">
                  <c:v>0.35113719694920187</c:v>
                </c:pt>
                <c:pt idx="2728">
                  <c:v>0.35223535385380939</c:v>
                </c:pt>
                <c:pt idx="2729">
                  <c:v>0.35333058268202028</c:v>
                </c:pt>
                <c:pt idx="2730">
                  <c:v>0.3544248821026354</c:v>
                </c:pt>
                <c:pt idx="2731">
                  <c:v>0.35551524261343015</c:v>
                </c:pt>
                <c:pt idx="2732">
                  <c:v>0.35660312916846909</c:v>
                </c:pt>
                <c:pt idx="2733">
                  <c:v>0.35768911970238065</c:v>
                </c:pt>
                <c:pt idx="2734">
                  <c:v>0.358772803932423</c:v>
                </c:pt>
                <c:pt idx="2735">
                  <c:v>0.35985381619039952</c:v>
                </c:pt>
                <c:pt idx="2736">
                  <c:v>0.36093159608654785</c:v>
                </c:pt>
                <c:pt idx="2737">
                  <c:v>0.36200813721127428</c:v>
                </c:pt>
                <c:pt idx="2738">
                  <c:v>0.36308161632799824</c:v>
                </c:pt>
                <c:pt idx="2739">
                  <c:v>0.36415224043365457</c:v>
                </c:pt>
                <c:pt idx="2740">
                  <c:v>0.36522204331253866</c:v>
                </c:pt>
                <c:pt idx="2741">
                  <c:v>0.36628771796241399</c:v>
                </c:pt>
                <c:pt idx="2742">
                  <c:v>0.36735141021606466</c:v>
                </c:pt>
                <c:pt idx="2743">
                  <c:v>0.36841326746052067</c:v>
                </c:pt>
                <c:pt idx="2744">
                  <c:v>0.36947206007018868</c:v>
                </c:pt>
                <c:pt idx="2745">
                  <c:v>0.37052849018099365</c:v>
                </c:pt>
                <c:pt idx="2746">
                  <c:v>0.37158323693806528</c:v>
                </c:pt>
                <c:pt idx="2747">
                  <c:v>0.37263435777231541</c:v>
                </c:pt>
                <c:pt idx="2748">
                  <c:v>0.37368433473281815</c:v>
                </c:pt>
                <c:pt idx="2749">
                  <c:v>0.37473147899276443</c:v>
                </c:pt>
                <c:pt idx="2750">
                  <c:v>0.37577632823898471</c:v>
                </c:pt>
                <c:pt idx="2751">
                  <c:v>0.37681788992744025</c:v>
                </c:pt>
                <c:pt idx="2752">
                  <c:v>0.377859130405518</c:v>
                </c:pt>
                <c:pt idx="2753">
                  <c:v>0.37889663154733305</c:v>
                </c:pt>
                <c:pt idx="2754">
                  <c:v>0.37993150591968011</c:v>
                </c:pt>
                <c:pt idx="2755">
                  <c:v>0.38096509262450379</c:v>
                </c:pt>
                <c:pt idx="2756">
                  <c:v>0.38199611226432872</c:v>
                </c:pt>
                <c:pt idx="2757">
                  <c:v>0.38302413357587201</c:v>
                </c:pt>
                <c:pt idx="2758">
                  <c:v>0.38405060360678173</c:v>
                </c:pt>
                <c:pt idx="2759">
                  <c:v>0.38507418134345012</c:v>
                </c:pt>
                <c:pt idx="2760">
                  <c:v>0.38609634666825643</c:v>
                </c:pt>
                <c:pt idx="2761">
                  <c:v>0.38711534383170915</c:v>
                </c:pt>
                <c:pt idx="2762">
                  <c:v>0.38813227324611704</c:v>
                </c:pt>
                <c:pt idx="2763">
                  <c:v>0.38914696803404192</c:v>
                </c:pt>
                <c:pt idx="2764">
                  <c:v>0.39015965625196236</c:v>
                </c:pt>
                <c:pt idx="2765">
                  <c:v>0.39116928614989005</c:v>
                </c:pt>
                <c:pt idx="2766">
                  <c:v>0.3921773421762868</c:v>
                </c:pt>
                <c:pt idx="2767">
                  <c:v>0.3931829782668404</c:v>
                </c:pt>
                <c:pt idx="2768">
                  <c:v>0.39418588857215331</c:v>
                </c:pt>
                <c:pt idx="2769">
                  <c:v>0.39518748002939585</c:v>
                </c:pt>
                <c:pt idx="2770">
                  <c:v>0.39618648883053009</c:v>
                </c:pt>
                <c:pt idx="2771">
                  <c:v>0.39718306313827589</c:v>
                </c:pt>
                <c:pt idx="2772">
                  <c:v>0.39817790536800102</c:v>
                </c:pt>
                <c:pt idx="2773">
                  <c:v>0.39916987278693317</c:v>
                </c:pt>
                <c:pt idx="2774">
                  <c:v>0.40015989554392312</c:v>
                </c:pt>
                <c:pt idx="2775">
                  <c:v>0.40114794855202135</c:v>
                </c:pt>
                <c:pt idx="2776">
                  <c:v>0.40213317478118832</c:v>
                </c:pt>
                <c:pt idx="2777">
                  <c:v>0.40311663954876875</c:v>
                </c:pt>
                <c:pt idx="2778">
                  <c:v>0.40409487022515744</c:v>
                </c:pt>
                <c:pt idx="2779">
                  <c:v>0.40507717892539902</c:v>
                </c:pt>
                <c:pt idx="2780">
                  <c:v>0.40605386946036687</c:v>
                </c:pt>
                <c:pt idx="2781">
                  <c:v>0.40702923210298581</c:v>
                </c:pt>
                <c:pt idx="2782">
                  <c:v>0.40800166338316868</c:v>
                </c:pt>
                <c:pt idx="2783">
                  <c:v>0.40897154862220869</c:v>
                </c:pt>
                <c:pt idx="2784">
                  <c:v>0.40993994301608255</c:v>
                </c:pt>
                <c:pt idx="2785">
                  <c:v>0.41090636288772581</c:v>
                </c:pt>
                <c:pt idx="2786">
                  <c:v>0.41187001971695059</c:v>
                </c:pt>
                <c:pt idx="2787">
                  <c:v>0.41283230586059932</c:v>
                </c:pt>
                <c:pt idx="2788">
                  <c:v>0.41379148663797954</c:v>
                </c:pt>
                <c:pt idx="2789">
                  <c:v>0.41474925657006662</c:v>
                </c:pt>
                <c:pt idx="2790">
                  <c:v>0.41570467985537568</c:v>
                </c:pt>
                <c:pt idx="2791">
                  <c:v>0.41665789626853511</c:v>
                </c:pt>
                <c:pt idx="2792">
                  <c:v>0.41760907722359608</c:v>
                </c:pt>
                <c:pt idx="2793">
                  <c:v>0.41855782184515539</c:v>
                </c:pt>
                <c:pt idx="2794">
                  <c:v>0.41950502178519905</c:v>
                </c:pt>
                <c:pt idx="2795">
                  <c:v>0.42045069421334114</c:v>
                </c:pt>
                <c:pt idx="2796">
                  <c:v>0.42139349966515571</c:v>
                </c:pt>
                <c:pt idx="2797">
                  <c:v>0.42233357354013307</c:v>
                </c:pt>
                <c:pt idx="2798">
                  <c:v>0.42327245593475976</c:v>
                </c:pt>
                <c:pt idx="2799">
                  <c:v>0.42420989743284615</c:v>
                </c:pt>
                <c:pt idx="2800">
                  <c:v>0.42514368908958611</c:v>
                </c:pt>
                <c:pt idx="2801">
                  <c:v>0.4260762413696243</c:v>
                </c:pt>
                <c:pt idx="2802">
                  <c:v>0.42700728165082924</c:v>
                </c:pt>
                <c:pt idx="2803">
                  <c:v>0.42793527751555549</c:v>
                </c:pt>
                <c:pt idx="2804">
                  <c:v>0.42886190206072261</c:v>
                </c:pt>
                <c:pt idx="2805">
                  <c:v>0.42978651385103295</c:v>
                </c:pt>
                <c:pt idx="2806">
                  <c:v>0.43070827302568587</c:v>
                </c:pt>
                <c:pt idx="2807">
                  <c:v>0.43162917263825795</c:v>
                </c:pt>
                <c:pt idx="2808">
                  <c:v>0.43254769362456297</c:v>
                </c:pt>
                <c:pt idx="2809">
                  <c:v>0.43346398844958328</c:v>
                </c:pt>
                <c:pt idx="2810">
                  <c:v>0.43437777304632358</c:v>
                </c:pt>
                <c:pt idx="2811">
                  <c:v>0.43528952489141309</c:v>
                </c:pt>
                <c:pt idx="2812">
                  <c:v>0.43620075006691733</c:v>
                </c:pt>
                <c:pt idx="2813">
                  <c:v>0.43710842810218697</c:v>
                </c:pt>
                <c:pt idx="2814">
                  <c:v>0.43801534842196527</c:v>
                </c:pt>
                <c:pt idx="2815">
                  <c:v>0.43892008883374761</c:v>
                </c:pt>
                <c:pt idx="2816">
                  <c:v>0.43982156702046304</c:v>
                </c:pt>
                <c:pt idx="2817">
                  <c:v>0.44072254824072626</c:v>
                </c:pt>
                <c:pt idx="2818">
                  <c:v>0.44162156583461037</c:v>
                </c:pt>
                <c:pt idx="2819">
                  <c:v>0.44251660980792201</c:v>
                </c:pt>
                <c:pt idx="2820">
                  <c:v>0.44341159617167331</c:v>
                </c:pt>
                <c:pt idx="2821">
                  <c:v>0.44430500850294324</c:v>
                </c:pt>
                <c:pt idx="2822">
                  <c:v>0.44519463180413821</c:v>
                </c:pt>
                <c:pt idx="2823">
                  <c:v>0.44608367852358055</c:v>
                </c:pt>
                <c:pt idx="2824">
                  <c:v>0.44697050479088585</c:v>
                </c:pt>
                <c:pt idx="2825">
                  <c:v>0.44785581330355079</c:v>
                </c:pt>
                <c:pt idx="2826">
                  <c:v>0.4487386914162444</c:v>
                </c:pt>
                <c:pt idx="2827">
                  <c:v>0.44962002811305202</c:v>
                </c:pt>
                <c:pt idx="2828">
                  <c:v>0.4504989711980481</c:v>
                </c:pt>
                <c:pt idx="2829">
                  <c:v>0.45137644360000184</c:v>
                </c:pt>
                <c:pt idx="2830">
                  <c:v>0.45225150531462488</c:v>
                </c:pt>
                <c:pt idx="2831">
                  <c:v>0.4531251112164168</c:v>
                </c:pt>
                <c:pt idx="2832">
                  <c:v>0.45399641305913352</c:v>
                </c:pt>
                <c:pt idx="2833">
                  <c:v>0.45486575679919544</c:v>
                </c:pt>
                <c:pt idx="2834">
                  <c:v>0.45573393920078037</c:v>
                </c:pt>
                <c:pt idx="2835">
                  <c:v>0.45659873611211305</c:v>
                </c:pt>
                <c:pt idx="2836">
                  <c:v>0.4574638730006898</c:v>
                </c:pt>
                <c:pt idx="2837">
                  <c:v>0.45832611058664441</c:v>
                </c:pt>
                <c:pt idx="2838">
                  <c:v>0.45918583423379089</c:v>
                </c:pt>
                <c:pt idx="2839">
                  <c:v>0.46004499491285511</c:v>
                </c:pt>
                <c:pt idx="2840">
                  <c:v>0.46090172865551804</c:v>
                </c:pt>
                <c:pt idx="2841">
                  <c:v>0.46175641456596916</c:v>
                </c:pt>
                <c:pt idx="2842">
                  <c:v>0.46260926348201659</c:v>
                </c:pt>
                <c:pt idx="2843">
                  <c:v>0.46346034255693408</c:v>
                </c:pt>
                <c:pt idx="2844">
                  <c:v>0.46430950044335839</c:v>
                </c:pt>
                <c:pt idx="2845">
                  <c:v>0.46515758804564306</c:v>
                </c:pt>
                <c:pt idx="2846">
                  <c:v>0.46600245634395621</c:v>
                </c:pt>
                <c:pt idx="2847">
                  <c:v>0.46684667021356513</c:v>
                </c:pt>
                <c:pt idx="2848">
                  <c:v>0.46768816257599671</c:v>
                </c:pt>
                <c:pt idx="2849">
                  <c:v>0.46852798614836338</c:v>
                </c:pt>
                <c:pt idx="2850">
                  <c:v>0.46936619121827733</c:v>
                </c:pt>
                <c:pt idx="2851">
                  <c:v>0.47020162943152588</c:v>
                </c:pt>
                <c:pt idx="2852">
                  <c:v>0.47103772393310062</c:v>
                </c:pt>
                <c:pt idx="2853">
                  <c:v>0.47187196908252221</c:v>
                </c:pt>
                <c:pt idx="2854">
                  <c:v>0.47270285647437688</c:v>
                </c:pt>
                <c:pt idx="2855">
                  <c:v>0.47353197922757906</c:v>
                </c:pt>
                <c:pt idx="2856">
                  <c:v>0.47436070329176394</c:v>
                </c:pt>
                <c:pt idx="2857">
                  <c:v>0.47518519871865467</c:v>
                </c:pt>
                <c:pt idx="2858">
                  <c:v>0.47601075971370593</c:v>
                </c:pt>
                <c:pt idx="2859">
                  <c:v>0.47683304557869227</c:v>
                </c:pt>
                <c:pt idx="2860">
                  <c:v>0.47765330238364107</c:v>
                </c:pt>
                <c:pt idx="2861">
                  <c:v>0.47847278103507701</c:v>
                </c:pt>
                <c:pt idx="2862">
                  <c:v>0.47928985394624241</c:v>
                </c:pt>
                <c:pt idx="2863">
                  <c:v>0.48010502066713895</c:v>
                </c:pt>
                <c:pt idx="2864">
                  <c:v>0.48091881388773766</c:v>
                </c:pt>
                <c:pt idx="2865">
                  <c:v>0.48172914432906988</c:v>
                </c:pt>
                <c:pt idx="2866">
                  <c:v>0.48254140249216732</c:v>
                </c:pt>
                <c:pt idx="2867">
                  <c:v>0.48335011620294355</c:v>
                </c:pt>
                <c:pt idx="2868">
                  <c:v>0.4841558548203731</c:v>
                </c:pt>
                <c:pt idx="2869">
                  <c:v>0.48496195280259291</c:v>
                </c:pt>
                <c:pt idx="2870">
                  <c:v>0.48576532935802752</c:v>
                </c:pt>
                <c:pt idx="2871">
                  <c:v>0.48656616038440453</c:v>
                </c:pt>
                <c:pt idx="2872">
                  <c:v>0.48736611553819287</c:v>
                </c:pt>
                <c:pt idx="2873">
                  <c:v>0.4881648994555785</c:v>
                </c:pt>
                <c:pt idx="2874">
                  <c:v>0.48896121279426397</c:v>
                </c:pt>
                <c:pt idx="2875">
                  <c:v>0.48975631654988933</c:v>
                </c:pt>
                <c:pt idx="2876">
                  <c:v>0.49055044196002351</c:v>
                </c:pt>
                <c:pt idx="2877">
                  <c:v>0.49134136494808556</c:v>
                </c:pt>
                <c:pt idx="2878">
                  <c:v>0.4921317534828854</c:v>
                </c:pt>
                <c:pt idx="2879">
                  <c:v>0.49291968869107838</c:v>
                </c:pt>
                <c:pt idx="2880">
                  <c:v>0.49370669862667138</c:v>
                </c:pt>
                <c:pt idx="2881">
                  <c:v>0.49449206626918535</c:v>
                </c:pt>
                <c:pt idx="2882">
                  <c:v>0.49527506849831654</c:v>
                </c:pt>
                <c:pt idx="2883">
                  <c:v>0.49605733229954008</c:v>
                </c:pt>
                <c:pt idx="2884">
                  <c:v>0.49683666684462829</c:v>
                </c:pt>
                <c:pt idx="2885">
                  <c:v>0.497614983094255</c:v>
                </c:pt>
                <c:pt idx="2886">
                  <c:v>0.49839206065932673</c:v>
                </c:pt>
                <c:pt idx="2887">
                  <c:v>0.4991661473772967</c:v>
                </c:pt>
                <c:pt idx="2888">
                  <c:v>0.49994030500725184</c:v>
                </c:pt>
                <c:pt idx="2889">
                  <c:v>0.50071232857133241</c:v>
                </c:pt>
                <c:pt idx="2890">
                  <c:v>0.50148266422865606</c:v>
                </c:pt>
                <c:pt idx="2891">
                  <c:v>0.50225191997986063</c:v>
                </c:pt>
                <c:pt idx="2892">
                  <c:v>0.50301852934212965</c:v>
                </c:pt>
                <c:pt idx="2893">
                  <c:v>0.50378356422053161</c:v>
                </c:pt>
                <c:pt idx="2894">
                  <c:v>0.50454827037226557</c:v>
                </c:pt>
                <c:pt idx="2895">
                  <c:v>0.50531024908971112</c:v>
                </c:pt>
                <c:pt idx="2896">
                  <c:v>0.50607068179103976</c:v>
                </c:pt>
                <c:pt idx="2897">
                  <c:v>0.50682586299696308</c:v>
                </c:pt>
                <c:pt idx="2898">
                  <c:v>0.5075871098979442</c:v>
                </c:pt>
                <c:pt idx="2899">
                  <c:v>0.50834336468753039</c:v>
                </c:pt>
                <c:pt idx="2900">
                  <c:v>0.50909744006622937</c:v>
                </c:pt>
                <c:pt idx="2901">
                  <c:v>0.50985121519811905</c:v>
                </c:pt>
                <c:pt idx="2902">
                  <c:v>0.51060200248182275</c:v>
                </c:pt>
                <c:pt idx="2903">
                  <c:v>0.51135126951592447</c:v>
                </c:pt>
                <c:pt idx="2904">
                  <c:v>0.51209991999218563</c:v>
                </c:pt>
                <c:pt idx="2905">
                  <c:v>0.51284593104654674</c:v>
                </c:pt>
                <c:pt idx="2906">
                  <c:v>0.51359144791770284</c:v>
                </c:pt>
                <c:pt idx="2907">
                  <c:v>0.5143342579699165</c:v>
                </c:pt>
                <c:pt idx="2908">
                  <c:v>0.51507649902324837</c:v>
                </c:pt>
                <c:pt idx="2909">
                  <c:v>0.51581735960014397</c:v>
                </c:pt>
                <c:pt idx="2910">
                  <c:v>0.51655555701085165</c:v>
                </c:pt>
                <c:pt idx="2911">
                  <c:v>0.51729303320518671</c:v>
                </c:pt>
                <c:pt idx="2912">
                  <c:v>0.51802894808126321</c:v>
                </c:pt>
                <c:pt idx="2913">
                  <c:v>0.51876436671787163</c:v>
                </c:pt>
                <c:pt idx="2914">
                  <c:v>0.51949464698718095</c:v>
                </c:pt>
                <c:pt idx="2915">
                  <c:v>0.52022720264018074</c:v>
                </c:pt>
                <c:pt idx="2916">
                  <c:v>0.52095701739478761</c:v>
                </c:pt>
                <c:pt idx="2917">
                  <c:v>0.5216856375711908</c:v>
                </c:pt>
                <c:pt idx="2918">
                  <c:v>0.52241183146931869</c:v>
                </c:pt>
                <c:pt idx="2919">
                  <c:v>0.52313609094599234</c:v>
                </c:pt>
                <c:pt idx="2920">
                  <c:v>0.52386015823542254</c:v>
                </c:pt>
                <c:pt idx="2921">
                  <c:v>0.52458313657280764</c:v>
                </c:pt>
                <c:pt idx="2922">
                  <c:v>0.52530369747895544</c:v>
                </c:pt>
                <c:pt idx="2923">
                  <c:v>0.52602371344921972</c:v>
                </c:pt>
                <c:pt idx="2924">
                  <c:v>0.52674045259542612</c:v>
                </c:pt>
                <c:pt idx="2925">
                  <c:v>0.52745764087627178</c:v>
                </c:pt>
                <c:pt idx="2926">
                  <c:v>0.52817274796706382</c:v>
                </c:pt>
                <c:pt idx="2927">
                  <c:v>0.52888658656090903</c:v>
                </c:pt>
                <c:pt idx="2928">
                  <c:v>0.52959732843293683</c:v>
                </c:pt>
                <c:pt idx="2929">
                  <c:v>0.53030835152700662</c:v>
                </c:pt>
                <c:pt idx="2930">
                  <c:v>0.53101743475338081</c:v>
                </c:pt>
                <c:pt idx="2931">
                  <c:v>0.53172535049440872</c:v>
                </c:pt>
                <c:pt idx="2932">
                  <c:v>0.53243152693198259</c:v>
                </c:pt>
                <c:pt idx="2933">
                  <c:v>0.53313641306479154</c:v>
                </c:pt>
                <c:pt idx="2934">
                  <c:v>0.53383951892105064</c:v>
                </c:pt>
                <c:pt idx="2935">
                  <c:v>0.53454050459238101</c:v>
                </c:pt>
                <c:pt idx="2936">
                  <c:v>0.53524108450880847</c:v>
                </c:pt>
                <c:pt idx="2937">
                  <c:v>0.53594113104568541</c:v>
                </c:pt>
                <c:pt idx="2938">
                  <c:v>0.53663831131253648</c:v>
                </c:pt>
                <c:pt idx="2939">
                  <c:v>0.53733420731913428</c:v>
                </c:pt>
                <c:pt idx="2940">
                  <c:v>0.53802928507247283</c:v>
                </c:pt>
                <c:pt idx="2941">
                  <c:v>0.53872208817557776</c:v>
                </c:pt>
                <c:pt idx="2942">
                  <c:v>0.53941478709589286</c:v>
                </c:pt>
                <c:pt idx="2943">
                  <c:v>0.54010492065935767</c:v>
                </c:pt>
                <c:pt idx="2944">
                  <c:v>0.54079354973739047</c:v>
                </c:pt>
                <c:pt idx="2945">
                  <c:v>0.54148062742014891</c:v>
                </c:pt>
                <c:pt idx="2946">
                  <c:v>0.54216770320726826</c:v>
                </c:pt>
                <c:pt idx="2947">
                  <c:v>0.54285303672416985</c:v>
                </c:pt>
                <c:pt idx="2948">
                  <c:v>0.54353702464989528</c:v>
                </c:pt>
                <c:pt idx="2949">
                  <c:v>0.54421841886063183</c:v>
                </c:pt>
                <c:pt idx="2950">
                  <c:v>0.54489993220612143</c:v>
                </c:pt>
                <c:pt idx="2951">
                  <c:v>0.54557927885769297</c:v>
                </c:pt>
                <c:pt idx="2952">
                  <c:v>0.54625684723504819</c:v>
                </c:pt>
                <c:pt idx="2953">
                  <c:v>0.54693383723404354</c:v>
                </c:pt>
                <c:pt idx="2954">
                  <c:v>0.54760849625576224</c:v>
                </c:pt>
                <c:pt idx="2955">
                  <c:v>0.5482834994106659</c:v>
                </c:pt>
                <c:pt idx="2956">
                  <c:v>0.54895698869382936</c:v>
                </c:pt>
                <c:pt idx="2957">
                  <c:v>0.54962686659793192</c:v>
                </c:pt>
                <c:pt idx="2958">
                  <c:v>0.55029721035415335</c:v>
                </c:pt>
                <c:pt idx="2959">
                  <c:v>0.55096593801238547</c:v>
                </c:pt>
                <c:pt idx="2960">
                  <c:v>0.55163276451031285</c:v>
                </c:pt>
                <c:pt idx="2961">
                  <c:v>0.55229881865722164</c:v>
                </c:pt>
                <c:pt idx="2962">
                  <c:v>0.55296410422573805</c:v>
                </c:pt>
                <c:pt idx="2963">
                  <c:v>0.55362500732943642</c:v>
                </c:pt>
                <c:pt idx="2964">
                  <c:v>0.55428784398923048</c:v>
                </c:pt>
                <c:pt idx="2965">
                  <c:v>0.55494937646359843</c:v>
                </c:pt>
                <c:pt idx="2966">
                  <c:v>0.55560799371030622</c:v>
                </c:pt>
                <c:pt idx="2967">
                  <c:v>0.55626692860502391</c:v>
                </c:pt>
                <c:pt idx="2968">
                  <c:v>0.55692128563924226</c:v>
                </c:pt>
                <c:pt idx="2969">
                  <c:v>0.55757863552142772</c:v>
                </c:pt>
                <c:pt idx="2970">
                  <c:v>0.55823123171922806</c:v>
                </c:pt>
                <c:pt idx="2971">
                  <c:v>0.55888401196375725</c:v>
                </c:pt>
                <c:pt idx="2972">
                  <c:v>0.55953533246808795</c:v>
                </c:pt>
                <c:pt idx="2973">
                  <c:v>0.56018577136459835</c:v>
                </c:pt>
                <c:pt idx="2974">
                  <c:v>0.56083513274423946</c:v>
                </c:pt>
                <c:pt idx="2975">
                  <c:v>0.56148131269438084</c:v>
                </c:pt>
                <c:pt idx="2976">
                  <c:v>0.56212807058399106</c:v>
                </c:pt>
                <c:pt idx="2977">
                  <c:v>0.56277349791382214</c:v>
                </c:pt>
                <c:pt idx="2978">
                  <c:v>0.56341648866145988</c:v>
                </c:pt>
                <c:pt idx="2979">
                  <c:v>0.56405931743548121</c:v>
                </c:pt>
                <c:pt idx="2980">
                  <c:v>0.56470059108102977</c:v>
                </c:pt>
                <c:pt idx="2981">
                  <c:v>0.56534092422621374</c:v>
                </c:pt>
                <c:pt idx="2982">
                  <c:v>0.56597933937040645</c:v>
                </c:pt>
                <c:pt idx="2983">
                  <c:v>0.56661657640763252</c:v>
                </c:pt>
                <c:pt idx="2984">
                  <c:v>0.567253428989274</c:v>
                </c:pt>
                <c:pt idx="2985">
                  <c:v>0.56788805415637045</c:v>
                </c:pt>
                <c:pt idx="2986">
                  <c:v>0.56852113007694005</c:v>
                </c:pt>
                <c:pt idx="2987">
                  <c:v>0.56915219055618593</c:v>
                </c:pt>
                <c:pt idx="2988">
                  <c:v>0.56978338525013117</c:v>
                </c:pt>
                <c:pt idx="2989">
                  <c:v>0.57041393718917688</c:v>
                </c:pt>
                <c:pt idx="2990">
                  <c:v>0.57104146813696555</c:v>
                </c:pt>
              </c:numCache>
            </c:numRef>
          </c:xVal>
          <c:yVal>
            <c:numRef>
              <c:f>手順4!$H$6:$H$2996</c:f>
              <c:numCache>
                <c:formatCode>0.0000_ </c:formatCode>
                <c:ptCount val="2991"/>
                <c:pt idx="0">
                  <c:v>7.9219673574712018E-2</c:v>
                </c:pt>
                <c:pt idx="1">
                  <c:v>8.5498902186603679E-2</c:v>
                </c:pt>
                <c:pt idx="2">
                  <c:v>9.17541694593942E-2</c:v>
                </c:pt>
                <c:pt idx="3">
                  <c:v>9.7988154041583619E-2</c:v>
                </c:pt>
                <c:pt idx="4">
                  <c:v>0.10420244390296943</c:v>
                </c:pt>
                <c:pt idx="5">
                  <c:v>0.11039842035960207</c:v>
                </c:pt>
                <c:pt idx="6">
                  <c:v>0.11657686894267952</c:v>
                </c:pt>
                <c:pt idx="7">
                  <c:v>0.12273893395458281</c:v>
                </c:pt>
                <c:pt idx="8">
                  <c:v>0.12888452729744385</c:v>
                </c:pt>
                <c:pt idx="9">
                  <c:v>0.1350143608410867</c:v>
                </c:pt>
                <c:pt idx="10">
                  <c:v>0.14112844860621282</c:v>
                </c:pt>
                <c:pt idx="11">
                  <c:v>0.14722793620891289</c:v>
                </c:pt>
                <c:pt idx="12">
                  <c:v>0.15331180435321265</c:v>
                </c:pt>
                <c:pt idx="13">
                  <c:v>0.15938033331600696</c:v>
                </c:pt>
                <c:pt idx="14">
                  <c:v>0.16543420548210927</c:v>
                </c:pt>
                <c:pt idx="15">
                  <c:v>0.17147280742136256</c:v>
                </c:pt>
                <c:pt idx="16">
                  <c:v>0.1774961856296817</c:v>
                </c:pt>
                <c:pt idx="17">
                  <c:v>0.1835050186622155</c:v>
                </c:pt>
                <c:pt idx="18">
                  <c:v>0.18949839236001084</c:v>
                </c:pt>
                <c:pt idx="19">
                  <c:v>0.19547665052529306</c:v>
                </c:pt>
                <c:pt idx="20">
                  <c:v>0.2014395294039337</c:v>
                </c:pt>
                <c:pt idx="21">
                  <c:v>0.20738697991027291</c:v>
                </c:pt>
                <c:pt idx="22">
                  <c:v>0.21331934423736712</c:v>
                </c:pt>
                <c:pt idx="23">
                  <c:v>0.21923537460770132</c:v>
                </c:pt>
                <c:pt idx="24">
                  <c:v>0.22513610533400161</c:v>
                </c:pt>
                <c:pt idx="25">
                  <c:v>0.23102037816458759</c:v>
                </c:pt>
                <c:pt idx="26">
                  <c:v>0.23688985096212523</c:v>
                </c:pt>
                <c:pt idx="27">
                  <c:v>0.24274219953487944</c:v>
                </c:pt>
                <c:pt idx="28">
                  <c:v>0.24857879639061112</c:v>
                </c:pt>
                <c:pt idx="29">
                  <c:v>0.25439821408018048</c:v>
                </c:pt>
                <c:pt idx="30">
                  <c:v>0.26020134863555844</c:v>
                </c:pt>
                <c:pt idx="31">
                  <c:v>0.26598800347065538</c:v>
                </c:pt>
                <c:pt idx="32">
                  <c:v>0.27175769920574788</c:v>
                </c:pt>
                <c:pt idx="33">
                  <c:v>0.2775100204706184</c:v>
                </c:pt>
                <c:pt idx="34">
                  <c:v>0.28324527655986187</c:v>
                </c:pt>
                <c:pt idx="35">
                  <c:v>0.28896330540441695</c:v>
                </c:pt>
                <c:pt idx="36">
                  <c:v>0.29466353180896376</c:v>
                </c:pt>
                <c:pt idx="37">
                  <c:v>0.3003461124110971</c:v>
                </c:pt>
                <c:pt idx="38">
                  <c:v>0.30601075807515626</c:v>
                </c:pt>
                <c:pt idx="39">
                  <c:v>0.31165739938093889</c:v>
                </c:pt>
                <c:pt idx="40">
                  <c:v>0.31728579242498017</c:v>
                </c:pt>
                <c:pt idx="41">
                  <c:v>0.32289592640084103</c:v>
                </c:pt>
                <c:pt idx="42">
                  <c:v>0.32848721814094473</c:v>
                </c:pt>
                <c:pt idx="43">
                  <c:v>0.33405998782832663</c:v>
                </c:pt>
                <c:pt idx="44">
                  <c:v>0.3396137367530076</c:v>
                </c:pt>
                <c:pt idx="45">
                  <c:v>0.34514858326650238</c:v>
                </c:pt>
                <c:pt idx="46">
                  <c:v>0.35066415945059587</c:v>
                </c:pt>
                <c:pt idx="47">
                  <c:v>0.35616015948452195</c:v>
                </c:pt>
                <c:pt idx="48">
                  <c:v>0.36163669598280979</c:v>
                </c:pt>
                <c:pt idx="49">
                  <c:v>0.36709356654238112</c:v>
                </c:pt>
                <c:pt idx="50">
                  <c:v>0.37253051381567093</c:v>
                </c:pt>
                <c:pt idx="51">
                  <c:v>0.37794736403599055</c:v>
                </c:pt>
                <c:pt idx="52">
                  <c:v>0.38334397867077363</c:v>
                </c:pt>
                <c:pt idx="53">
                  <c:v>0.38872023253014637</c:v>
                </c:pt>
                <c:pt idx="54">
                  <c:v>0.39407591710857692</c:v>
                </c:pt>
                <c:pt idx="55">
                  <c:v>0.39941116572196761</c:v>
                </c:pt>
                <c:pt idx="56">
                  <c:v>0.40472508520209272</c:v>
                </c:pt>
                <c:pt idx="57">
                  <c:v>0.41001815978078776</c:v>
                </c:pt>
                <c:pt idx="58">
                  <c:v>0.4152901845269143</c:v>
                </c:pt>
                <c:pt idx="59">
                  <c:v>0.42054096061410362</c:v>
                </c:pt>
                <c:pt idx="60">
                  <c:v>0.42577029070642786</c:v>
                </c:pt>
                <c:pt idx="61">
                  <c:v>0.43097764234267749</c:v>
                </c:pt>
                <c:pt idx="62">
                  <c:v>0.43616350200306314</c:v>
                </c:pt>
                <c:pt idx="63">
                  <c:v>0.44132767735002826</c:v>
                </c:pt>
                <c:pt idx="64">
                  <c:v>0.44646931615686308</c:v>
                </c:pt>
                <c:pt idx="65">
                  <c:v>0.45158887888373173</c:v>
                </c:pt>
                <c:pt idx="66">
                  <c:v>0.45668623967757915</c:v>
                </c:pt>
                <c:pt idx="67">
                  <c:v>0.4617611626401894</c:v>
                </c:pt>
                <c:pt idx="68">
                  <c:v>0.46681348055310151</c:v>
                </c:pt>
                <c:pt idx="69">
                  <c:v>0.47184274681475558</c:v>
                </c:pt>
                <c:pt idx="70">
                  <c:v>0.47684937939768607</c:v>
                </c:pt>
                <c:pt idx="71">
                  <c:v>0.48183294243256297</c:v>
                </c:pt>
                <c:pt idx="72">
                  <c:v>0.48679345036788402</c:v>
                </c:pt>
                <c:pt idx="73">
                  <c:v>0.49173066437450491</c:v>
                </c:pt>
                <c:pt idx="74">
                  <c:v>0.49664425744036644</c:v>
                </c:pt>
                <c:pt idx="75">
                  <c:v>0.50153438568900943</c:v>
                </c:pt>
                <c:pt idx="76">
                  <c:v>0.50640129888325824</c:v>
                </c:pt>
                <c:pt idx="77">
                  <c:v>0.51124393951447966</c:v>
                </c:pt>
                <c:pt idx="78">
                  <c:v>0.51606264428696813</c:v>
                </c:pt>
                <c:pt idx="79">
                  <c:v>0.52085800175623576</c:v>
                </c:pt>
                <c:pt idx="80">
                  <c:v>0.52562867766360566</c:v>
                </c:pt>
                <c:pt idx="81">
                  <c:v>0.53037518392368288</c:v>
                </c:pt>
                <c:pt idx="82">
                  <c:v>0.53509775560496364</c:v>
                </c:pt>
                <c:pt idx="83">
                  <c:v>0.53979573716058249</c:v>
                </c:pt>
                <c:pt idx="84">
                  <c:v>0.54446913694425836</c:v>
                </c:pt>
                <c:pt idx="85">
                  <c:v>0.54911791898447226</c:v>
                </c:pt>
                <c:pt idx="86">
                  <c:v>0.55374191901761516</c:v>
                </c:pt>
                <c:pt idx="87">
                  <c:v>0.55834165118020995</c:v>
                </c:pt>
                <c:pt idx="88">
                  <c:v>0.562915501752558</c:v>
                </c:pt>
                <c:pt idx="89">
                  <c:v>0.56746500791970989</c:v>
                </c:pt>
                <c:pt idx="90">
                  <c:v>0.57198951183036373</c:v>
                </c:pt>
                <c:pt idx="91">
                  <c:v>0.57648870340337777</c:v>
                </c:pt>
                <c:pt idx="92">
                  <c:v>0.58096228253812932</c:v>
                </c:pt>
                <c:pt idx="93">
                  <c:v>0.5854107741862179</c:v>
                </c:pt>
                <c:pt idx="94">
                  <c:v>0.58983341287125723</c:v>
                </c:pt>
                <c:pt idx="95">
                  <c:v>0.59423191142681897</c:v>
                </c:pt>
                <c:pt idx="96">
                  <c:v>0.5986034688162637</c:v>
                </c:pt>
                <c:pt idx="97">
                  <c:v>0.60294966873757438</c:v>
                </c:pt>
                <c:pt idx="98">
                  <c:v>0.60727035339523761</c:v>
                </c:pt>
                <c:pt idx="99">
                  <c:v>0.61156630195406991</c:v>
                </c:pt>
                <c:pt idx="100">
                  <c:v>0.61583529109152635</c:v>
                </c:pt>
                <c:pt idx="101">
                  <c:v>0.62007823939325513</c:v>
                </c:pt>
                <c:pt idx="102">
                  <c:v>0.62429485526330264</c:v>
                </c:pt>
                <c:pt idx="103">
                  <c:v>0.62848571221917682</c:v>
                </c:pt>
                <c:pt idx="104">
                  <c:v>0.63265233671754562</c:v>
                </c:pt>
                <c:pt idx="105">
                  <c:v>0.6367899882913084</c:v>
                </c:pt>
                <c:pt idx="106">
                  <c:v>0.64090322531688959</c:v>
                </c:pt>
                <c:pt idx="107">
                  <c:v>0.64499049650835327</c:v>
                </c:pt>
                <c:pt idx="108">
                  <c:v>0.64905146799799307</c:v>
                </c:pt>
                <c:pt idx="109">
                  <c:v>0.65308588552813185</c:v>
                </c:pt>
                <c:pt idx="110">
                  <c:v>0.65709323010657494</c:v>
                </c:pt>
                <c:pt idx="111">
                  <c:v>0.66107451322111432</c:v>
                </c:pt>
                <c:pt idx="112">
                  <c:v>0.66502834068317518</c:v>
                </c:pt>
                <c:pt idx="113">
                  <c:v>0.66895603712717522</c:v>
                </c:pt>
                <c:pt idx="114">
                  <c:v>0.67285803446179304</c:v>
                </c:pt>
                <c:pt idx="115">
                  <c:v>0.67673345358602321</c:v>
                </c:pt>
                <c:pt idx="116">
                  <c:v>0.6805822241836833</c:v>
                </c:pt>
                <c:pt idx="117">
                  <c:v>0.68440539381256138</c:v>
                </c:pt>
                <c:pt idx="118">
                  <c:v>0.68820045903015548</c:v>
                </c:pt>
                <c:pt idx="119">
                  <c:v>0.69196926357645039</c:v>
                </c:pt>
                <c:pt idx="120">
                  <c:v>0.69571124001927487</c:v>
                </c:pt>
                <c:pt idx="121">
                  <c:v>0.69942749212464428</c:v>
                </c:pt>
                <c:pt idx="122">
                  <c:v>0.70311775552135181</c:v>
                </c:pt>
                <c:pt idx="123">
                  <c:v>0.70677939571230919</c:v>
                </c:pt>
                <c:pt idx="124">
                  <c:v>0.71041433018866729</c:v>
                </c:pt>
                <c:pt idx="125">
                  <c:v>0.71402542883452302</c:v>
                </c:pt>
                <c:pt idx="126">
                  <c:v>0.71760418563559136</c:v>
                </c:pt>
                <c:pt idx="127">
                  <c:v>0.72116153280533402</c:v>
                </c:pt>
                <c:pt idx="128">
                  <c:v>0.72468765701445437</c:v>
                </c:pt>
                <c:pt idx="129">
                  <c:v>0.72819255258947058</c:v>
                </c:pt>
                <c:pt idx="130">
                  <c:v>0.73166557600787296</c:v>
                </c:pt>
                <c:pt idx="131">
                  <c:v>0.7351159917539587</c:v>
                </c:pt>
                <c:pt idx="132">
                  <c:v>0.73853578885799831</c:v>
                </c:pt>
                <c:pt idx="133">
                  <c:v>0.74193512184014332</c:v>
                </c:pt>
                <c:pt idx="134">
                  <c:v>0.74530331936916983</c:v>
                </c:pt>
                <c:pt idx="135">
                  <c:v>0.74864290383368615</c:v>
                </c:pt>
                <c:pt idx="136">
                  <c:v>0.7519603152399964</c:v>
                </c:pt>
                <c:pt idx="137">
                  <c:v>0.75524711996342009</c:v>
                </c:pt>
                <c:pt idx="138">
                  <c:v>0.75850862676723041</c:v>
                </c:pt>
                <c:pt idx="139">
                  <c:v>0.76174490151235053</c:v>
                </c:pt>
                <c:pt idx="140">
                  <c:v>0.76495136375017292</c:v>
                </c:pt>
                <c:pt idx="141">
                  <c:v>0.76813387698624436</c:v>
                </c:pt>
                <c:pt idx="142">
                  <c:v>0.77129333382743637</c:v>
                </c:pt>
                <c:pt idx="143">
                  <c:v>0.77442173077331355</c:v>
                </c:pt>
                <c:pt idx="144">
                  <c:v>0.77752430431861419</c:v>
                </c:pt>
                <c:pt idx="145">
                  <c:v>0.78059851967084404</c:v>
                </c:pt>
                <c:pt idx="146">
                  <c:v>0.78364956454583468</c:v>
                </c:pt>
                <c:pt idx="147">
                  <c:v>0.78667289070392465</c:v>
                </c:pt>
                <c:pt idx="148">
                  <c:v>0.78966935182747189</c:v>
                </c:pt>
                <c:pt idx="149">
                  <c:v>0.79264406320868108</c:v>
                </c:pt>
                <c:pt idx="150">
                  <c:v>0.79559127685098274</c:v>
                </c:pt>
                <c:pt idx="151">
                  <c:v>0.79850150886154159</c:v>
                </c:pt>
                <c:pt idx="152">
                  <c:v>0.80139488511737045</c:v>
                </c:pt>
                <c:pt idx="153">
                  <c:v>0.80426213581880179</c:v>
                </c:pt>
                <c:pt idx="154">
                  <c:v>0.80709951494183751</c:v>
                </c:pt>
                <c:pt idx="155">
                  <c:v>0.8099144898648919</c:v>
                </c:pt>
                <c:pt idx="156">
                  <c:v>0.81270165022681962</c:v>
                </c:pt>
                <c:pt idx="157">
                  <c:v>0.81546622652136458</c:v>
                </c:pt>
                <c:pt idx="158">
                  <c:v>0.81820006110092081</c:v>
                </c:pt>
                <c:pt idx="159">
                  <c:v>0.82090966084010297</c:v>
                </c:pt>
                <c:pt idx="160">
                  <c:v>0.82359162474997261</c:v>
                </c:pt>
                <c:pt idx="161">
                  <c:v>0.8262514814328471</c:v>
                </c:pt>
                <c:pt idx="162">
                  <c:v>0.8288863287393583</c:v>
                </c:pt>
                <c:pt idx="163">
                  <c:v>0.83149042319436617</c:v>
                </c:pt>
                <c:pt idx="164">
                  <c:v>0.83407061502777946</c:v>
                </c:pt>
                <c:pt idx="165">
                  <c:v>0.83662946321165266</c:v>
                </c:pt>
                <c:pt idx="166">
                  <c:v>0.83916143567381773</c:v>
                </c:pt>
                <c:pt idx="167">
                  <c:v>0.84166570956788056</c:v>
                </c:pt>
                <c:pt idx="168">
                  <c:v>0.84415022924257199</c:v>
                </c:pt>
                <c:pt idx="169">
                  <c:v>0.84660179100399569</c:v>
                </c:pt>
                <c:pt idx="170">
                  <c:v>0.84903141129165771</c:v>
                </c:pt>
                <c:pt idx="171">
                  <c:v>0.85143406999702831</c:v>
                </c:pt>
                <c:pt idx="172">
                  <c:v>0.85381341523244147</c:v>
                </c:pt>
                <c:pt idx="173">
                  <c:v>0.85616796860797995</c:v>
                </c:pt>
                <c:pt idx="174">
                  <c:v>0.85849693948742056</c:v>
                </c:pt>
                <c:pt idx="175">
                  <c:v>0.86080038306956175</c:v>
                </c:pt>
                <c:pt idx="176">
                  <c:v>0.86307875480481766</c:v>
                </c:pt>
                <c:pt idx="177">
                  <c:v>0.86533555732855383</c:v>
                </c:pt>
                <c:pt idx="178">
                  <c:v>0.86756990630697117</c:v>
                </c:pt>
                <c:pt idx="179">
                  <c:v>0.8697715485200157</c:v>
                </c:pt>
                <c:pt idx="180">
                  <c:v>0.87196640838198392</c:v>
                </c:pt>
                <c:pt idx="181">
                  <c:v>0.87411458399819242</c:v>
                </c:pt>
                <c:pt idx="182">
                  <c:v>0.87624854966911192</c:v>
                </c:pt>
                <c:pt idx="183">
                  <c:v>0.87835568779916684</c:v>
                </c:pt>
                <c:pt idx="184">
                  <c:v>0.88044659853014318</c:v>
                </c:pt>
                <c:pt idx="185">
                  <c:v>0.882500300010303</c:v>
                </c:pt>
                <c:pt idx="186">
                  <c:v>0.88453136412774913</c:v>
                </c:pt>
                <c:pt idx="187">
                  <c:v>0.88654984714734897</c:v>
                </c:pt>
                <c:pt idx="188">
                  <c:v>0.88853860735529999</c:v>
                </c:pt>
                <c:pt idx="189">
                  <c:v>0.89050181129367645</c:v>
                </c:pt>
                <c:pt idx="190">
                  <c:v>0.89244802754575236</c:v>
                </c:pt>
                <c:pt idx="191">
                  <c:v>0.89436328392935027</c:v>
                </c:pt>
                <c:pt idx="192">
                  <c:v>0.8962557305273785</c:v>
                </c:pt>
                <c:pt idx="193">
                  <c:v>0.89813137372009788</c:v>
                </c:pt>
                <c:pt idx="194">
                  <c:v>0.89997874559993007</c:v>
                </c:pt>
                <c:pt idx="195">
                  <c:v>0.90179883176203979</c:v>
                </c:pt>
                <c:pt idx="196">
                  <c:v>0.90360107989405647</c:v>
                </c:pt>
                <c:pt idx="197">
                  <c:v>0.90538094951115244</c:v>
                </c:pt>
                <c:pt idx="198">
                  <c:v>0.90713297040563978</c:v>
                </c:pt>
                <c:pt idx="199">
                  <c:v>0.90886629329807767</c:v>
                </c:pt>
                <c:pt idx="200">
                  <c:v>0.91057738871791827</c:v>
                </c:pt>
                <c:pt idx="201">
                  <c:v>0.91226841780026313</c:v>
                </c:pt>
                <c:pt idx="202">
                  <c:v>0.91393594795569688</c:v>
                </c:pt>
                <c:pt idx="203">
                  <c:v>0.91557280978415645</c:v>
                </c:pt>
                <c:pt idx="204">
                  <c:v>0.91719361357949669</c:v>
                </c:pt>
                <c:pt idx="205">
                  <c:v>0.9187871348169665</c:v>
                </c:pt>
                <c:pt idx="206">
                  <c:v>0.92036875916050342</c:v>
                </c:pt>
                <c:pt idx="207">
                  <c:v>0.92192644603913043</c:v>
                </c:pt>
                <c:pt idx="208">
                  <c:v>0.92345578687072338</c:v>
                </c:pt>
                <c:pt idx="209">
                  <c:v>0.92496759900368308</c:v>
                </c:pt>
                <c:pt idx="210">
                  <c:v>0.92645279979353656</c:v>
                </c:pt>
                <c:pt idx="211">
                  <c:v>0.92792036320094562</c:v>
                </c:pt>
                <c:pt idx="212">
                  <c:v>0.9293738822879194</c:v>
                </c:pt>
                <c:pt idx="213">
                  <c:v>0.93079078422130601</c:v>
                </c:pt>
                <c:pt idx="214">
                  <c:v>0.93219322693980744</c:v>
                </c:pt>
                <c:pt idx="215">
                  <c:v>0.93356889947840227</c:v>
                </c:pt>
                <c:pt idx="216">
                  <c:v>0.93493708113469765</c:v>
                </c:pt>
                <c:pt idx="217">
                  <c:v>0.93627423617880468</c:v>
                </c:pt>
                <c:pt idx="218">
                  <c:v>0.93759075027029959</c:v>
                </c:pt>
                <c:pt idx="219">
                  <c:v>0.93888526036362996</c:v>
                </c:pt>
                <c:pt idx="220">
                  <c:v>0.9401627793401176</c:v>
                </c:pt>
                <c:pt idx="221">
                  <c:v>0.94141746880163735</c:v>
                </c:pt>
                <c:pt idx="222">
                  <c:v>0.94265298507399098</c:v>
                </c:pt>
                <c:pt idx="223">
                  <c:v>0.9438789812854016</c:v>
                </c:pt>
                <c:pt idx="224">
                  <c:v>0.94506530883817197</c:v>
                </c:pt>
                <c:pt idx="225">
                  <c:v>0.94624102008270161</c:v>
                </c:pt>
                <c:pt idx="226">
                  <c:v>0.94740166568438455</c:v>
                </c:pt>
                <c:pt idx="227">
                  <c:v>0.94853113280447632</c:v>
                </c:pt>
                <c:pt idx="228">
                  <c:v>0.94964530296555194</c:v>
                </c:pt>
                <c:pt idx="229">
                  <c:v>0.95073640759322042</c:v>
                </c:pt>
                <c:pt idx="230">
                  <c:v>0.95181940955885269</c:v>
                </c:pt>
                <c:pt idx="231">
                  <c:v>0.95287371382299546</c:v>
                </c:pt>
                <c:pt idx="232">
                  <c:v>0.953906602309885</c:v>
                </c:pt>
                <c:pt idx="233">
                  <c:v>0.95491785947438534</c:v>
                </c:pt>
                <c:pt idx="234">
                  <c:v>0.95592025841092643</c:v>
                </c:pt>
                <c:pt idx="235">
                  <c:v>0.95689499494926467</c:v>
                </c:pt>
                <c:pt idx="236">
                  <c:v>0.95785710220987963</c:v>
                </c:pt>
                <c:pt idx="237">
                  <c:v>0.95879720310042538</c:v>
                </c:pt>
                <c:pt idx="238">
                  <c:v>0.95972091595190911</c:v>
                </c:pt>
                <c:pt idx="239">
                  <c:v>0.96061770268554736</c:v>
                </c:pt>
                <c:pt idx="240">
                  <c:v>0.96151116959194427</c:v>
                </c:pt>
                <c:pt idx="241">
                  <c:v>0.96236149320700337</c:v>
                </c:pt>
                <c:pt idx="242">
                  <c:v>0.96321764177270552</c:v>
                </c:pt>
                <c:pt idx="243">
                  <c:v>0.96403749930574556</c:v>
                </c:pt>
                <c:pt idx="244">
                  <c:v>0.96484852418250922</c:v>
                </c:pt>
                <c:pt idx="245">
                  <c:v>0.96564068471888476</c:v>
                </c:pt>
                <c:pt idx="246">
                  <c:v>0.96641736972008752</c:v>
                </c:pt>
                <c:pt idx="247">
                  <c:v>0.96718235269561814</c:v>
                </c:pt>
                <c:pt idx="248">
                  <c:v>0.96790323059432315</c:v>
                </c:pt>
                <c:pt idx="249">
                  <c:v>0.96862616362359477</c:v>
                </c:pt>
                <c:pt idx="250">
                  <c:v>0.96933723438977115</c:v>
                </c:pt>
                <c:pt idx="251">
                  <c:v>0.9700235606929476</c:v>
                </c:pt>
                <c:pt idx="252">
                  <c:v>0.97068661343861684</c:v>
                </c:pt>
                <c:pt idx="253">
                  <c:v>0.97134018567925029</c:v>
                </c:pt>
                <c:pt idx="254">
                  <c:v>0.97197662315957656</c:v>
                </c:pt>
                <c:pt idx="255">
                  <c:v>0.97259416446872415</c:v>
                </c:pt>
                <c:pt idx="256">
                  <c:v>0.97320083820693315</c:v>
                </c:pt>
                <c:pt idx="257">
                  <c:v>0.97377246404431106</c:v>
                </c:pt>
                <c:pt idx="258">
                  <c:v>0.97433828544306034</c:v>
                </c:pt>
                <c:pt idx="259">
                  <c:v>0.97489366229677288</c:v>
                </c:pt>
                <c:pt idx="260">
                  <c:v>0.97542334901049565</c:v>
                </c:pt>
                <c:pt idx="261">
                  <c:v>0.97593902077729022</c:v>
                </c:pt>
                <c:pt idx="262">
                  <c:v>0.97644262040089025</c:v>
                </c:pt>
                <c:pt idx="263">
                  <c:v>0.97692103114672402</c:v>
                </c:pt>
                <c:pt idx="264">
                  <c:v>0.97738521329871864</c:v>
                </c:pt>
                <c:pt idx="265">
                  <c:v>0.97782561249287336</c:v>
                </c:pt>
                <c:pt idx="266">
                  <c:v>0.97827769617017879</c:v>
                </c:pt>
                <c:pt idx="267">
                  <c:v>0.97869951083125084</c:v>
                </c:pt>
                <c:pt idx="268">
                  <c:v>0.97910402332170843</c:v>
                </c:pt>
                <c:pt idx="269">
                  <c:v>0.97948809865145914</c:v>
                </c:pt>
                <c:pt idx="270">
                  <c:v>0.97986545869005126</c:v>
                </c:pt>
                <c:pt idx="271">
                  <c:v>0.98021725598741682</c:v>
                </c:pt>
                <c:pt idx="272">
                  <c:v>0.98055831148717887</c:v>
                </c:pt>
                <c:pt idx="273">
                  <c:v>0.98089820851823228</c:v>
                </c:pt>
                <c:pt idx="274">
                  <c:v>0.98119430297582066</c:v>
                </c:pt>
                <c:pt idx="275">
                  <c:v>0.98149072858795372</c:v>
                </c:pt>
                <c:pt idx="276">
                  <c:v>0.98177650373835368</c:v>
                </c:pt>
                <c:pt idx="277">
                  <c:v>0.98205202653323243</c:v>
                </c:pt>
                <c:pt idx="278">
                  <c:v>0.9823008415029657</c:v>
                </c:pt>
                <c:pt idx="279">
                  <c:v>0.98254214343818036</c:v>
                </c:pt>
                <c:pt idx="280">
                  <c:v>0.98276118997699025</c:v>
                </c:pt>
                <c:pt idx="281">
                  <c:v>0.98296716418972274</c:v>
                </c:pt>
                <c:pt idx="282">
                  <c:v>0.98316492831859559</c:v>
                </c:pt>
                <c:pt idx="283">
                  <c:v>0.98334999847478444</c:v>
                </c:pt>
                <c:pt idx="284">
                  <c:v>0.9835069401635449</c:v>
                </c:pt>
                <c:pt idx="285">
                  <c:v>0.9836647646107809</c:v>
                </c:pt>
                <c:pt idx="286">
                  <c:v>0.98380064031641934</c:v>
                </c:pt>
                <c:pt idx="287">
                  <c:v>0.98393158265255642</c:v>
                </c:pt>
                <c:pt idx="288">
                  <c:v>0.98403423726149097</c:v>
                </c:pt>
                <c:pt idx="289">
                  <c:v>0.9841309403150974</c:v>
                </c:pt>
                <c:pt idx="290">
                  <c:v>0.98421135888126221</c:v>
                </c:pt>
                <c:pt idx="291">
                  <c:v>0.98428882186558042</c:v>
                </c:pt>
                <c:pt idx="292">
                  <c:v>0.98434441526225924</c:v>
                </c:pt>
                <c:pt idx="293">
                  <c:v>0.98438399752122374</c:v>
                </c:pt>
                <c:pt idx="294">
                  <c:v>0.98442010545721925</c:v>
                </c:pt>
                <c:pt idx="295">
                  <c:v>0.98443465483788495</c:v>
                </c:pt>
                <c:pt idx="296">
                  <c:v>0.98444066179645595</c:v>
                </c:pt>
                <c:pt idx="297">
                  <c:v>0.98442454199311547</c:v>
                </c:pt>
                <c:pt idx="298">
                  <c:v>0.98440898797704379</c:v>
                </c:pt>
                <c:pt idx="299">
                  <c:v>0.98437100811343359</c:v>
                </c:pt>
                <c:pt idx="300">
                  <c:v>0.98433206110786764</c:v>
                </c:pt>
                <c:pt idx="301">
                  <c:v>0.98426321461368038</c:v>
                </c:pt>
                <c:pt idx="302">
                  <c:v>0.98419409531105839</c:v>
                </c:pt>
                <c:pt idx="303">
                  <c:v>0.98411188206608891</c:v>
                </c:pt>
                <c:pt idx="304">
                  <c:v>0.98401395706968442</c:v>
                </c:pt>
                <c:pt idx="305">
                  <c:v>0.98390382965236356</c:v>
                </c:pt>
                <c:pt idx="306">
                  <c:v>0.98378939650828567</c:v>
                </c:pt>
                <c:pt idx="307">
                  <c:v>0.98365008237096219</c:v>
                </c:pt>
                <c:pt idx="308">
                  <c:v>0.98351331145290011</c:v>
                </c:pt>
                <c:pt idx="309">
                  <c:v>0.98335142070624704</c:v>
                </c:pt>
                <c:pt idx="310">
                  <c:v>0.98317815764557481</c:v>
                </c:pt>
                <c:pt idx="311">
                  <c:v>0.9829910512826362</c:v>
                </c:pt>
                <c:pt idx="312">
                  <c:v>0.98281071139325726</c:v>
                </c:pt>
                <c:pt idx="313">
                  <c:v>0.98260255324412837</c:v>
                </c:pt>
                <c:pt idx="314">
                  <c:v>0.98239960970178342</c:v>
                </c:pt>
                <c:pt idx="315">
                  <c:v>0.98216795135582835</c:v>
                </c:pt>
                <c:pt idx="316">
                  <c:v>0.98192888218725349</c:v>
                </c:pt>
                <c:pt idx="317">
                  <c:v>0.98168582450328989</c:v>
                </c:pt>
                <c:pt idx="318">
                  <c:v>0.98142735069074449</c:v>
                </c:pt>
                <c:pt idx="319">
                  <c:v>0.98115456212139096</c:v>
                </c:pt>
                <c:pt idx="320">
                  <c:v>0.98087042967561477</c:v>
                </c:pt>
                <c:pt idx="321">
                  <c:v>0.98058382696674939</c:v>
                </c:pt>
                <c:pt idx="322">
                  <c:v>0.98028002812085258</c:v>
                </c:pt>
                <c:pt idx="323">
                  <c:v>0.97996160166241941</c:v>
                </c:pt>
                <c:pt idx="324">
                  <c:v>0.97965030212381732</c:v>
                </c:pt>
                <c:pt idx="325">
                  <c:v>0.97931296934668111</c:v>
                </c:pt>
                <c:pt idx="326">
                  <c:v>0.97896790901331066</c:v>
                </c:pt>
                <c:pt idx="327">
                  <c:v>0.97861127024116656</c:v>
                </c:pt>
                <c:pt idx="328">
                  <c:v>0.97825721607831095</c:v>
                </c:pt>
                <c:pt idx="329">
                  <c:v>0.97787071686048865</c:v>
                </c:pt>
                <c:pt idx="330">
                  <c:v>0.97748810602439651</c:v>
                </c:pt>
                <c:pt idx="331">
                  <c:v>0.97709003083540769</c:v>
                </c:pt>
                <c:pt idx="332">
                  <c:v>0.97669122866562907</c:v>
                </c:pt>
                <c:pt idx="333">
                  <c:v>0.97627299376121768</c:v>
                </c:pt>
                <c:pt idx="334">
                  <c:v>0.97584381785058605</c:v>
                </c:pt>
                <c:pt idx="335">
                  <c:v>0.97541508503637731</c:v>
                </c:pt>
                <c:pt idx="336">
                  <c:v>0.97497517711586601</c:v>
                </c:pt>
                <c:pt idx="337">
                  <c:v>0.97451450027283215</c:v>
                </c:pt>
                <c:pt idx="338">
                  <c:v>0.97405936525070691</c:v>
                </c:pt>
                <c:pt idx="339">
                  <c:v>0.97358595213432508</c:v>
                </c:pt>
                <c:pt idx="340">
                  <c:v>0.97309864113278899</c:v>
                </c:pt>
                <c:pt idx="341">
                  <c:v>0.97262109999115109</c:v>
                </c:pt>
                <c:pt idx="342">
                  <c:v>0.9721216173589321</c:v>
                </c:pt>
                <c:pt idx="343">
                  <c:v>0.97159602826717706</c:v>
                </c:pt>
                <c:pt idx="344">
                  <c:v>0.97109452086540626</c:v>
                </c:pt>
                <c:pt idx="345">
                  <c:v>0.97055855806708113</c:v>
                </c:pt>
                <c:pt idx="346">
                  <c:v>0.97002171940694537</c:v>
                </c:pt>
                <c:pt idx="347">
                  <c:v>0.96948926882612774</c:v>
                </c:pt>
                <c:pt idx="348">
                  <c:v>0.96893832837655358</c:v>
                </c:pt>
                <c:pt idx="349">
                  <c:v>0.96838156332322445</c:v>
                </c:pt>
                <c:pt idx="350">
                  <c:v>0.96780081352221958</c:v>
                </c:pt>
                <c:pt idx="351">
                  <c:v>0.96722079698597907</c:v>
                </c:pt>
                <c:pt idx="352">
                  <c:v>0.96663647294203958</c:v>
                </c:pt>
                <c:pt idx="353">
                  <c:v>0.9660450770261636</c:v>
                </c:pt>
                <c:pt idx="354">
                  <c:v>0.96543556929986274</c:v>
                </c:pt>
                <c:pt idx="355">
                  <c:v>0.96483091404631272</c:v>
                </c:pt>
                <c:pt idx="356">
                  <c:v>0.96421193506360969</c:v>
                </c:pt>
                <c:pt idx="357">
                  <c:v>0.96357637477872493</c:v>
                </c:pt>
                <c:pt idx="358">
                  <c:v>0.96294033523048606</c:v>
                </c:pt>
                <c:pt idx="359">
                  <c:v>0.96230451463343258</c:v>
                </c:pt>
                <c:pt idx="360">
                  <c:v>0.96165971504300718</c:v>
                </c:pt>
                <c:pt idx="361">
                  <c:v>0.96099884179586104</c:v>
                </c:pt>
                <c:pt idx="362">
                  <c:v>0.96032847723428638</c:v>
                </c:pt>
                <c:pt idx="363">
                  <c:v>0.9596393441505312</c:v>
                </c:pt>
                <c:pt idx="364">
                  <c:v>0.95897492755101033</c:v>
                </c:pt>
                <c:pt idx="365">
                  <c:v>0.95827621257892337</c:v>
                </c:pt>
                <c:pt idx="366">
                  <c:v>0.95759190175224029</c:v>
                </c:pt>
                <c:pt idx="367">
                  <c:v>0.95687235363059575</c:v>
                </c:pt>
                <c:pt idx="368">
                  <c:v>0.95617922260390353</c:v>
                </c:pt>
                <c:pt idx="369">
                  <c:v>0.95545013853305505</c:v>
                </c:pt>
                <c:pt idx="370">
                  <c:v>0.95471432222277874</c:v>
                </c:pt>
                <c:pt idx="371">
                  <c:v>0.95399622664314321</c:v>
                </c:pt>
                <c:pt idx="372">
                  <c:v>0.95324674782429919</c:v>
                </c:pt>
                <c:pt idx="373">
                  <c:v>0.95251143193679688</c:v>
                </c:pt>
                <c:pt idx="374">
                  <c:v>0.95174886348081478</c:v>
                </c:pt>
                <c:pt idx="375">
                  <c:v>0.95098893500315185</c:v>
                </c:pt>
                <c:pt idx="376">
                  <c:v>0.95021775749573745</c:v>
                </c:pt>
                <c:pt idx="377">
                  <c:v>0.94944126237751658</c:v>
                </c:pt>
                <c:pt idx="378">
                  <c:v>0.94866035346634059</c:v>
                </c:pt>
                <c:pt idx="379">
                  <c:v>0.94788167449957683</c:v>
                </c:pt>
                <c:pt idx="380">
                  <c:v>0.94707923397392813</c:v>
                </c:pt>
                <c:pt idx="381">
                  <c:v>0.94628151671231497</c:v>
                </c:pt>
                <c:pt idx="382">
                  <c:v>0.94547110443716498</c:v>
                </c:pt>
                <c:pt idx="383">
                  <c:v>0.9446607844239584</c:v>
                </c:pt>
                <c:pt idx="384">
                  <c:v>0.94383179181532051</c:v>
                </c:pt>
                <c:pt idx="385">
                  <c:v>0.94300480143167542</c:v>
                </c:pt>
                <c:pt idx="386">
                  <c:v>0.94216893289466197</c:v>
                </c:pt>
                <c:pt idx="387">
                  <c:v>0.94133592315080294</c:v>
                </c:pt>
                <c:pt idx="388">
                  <c:v>0.94049410411299939</c:v>
                </c:pt>
                <c:pt idx="389">
                  <c:v>0.93964442093098832</c:v>
                </c:pt>
                <c:pt idx="390">
                  <c:v>0.93878487873412853</c:v>
                </c:pt>
                <c:pt idx="391">
                  <c:v>0.93791902673998406</c:v>
                </c:pt>
                <c:pt idx="392">
                  <c:v>0.93704901362006465</c:v>
                </c:pt>
                <c:pt idx="393">
                  <c:v>0.93617805017664846</c:v>
                </c:pt>
                <c:pt idx="394">
                  <c:v>0.93528886156468916</c:v>
                </c:pt>
                <c:pt idx="395">
                  <c:v>0.93440278397530097</c:v>
                </c:pt>
                <c:pt idx="396">
                  <c:v>0.93351079500933065</c:v>
                </c:pt>
                <c:pt idx="397">
                  <c:v>0.93261290588109813</c:v>
                </c:pt>
                <c:pt idx="398">
                  <c:v>0.93171420584705589</c:v>
                </c:pt>
                <c:pt idx="399">
                  <c:v>0.9308007177294837</c:v>
                </c:pt>
                <c:pt idx="400">
                  <c:v>0.92987552493881809</c:v>
                </c:pt>
                <c:pt idx="401">
                  <c:v>0.92896096522800164</c:v>
                </c:pt>
                <c:pt idx="402">
                  <c:v>0.92802670328211245</c:v>
                </c:pt>
                <c:pt idx="403">
                  <c:v>0.92710308596606783</c:v>
                </c:pt>
                <c:pt idx="404">
                  <c:v>0.92617415828805472</c:v>
                </c:pt>
                <c:pt idx="405">
                  <c:v>0.92522187968749636</c:v>
                </c:pt>
                <c:pt idx="406">
                  <c:v>0.92428094884650591</c:v>
                </c:pt>
                <c:pt idx="407">
                  <c:v>0.92333727672014232</c:v>
                </c:pt>
                <c:pt idx="408">
                  <c:v>0.92236444791280059</c:v>
                </c:pt>
                <c:pt idx="409">
                  <c:v>0.9214076853864045</c:v>
                </c:pt>
                <c:pt idx="410">
                  <c:v>0.92043845372978161</c:v>
                </c:pt>
                <c:pt idx="411">
                  <c:v>0.9194661748472861</c:v>
                </c:pt>
                <c:pt idx="412">
                  <c:v>0.9184872592269524</c:v>
                </c:pt>
                <c:pt idx="413">
                  <c:v>0.91750844089963268</c:v>
                </c:pt>
                <c:pt idx="414">
                  <c:v>0.91651261637687431</c:v>
                </c:pt>
                <c:pt idx="415">
                  <c:v>0.91553551129147204</c:v>
                </c:pt>
                <c:pt idx="416">
                  <c:v>0.91452648732637076</c:v>
                </c:pt>
                <c:pt idx="417">
                  <c:v>0.91353062733781643</c:v>
                </c:pt>
                <c:pt idx="418">
                  <c:v>0.91252470679408104</c:v>
                </c:pt>
                <c:pt idx="419">
                  <c:v>0.91151007767729753</c:v>
                </c:pt>
                <c:pt idx="420">
                  <c:v>0.91050320560490094</c:v>
                </c:pt>
                <c:pt idx="421">
                  <c:v>0.9094784561369752</c:v>
                </c:pt>
                <c:pt idx="422">
                  <c:v>0.90845596582487576</c:v>
                </c:pt>
                <c:pt idx="423">
                  <c:v>0.90741933583930035</c:v>
                </c:pt>
                <c:pt idx="424">
                  <c:v>0.90638710102411457</c:v>
                </c:pt>
                <c:pt idx="425">
                  <c:v>0.90536078537776254</c:v>
                </c:pt>
                <c:pt idx="426">
                  <c:v>0.90431305886000379</c:v>
                </c:pt>
                <c:pt idx="427">
                  <c:v>0.90327028832764455</c:v>
                </c:pt>
                <c:pt idx="428">
                  <c:v>0.90221931488305129</c:v>
                </c:pt>
                <c:pt idx="429">
                  <c:v>0.90116174617596911</c:v>
                </c:pt>
                <c:pt idx="430">
                  <c:v>0.9001059953369831</c:v>
                </c:pt>
                <c:pt idx="431">
                  <c:v>0.89904710567278268</c:v>
                </c:pt>
                <c:pt idx="432">
                  <c:v>0.89797655899813345</c:v>
                </c:pt>
                <c:pt idx="433">
                  <c:v>0.89691469590741213</c:v>
                </c:pt>
                <c:pt idx="434">
                  <c:v>0.8958363325139348</c:v>
                </c:pt>
                <c:pt idx="435">
                  <c:v>0.89474485041937746</c:v>
                </c:pt>
                <c:pt idx="436">
                  <c:v>0.89367757146586835</c:v>
                </c:pt>
                <c:pt idx="437">
                  <c:v>0.89258555917092108</c:v>
                </c:pt>
                <c:pt idx="438">
                  <c:v>0.89149920636765134</c:v>
                </c:pt>
                <c:pt idx="439">
                  <c:v>0.89039591272063534</c:v>
                </c:pt>
                <c:pt idx="440">
                  <c:v>0.88929874961230182</c:v>
                </c:pt>
                <c:pt idx="441">
                  <c:v>0.88819910255323731</c:v>
                </c:pt>
                <c:pt idx="442">
                  <c:v>0.88709961733032339</c:v>
                </c:pt>
                <c:pt idx="443">
                  <c:v>0.88598000229295637</c:v>
                </c:pt>
                <c:pt idx="444">
                  <c:v>0.88487321808859865</c:v>
                </c:pt>
                <c:pt idx="445">
                  <c:v>0.88375295046210922</c:v>
                </c:pt>
                <c:pt idx="446">
                  <c:v>0.88264503124396776</c:v>
                </c:pt>
                <c:pt idx="447">
                  <c:v>0.88151098745547551</c:v>
                </c:pt>
                <c:pt idx="448">
                  <c:v>0.88039508488947704</c:v>
                </c:pt>
                <c:pt idx="449">
                  <c:v>0.87926060941001183</c:v>
                </c:pt>
                <c:pt idx="450">
                  <c:v>0.87813335050806285</c:v>
                </c:pt>
                <c:pt idx="451">
                  <c:v>0.8769938870337638</c:v>
                </c:pt>
                <c:pt idx="452">
                  <c:v>0.87584837477688804</c:v>
                </c:pt>
                <c:pt idx="453">
                  <c:v>0.87470315420152833</c:v>
                </c:pt>
                <c:pt idx="454">
                  <c:v>0.87355232567956009</c:v>
                </c:pt>
                <c:pt idx="455">
                  <c:v>0.87241865523038808</c:v>
                </c:pt>
                <c:pt idx="456">
                  <c:v>0.87125865245494638</c:v>
                </c:pt>
                <c:pt idx="457">
                  <c:v>0.87010351670167752</c:v>
                </c:pt>
                <c:pt idx="458">
                  <c:v>0.86894016572906441</c:v>
                </c:pt>
                <c:pt idx="459">
                  <c:v>0.8677847437045213</c:v>
                </c:pt>
                <c:pt idx="460">
                  <c:v>0.86662227124770941</c:v>
                </c:pt>
                <c:pt idx="461">
                  <c:v>0.86545141158916383</c:v>
                </c:pt>
                <c:pt idx="462">
                  <c:v>0.86426978657825637</c:v>
                </c:pt>
                <c:pt idx="463">
                  <c:v>0.86310186179158288</c:v>
                </c:pt>
                <c:pt idx="464">
                  <c:v>0.861923252040666</c:v>
                </c:pt>
                <c:pt idx="465">
                  <c:v>0.86074907766656206</c:v>
                </c:pt>
                <c:pt idx="466">
                  <c:v>0.85955916380964981</c:v>
                </c:pt>
                <c:pt idx="467">
                  <c:v>0.85838665125139024</c:v>
                </c:pt>
                <c:pt idx="468">
                  <c:v>0.85719421052120126</c:v>
                </c:pt>
                <c:pt idx="469">
                  <c:v>0.85599992904981526</c:v>
                </c:pt>
                <c:pt idx="470">
                  <c:v>0.85480313190777302</c:v>
                </c:pt>
                <c:pt idx="471">
                  <c:v>0.85359889548272461</c:v>
                </c:pt>
                <c:pt idx="472">
                  <c:v>0.852415020093931</c:v>
                </c:pt>
                <c:pt idx="473">
                  <c:v>0.85120261609446268</c:v>
                </c:pt>
                <c:pt idx="474">
                  <c:v>0.85000210036814317</c:v>
                </c:pt>
                <c:pt idx="475">
                  <c:v>0.84880066302471746</c:v>
                </c:pt>
                <c:pt idx="476">
                  <c:v>0.84759461718463336</c:v>
                </c:pt>
                <c:pt idx="477">
                  <c:v>0.84637760028484532</c:v>
                </c:pt>
                <c:pt idx="478">
                  <c:v>0.8451576729593111</c:v>
                </c:pt>
                <c:pt idx="479">
                  <c:v>0.84394007405444282</c:v>
                </c:pt>
                <c:pt idx="480">
                  <c:v>0.8427188943834627</c:v>
                </c:pt>
                <c:pt idx="481">
                  <c:v>0.84149850031189888</c:v>
                </c:pt>
                <c:pt idx="482">
                  <c:v>0.840274111206889</c:v>
                </c:pt>
                <c:pt idx="483">
                  <c:v>0.83904765238715007</c:v>
                </c:pt>
                <c:pt idx="484">
                  <c:v>0.83781611825643976</c:v>
                </c:pt>
                <c:pt idx="485">
                  <c:v>0.83658295013777417</c:v>
                </c:pt>
                <c:pt idx="486">
                  <c:v>0.83535283396683169</c:v>
                </c:pt>
                <c:pt idx="487">
                  <c:v>0.83411704054418079</c:v>
                </c:pt>
                <c:pt idx="488">
                  <c:v>0.83287377442502875</c:v>
                </c:pt>
                <c:pt idx="489">
                  <c:v>0.83164163881835995</c:v>
                </c:pt>
                <c:pt idx="490">
                  <c:v>0.83038366854264567</c:v>
                </c:pt>
                <c:pt idx="491">
                  <c:v>0.82915055382565961</c:v>
                </c:pt>
                <c:pt idx="492">
                  <c:v>0.82789669907502228</c:v>
                </c:pt>
                <c:pt idx="493">
                  <c:v>0.82664940537524589</c:v>
                </c:pt>
                <c:pt idx="494">
                  <c:v>0.82540135699391581</c:v>
                </c:pt>
                <c:pt idx="495">
                  <c:v>0.82413528413417525</c:v>
                </c:pt>
                <c:pt idx="496">
                  <c:v>0.82288640499480903</c:v>
                </c:pt>
                <c:pt idx="497">
                  <c:v>0.82163762944833751</c:v>
                </c:pt>
                <c:pt idx="498">
                  <c:v>0.82036888583552847</c:v>
                </c:pt>
                <c:pt idx="499">
                  <c:v>0.81911114126237961</c:v>
                </c:pt>
                <c:pt idx="500">
                  <c:v>0.81784870214726169</c:v>
                </c:pt>
                <c:pt idx="501">
                  <c:v>0.81657853423963511</c:v>
                </c:pt>
                <c:pt idx="502">
                  <c:v>0.81531255034215366</c:v>
                </c:pt>
                <c:pt idx="503">
                  <c:v>0.81403644899364047</c:v>
                </c:pt>
                <c:pt idx="504">
                  <c:v>0.81276422940828708</c:v>
                </c:pt>
                <c:pt idx="505">
                  <c:v>0.81149392292969036</c:v>
                </c:pt>
                <c:pt idx="506">
                  <c:v>0.81021777747326773</c:v>
                </c:pt>
                <c:pt idx="507">
                  <c:v>0.80894619441283155</c:v>
                </c:pt>
                <c:pt idx="508">
                  <c:v>0.80766277048830692</c:v>
                </c:pt>
                <c:pt idx="509">
                  <c:v>0.80638763731384056</c:v>
                </c:pt>
                <c:pt idx="510">
                  <c:v>0.80511600714120823</c:v>
                </c:pt>
                <c:pt idx="511">
                  <c:v>0.80381074813313347</c:v>
                </c:pt>
                <c:pt idx="512">
                  <c:v>0.80252900227946433</c:v>
                </c:pt>
                <c:pt idx="513">
                  <c:v>0.80125250609276244</c:v>
                </c:pt>
                <c:pt idx="514">
                  <c:v>0.79995384746471587</c:v>
                </c:pt>
                <c:pt idx="515">
                  <c:v>0.79866491204767631</c:v>
                </c:pt>
                <c:pt idx="516">
                  <c:v>0.79736979203235603</c:v>
                </c:pt>
                <c:pt idx="517">
                  <c:v>0.79608410217003212</c:v>
                </c:pt>
                <c:pt idx="518">
                  <c:v>0.79478280725223582</c:v>
                </c:pt>
                <c:pt idx="519">
                  <c:v>0.79348784495964031</c:v>
                </c:pt>
                <c:pt idx="520">
                  <c:v>0.79218831422533487</c:v>
                </c:pt>
                <c:pt idx="521">
                  <c:v>0.7908850142826076</c:v>
                </c:pt>
                <c:pt idx="522">
                  <c:v>0.78958555682987208</c:v>
                </c:pt>
                <c:pt idx="523">
                  <c:v>0.78828337156179451</c:v>
                </c:pt>
                <c:pt idx="524">
                  <c:v>0.78697570774011516</c:v>
                </c:pt>
                <c:pt idx="525">
                  <c:v>0.78567326216444111</c:v>
                </c:pt>
                <c:pt idx="526">
                  <c:v>0.78436058774113659</c:v>
                </c:pt>
                <c:pt idx="527">
                  <c:v>0.78305513687372275</c:v>
                </c:pt>
                <c:pt idx="528">
                  <c:v>0.78174215881662912</c:v>
                </c:pt>
                <c:pt idx="529">
                  <c:v>0.78043547912192091</c:v>
                </c:pt>
                <c:pt idx="530">
                  <c:v>0.77912339129410235</c:v>
                </c:pt>
                <c:pt idx="531">
                  <c:v>0.77780152921633983</c:v>
                </c:pt>
                <c:pt idx="532">
                  <c:v>0.77648849008314524</c:v>
                </c:pt>
                <c:pt idx="533">
                  <c:v>0.77517382104816102</c:v>
                </c:pt>
                <c:pt idx="534">
                  <c:v>0.7738506458252119</c:v>
                </c:pt>
                <c:pt idx="535">
                  <c:v>0.77253398452374356</c:v>
                </c:pt>
                <c:pt idx="536">
                  <c:v>0.77121548830575226</c:v>
                </c:pt>
                <c:pt idx="537">
                  <c:v>0.76988289499876295</c:v>
                </c:pt>
                <c:pt idx="538">
                  <c:v>0.76856422216086606</c:v>
                </c:pt>
                <c:pt idx="539">
                  <c:v>0.76723578695752293</c:v>
                </c:pt>
                <c:pt idx="540">
                  <c:v>0.76591516823404204</c:v>
                </c:pt>
                <c:pt idx="541">
                  <c:v>0.76459131685926263</c:v>
                </c:pt>
                <c:pt idx="542">
                  <c:v>0.76325536059835608</c:v>
                </c:pt>
                <c:pt idx="543">
                  <c:v>0.76192534265585921</c:v>
                </c:pt>
                <c:pt idx="544">
                  <c:v>0.76060140596824555</c:v>
                </c:pt>
                <c:pt idx="545">
                  <c:v>0.75926589145095369</c:v>
                </c:pt>
                <c:pt idx="546">
                  <c:v>0.75793240081295921</c:v>
                </c:pt>
                <c:pt idx="547">
                  <c:v>0.75660274735780519</c:v>
                </c:pt>
                <c:pt idx="548">
                  <c:v>0.7552677822077446</c:v>
                </c:pt>
                <c:pt idx="549">
                  <c:v>0.753922855941486</c:v>
                </c:pt>
                <c:pt idx="550">
                  <c:v>0.7525903733512711</c:v>
                </c:pt>
                <c:pt idx="551">
                  <c:v>0.75125440732472148</c:v>
                </c:pt>
                <c:pt idx="552">
                  <c:v>0.7499144262231805</c:v>
                </c:pt>
                <c:pt idx="553">
                  <c:v>0.74857204806675071</c:v>
                </c:pt>
                <c:pt idx="554">
                  <c:v>0.74723245145687789</c:v>
                </c:pt>
                <c:pt idx="555">
                  <c:v>0.74588666568718542</c:v>
                </c:pt>
                <c:pt idx="556">
                  <c:v>0.7445459021846953</c:v>
                </c:pt>
                <c:pt idx="557">
                  <c:v>0.74320551594315365</c:v>
                </c:pt>
                <c:pt idx="558">
                  <c:v>0.74185745482129473</c:v>
                </c:pt>
                <c:pt idx="559">
                  <c:v>0.74051082369082</c:v>
                </c:pt>
                <c:pt idx="560">
                  <c:v>0.73916384160955328</c:v>
                </c:pt>
                <c:pt idx="561">
                  <c:v>0.73781486829213183</c:v>
                </c:pt>
                <c:pt idx="562">
                  <c:v>0.73647596815175242</c:v>
                </c:pt>
                <c:pt idx="563">
                  <c:v>0.73511692672031892</c:v>
                </c:pt>
                <c:pt idx="564">
                  <c:v>0.73376830752057265</c:v>
                </c:pt>
                <c:pt idx="565">
                  <c:v>0.73242268013810652</c:v>
                </c:pt>
                <c:pt idx="566">
                  <c:v>0.73105981843644918</c:v>
                </c:pt>
                <c:pt idx="567">
                  <c:v>0.72970778079734777</c:v>
                </c:pt>
                <c:pt idx="568">
                  <c:v>0.7283557766552895</c:v>
                </c:pt>
                <c:pt idx="569">
                  <c:v>0.72700022245712348</c:v>
                </c:pt>
                <c:pt idx="570">
                  <c:v>0.72564018844502665</c:v>
                </c:pt>
                <c:pt idx="571">
                  <c:v>0.72428715827185464</c:v>
                </c:pt>
                <c:pt idx="572">
                  <c:v>0.72292515942913926</c:v>
                </c:pt>
                <c:pt idx="573">
                  <c:v>0.721567629384534</c:v>
                </c:pt>
                <c:pt idx="574">
                  <c:v>0.72021273575236588</c:v>
                </c:pt>
                <c:pt idx="575">
                  <c:v>0.71885047043395145</c:v>
                </c:pt>
                <c:pt idx="576">
                  <c:v>0.71749102176744128</c:v>
                </c:pt>
                <c:pt idx="577">
                  <c:v>0.71612830189681931</c:v>
                </c:pt>
                <c:pt idx="578">
                  <c:v>0.71476855199629807</c:v>
                </c:pt>
                <c:pt idx="579">
                  <c:v>0.71340728074489501</c:v>
                </c:pt>
                <c:pt idx="580">
                  <c:v>0.71204251470492208</c:v>
                </c:pt>
                <c:pt idx="581">
                  <c:v>0.71068309493849768</c:v>
                </c:pt>
                <c:pt idx="582">
                  <c:v>0.70931547670988992</c:v>
                </c:pt>
                <c:pt idx="583">
                  <c:v>0.70795060864162718</c:v>
                </c:pt>
                <c:pt idx="584">
                  <c:v>0.70658300091380111</c:v>
                </c:pt>
                <c:pt idx="585">
                  <c:v>0.70521802581071957</c:v>
                </c:pt>
                <c:pt idx="586">
                  <c:v>0.70385231030096362</c:v>
                </c:pt>
                <c:pt idx="587">
                  <c:v>0.70248463234148606</c:v>
                </c:pt>
                <c:pt idx="588">
                  <c:v>0.70111823574885224</c:v>
                </c:pt>
                <c:pt idx="589">
                  <c:v>0.69975160376074397</c:v>
                </c:pt>
                <c:pt idx="590">
                  <c:v>0.69837540537291409</c:v>
                </c:pt>
                <c:pt idx="591">
                  <c:v>0.69700936427485372</c:v>
                </c:pt>
                <c:pt idx="592">
                  <c:v>0.69563524398508869</c:v>
                </c:pt>
                <c:pt idx="593">
                  <c:v>0.69426415032068656</c:v>
                </c:pt>
                <c:pt idx="594">
                  <c:v>0.6928962343062619</c:v>
                </c:pt>
                <c:pt idx="595">
                  <c:v>0.69151966677706245</c:v>
                </c:pt>
                <c:pt idx="596">
                  <c:v>0.690151907235661</c:v>
                </c:pt>
                <c:pt idx="597">
                  <c:v>0.68877668379676105</c:v>
                </c:pt>
                <c:pt idx="598">
                  <c:v>0.6873993323851193</c:v>
                </c:pt>
                <c:pt idx="599">
                  <c:v>0.68603090398764877</c:v>
                </c:pt>
                <c:pt idx="600">
                  <c:v>0.68465334007013379</c:v>
                </c:pt>
                <c:pt idx="601">
                  <c:v>0.68327789915265891</c:v>
                </c:pt>
                <c:pt idx="602">
                  <c:v>0.6819024727384253</c:v>
                </c:pt>
                <c:pt idx="603">
                  <c:v>0.68052539489819985</c:v>
                </c:pt>
                <c:pt idx="604">
                  <c:v>0.6791503183131733</c:v>
                </c:pt>
                <c:pt idx="605">
                  <c:v>0.67777219063356431</c:v>
                </c:pt>
                <c:pt idx="606">
                  <c:v>0.67639581426598705</c:v>
                </c:pt>
                <c:pt idx="607">
                  <c:v>0.67501802810291611</c:v>
                </c:pt>
                <c:pt idx="608">
                  <c:v>0.67363836353404905</c:v>
                </c:pt>
                <c:pt idx="609">
                  <c:v>0.67226153661154098</c:v>
                </c:pt>
                <c:pt idx="610">
                  <c:v>0.6708809435264943</c:v>
                </c:pt>
                <c:pt idx="611">
                  <c:v>0.66950031548342448</c:v>
                </c:pt>
                <c:pt idx="612">
                  <c:v>0.66812195237098737</c:v>
                </c:pt>
                <c:pt idx="613">
                  <c:v>0.66674164396737845</c:v>
                </c:pt>
                <c:pt idx="614">
                  <c:v>0.66535637808362391</c:v>
                </c:pt>
                <c:pt idx="615">
                  <c:v>0.66397748069198415</c:v>
                </c:pt>
                <c:pt idx="616">
                  <c:v>0.66259934029712775</c:v>
                </c:pt>
                <c:pt idx="617">
                  <c:v>0.66121548119831264</c:v>
                </c:pt>
                <c:pt idx="618">
                  <c:v>0.65983191165128896</c:v>
                </c:pt>
                <c:pt idx="619">
                  <c:v>0.6584512107050754</c:v>
                </c:pt>
                <c:pt idx="620">
                  <c:v>0.65706439392304472</c:v>
                </c:pt>
                <c:pt idx="621">
                  <c:v>0.65568334887980828</c:v>
                </c:pt>
                <c:pt idx="622">
                  <c:v>0.65429885309844704</c:v>
                </c:pt>
                <c:pt idx="623">
                  <c:v>0.6529141472698512</c:v>
                </c:pt>
                <c:pt idx="624">
                  <c:v>0.65153207608953201</c:v>
                </c:pt>
                <c:pt idx="625">
                  <c:v>0.6501463565904213</c:v>
                </c:pt>
                <c:pt idx="626">
                  <c:v>0.64875914707648219</c:v>
                </c:pt>
                <c:pt idx="627">
                  <c:v>0.64737700918421359</c:v>
                </c:pt>
                <c:pt idx="628">
                  <c:v>0.64598826781343777</c:v>
                </c:pt>
                <c:pt idx="629">
                  <c:v>0.6446051297406904</c:v>
                </c:pt>
                <c:pt idx="630">
                  <c:v>0.64321908109239323</c:v>
                </c:pt>
                <c:pt idx="631">
                  <c:v>0.64183245097460162</c:v>
                </c:pt>
                <c:pt idx="632">
                  <c:v>0.64044362723655401</c:v>
                </c:pt>
                <c:pt idx="633">
                  <c:v>0.63905797712592871</c:v>
                </c:pt>
                <c:pt idx="634">
                  <c:v>0.63767057451582632</c:v>
                </c:pt>
                <c:pt idx="635">
                  <c:v>0.63628305084667458</c:v>
                </c:pt>
                <c:pt idx="636">
                  <c:v>0.63489619924436613</c:v>
                </c:pt>
                <c:pt idx="637">
                  <c:v>0.63350618592961871</c:v>
                </c:pt>
                <c:pt idx="638">
                  <c:v>0.63211952624526668</c:v>
                </c:pt>
                <c:pt idx="639">
                  <c:v>0.63072912373825352</c:v>
                </c:pt>
                <c:pt idx="640">
                  <c:v>0.62934114345148351</c:v>
                </c:pt>
                <c:pt idx="641">
                  <c:v>0.62795262843475552</c:v>
                </c:pt>
                <c:pt idx="642">
                  <c:v>0.62656380245996501</c:v>
                </c:pt>
                <c:pt idx="643">
                  <c:v>0.625173001100223</c:v>
                </c:pt>
                <c:pt idx="644">
                  <c:v>0.62378457414035293</c:v>
                </c:pt>
                <c:pt idx="645">
                  <c:v>0.62239486257362986</c:v>
                </c:pt>
                <c:pt idx="646">
                  <c:v>0.62100290042861439</c:v>
                </c:pt>
                <c:pt idx="647">
                  <c:v>0.61961363392793767</c:v>
                </c:pt>
                <c:pt idx="648">
                  <c:v>0.61822452971193531</c:v>
                </c:pt>
                <c:pt idx="649">
                  <c:v>0.61683539718417857</c:v>
                </c:pt>
                <c:pt idx="650">
                  <c:v>0.61544524457818273</c:v>
                </c:pt>
                <c:pt idx="651">
                  <c:v>0.61405196144696972</c:v>
                </c:pt>
                <c:pt idx="652">
                  <c:v>0.6126620283398384</c:v>
                </c:pt>
                <c:pt idx="653">
                  <c:v>0.61127060363741459</c:v>
                </c:pt>
                <c:pt idx="654">
                  <c:v>0.60987844457282747</c:v>
                </c:pt>
                <c:pt idx="655">
                  <c:v>0.60848736617891641</c:v>
                </c:pt>
                <c:pt idx="656">
                  <c:v>0.60709553518771742</c:v>
                </c:pt>
                <c:pt idx="657">
                  <c:v>0.60570259697627726</c:v>
                </c:pt>
                <c:pt idx="658">
                  <c:v>0.60431068456537185</c:v>
                </c:pt>
                <c:pt idx="659">
                  <c:v>0.60291759144037305</c:v>
                </c:pt>
                <c:pt idx="660">
                  <c:v>0.60152538402693068</c:v>
                </c:pt>
                <c:pt idx="661">
                  <c:v>0.60013405574497891</c:v>
                </c:pt>
                <c:pt idx="662">
                  <c:v>0.59874044730399356</c:v>
                </c:pt>
                <c:pt idx="663">
                  <c:v>0.59734831142544065</c:v>
                </c:pt>
                <c:pt idx="664">
                  <c:v>0.59595559720423008</c:v>
                </c:pt>
                <c:pt idx="665">
                  <c:v>0.59456401330142861</c:v>
                </c:pt>
                <c:pt idx="666">
                  <c:v>0.59316953260280592</c:v>
                </c:pt>
                <c:pt idx="667">
                  <c:v>0.59177613998503742</c:v>
                </c:pt>
                <c:pt idx="668">
                  <c:v>0.59038282671971876</c:v>
                </c:pt>
                <c:pt idx="669">
                  <c:v>0.58899027193659537</c:v>
                </c:pt>
                <c:pt idx="670">
                  <c:v>0.58759827739478954</c:v>
                </c:pt>
                <c:pt idx="671">
                  <c:v>0.58620475497631253</c:v>
                </c:pt>
                <c:pt idx="672">
                  <c:v>0.58480940078499577</c:v>
                </c:pt>
                <c:pt idx="673">
                  <c:v>0.58341505594927368</c:v>
                </c:pt>
                <c:pt idx="674">
                  <c:v>0.5820222906458633</c:v>
                </c:pt>
                <c:pt idx="675">
                  <c:v>0.58062877672278457</c:v>
                </c:pt>
                <c:pt idx="676">
                  <c:v>0.5792343699527388</c:v>
                </c:pt>
                <c:pt idx="677">
                  <c:v>0.57784064020944381</c:v>
                </c:pt>
                <c:pt idx="678">
                  <c:v>0.57644606254036457</c:v>
                </c:pt>
                <c:pt idx="679">
                  <c:v>0.57505032724935512</c:v>
                </c:pt>
                <c:pt idx="680">
                  <c:v>0.57365735252930572</c:v>
                </c:pt>
                <c:pt idx="681">
                  <c:v>0.57226512926704931</c:v>
                </c:pt>
                <c:pt idx="682">
                  <c:v>0.57086735754372675</c:v>
                </c:pt>
                <c:pt idx="683">
                  <c:v>0.56947336099824897</c:v>
                </c:pt>
                <c:pt idx="684">
                  <c:v>0.56808139515850287</c:v>
                </c:pt>
                <c:pt idx="685">
                  <c:v>0.56668363685105894</c:v>
                </c:pt>
                <c:pt idx="686">
                  <c:v>0.56529054391012767</c:v>
                </c:pt>
                <c:pt idx="687">
                  <c:v>0.56389664831754549</c:v>
                </c:pt>
                <c:pt idx="688">
                  <c:v>0.56250188534959</c:v>
                </c:pt>
                <c:pt idx="689">
                  <c:v>0.56110631008345546</c:v>
                </c:pt>
                <c:pt idx="690">
                  <c:v>0.55971191710491031</c:v>
                </c:pt>
                <c:pt idx="691">
                  <c:v>0.55831587000221405</c:v>
                </c:pt>
                <c:pt idx="692">
                  <c:v>0.55692205338642642</c:v>
                </c:pt>
                <c:pt idx="693">
                  <c:v>0.55552763642194247</c:v>
                </c:pt>
                <c:pt idx="694">
                  <c:v>0.55413274865332163</c:v>
                </c:pt>
                <c:pt idx="695">
                  <c:v>0.55273899040682262</c:v>
                </c:pt>
                <c:pt idx="696">
                  <c:v>0.55134213785848785</c:v>
                </c:pt>
                <c:pt idx="697">
                  <c:v>0.54994698468498349</c:v>
                </c:pt>
                <c:pt idx="698">
                  <c:v>0.54855068540820118</c:v>
                </c:pt>
                <c:pt idx="699">
                  <c:v>0.54715687816966019</c:v>
                </c:pt>
                <c:pt idx="700">
                  <c:v>0.54576183106233578</c:v>
                </c:pt>
                <c:pt idx="701">
                  <c:v>0.54436593607018835</c:v>
                </c:pt>
                <c:pt idx="702">
                  <c:v>0.54297194092546619</c:v>
                </c:pt>
                <c:pt idx="703">
                  <c:v>0.54157605659883823</c:v>
                </c:pt>
                <c:pt idx="704">
                  <c:v>0.54018146813132106</c:v>
                </c:pt>
                <c:pt idx="705">
                  <c:v>0.53878569563162948</c:v>
                </c:pt>
                <c:pt idx="706">
                  <c:v>0.53739115262124149</c:v>
                </c:pt>
                <c:pt idx="707">
                  <c:v>0.5359955611571865</c:v>
                </c:pt>
                <c:pt idx="708">
                  <c:v>0.53460025788556953</c:v>
                </c:pt>
                <c:pt idx="709">
                  <c:v>0.53320445420317231</c:v>
                </c:pt>
                <c:pt idx="710">
                  <c:v>0.53180963413395566</c:v>
                </c:pt>
                <c:pt idx="711">
                  <c:v>0.53041463014960721</c:v>
                </c:pt>
                <c:pt idx="712">
                  <c:v>0.52901926182503445</c:v>
                </c:pt>
                <c:pt idx="713">
                  <c:v>0.52762425223467546</c:v>
                </c:pt>
                <c:pt idx="714">
                  <c:v>0.52622817198206462</c:v>
                </c:pt>
                <c:pt idx="715">
                  <c:v>0.52483350682273033</c:v>
                </c:pt>
                <c:pt idx="716">
                  <c:v>0.52343793088215018</c:v>
                </c:pt>
                <c:pt idx="717">
                  <c:v>0.52204383601029791</c:v>
                </c:pt>
                <c:pt idx="718">
                  <c:v>0.5206475831615478</c:v>
                </c:pt>
                <c:pt idx="719">
                  <c:v>0.51925227793916806</c:v>
                </c:pt>
                <c:pt idx="720">
                  <c:v>0.51785741400410423</c:v>
                </c:pt>
                <c:pt idx="721">
                  <c:v>0.51646106910664569</c:v>
                </c:pt>
                <c:pt idx="722">
                  <c:v>0.51506712494374041</c:v>
                </c:pt>
                <c:pt idx="723">
                  <c:v>0.5136726341549499</c:v>
                </c:pt>
                <c:pt idx="724">
                  <c:v>0.51227671097958483</c:v>
                </c:pt>
                <c:pt idx="725">
                  <c:v>0.51088127271634953</c:v>
                </c:pt>
                <c:pt idx="726">
                  <c:v>0.50948586600020473</c:v>
                </c:pt>
                <c:pt idx="727">
                  <c:v>0.50808998474557776</c:v>
                </c:pt>
                <c:pt idx="728">
                  <c:v>0.50669546654856223</c:v>
                </c:pt>
                <c:pt idx="729">
                  <c:v>0.50530080606643879</c:v>
                </c:pt>
                <c:pt idx="730">
                  <c:v>0.50390576479763538</c:v>
                </c:pt>
                <c:pt idx="731">
                  <c:v>0.50251073302937699</c:v>
                </c:pt>
                <c:pt idx="732">
                  <c:v>0.50111547998413519</c:v>
                </c:pt>
                <c:pt idx="733">
                  <c:v>0.4997203923216611</c:v>
                </c:pt>
                <c:pt idx="734">
                  <c:v>0.49832586679717722</c:v>
                </c:pt>
                <c:pt idx="735">
                  <c:v>0.49693228372546144</c:v>
                </c:pt>
                <c:pt idx="736">
                  <c:v>0.49553576985991443</c:v>
                </c:pt>
                <c:pt idx="737">
                  <c:v>0.49414028930913761</c:v>
                </c:pt>
                <c:pt idx="738">
                  <c:v>0.49274598653601898</c:v>
                </c:pt>
                <c:pt idx="739">
                  <c:v>0.49135071365763966</c:v>
                </c:pt>
                <c:pt idx="740">
                  <c:v>0.48995570634020741</c:v>
                </c:pt>
                <c:pt idx="741">
                  <c:v>0.48856090946646369</c:v>
                </c:pt>
                <c:pt idx="742">
                  <c:v>0.48716639917125981</c:v>
                </c:pt>
                <c:pt idx="743">
                  <c:v>0.48577157138658666</c:v>
                </c:pt>
                <c:pt idx="744">
                  <c:v>0.48437706070283865</c:v>
                </c:pt>
                <c:pt idx="745">
                  <c:v>0.48298159810845986</c:v>
                </c:pt>
                <c:pt idx="746">
                  <c:v>0.48158755227393213</c:v>
                </c:pt>
                <c:pt idx="747">
                  <c:v>0.48019205301666595</c:v>
                </c:pt>
                <c:pt idx="748">
                  <c:v>0.47879805450824631</c:v>
                </c:pt>
                <c:pt idx="749">
                  <c:v>0.47740324379419524</c:v>
                </c:pt>
                <c:pt idx="750">
                  <c:v>0.47600869506390364</c:v>
                </c:pt>
                <c:pt idx="751">
                  <c:v>0.47461429104816666</c:v>
                </c:pt>
                <c:pt idx="752">
                  <c:v>0.47321988625552197</c:v>
                </c:pt>
                <c:pt idx="753">
                  <c:v>0.47182508712060967</c:v>
                </c:pt>
                <c:pt idx="754">
                  <c:v>0.47043068055730247</c:v>
                </c:pt>
                <c:pt idx="755">
                  <c:v>0.46903569097751047</c:v>
                </c:pt>
                <c:pt idx="756">
                  <c:v>0.46764181110060304</c:v>
                </c:pt>
                <c:pt idx="757">
                  <c:v>0.46624764067945929</c:v>
                </c:pt>
                <c:pt idx="758">
                  <c:v>0.46485284217855155</c:v>
                </c:pt>
                <c:pt idx="759">
                  <c:v>0.46345921886857955</c:v>
                </c:pt>
                <c:pt idx="760">
                  <c:v>0.46206453044561424</c:v>
                </c:pt>
                <c:pt idx="761">
                  <c:v>0.46067036930323191</c:v>
                </c:pt>
                <c:pt idx="762">
                  <c:v>0.4592753262622461</c:v>
                </c:pt>
                <c:pt idx="763">
                  <c:v>0.45788139067336187</c:v>
                </c:pt>
                <c:pt idx="764">
                  <c:v>0.45648721596216446</c:v>
                </c:pt>
                <c:pt idx="765">
                  <c:v>0.45509275242626435</c:v>
                </c:pt>
                <c:pt idx="766">
                  <c:v>0.45369899508890404</c:v>
                </c:pt>
                <c:pt idx="767">
                  <c:v>0.45230499464164525</c:v>
                </c:pt>
                <c:pt idx="768">
                  <c:v>0.45091070391361399</c:v>
                </c:pt>
                <c:pt idx="769">
                  <c:v>0.44951714053414649</c:v>
                </c:pt>
                <c:pt idx="770">
                  <c:v>0.44812248912316416</c:v>
                </c:pt>
                <c:pt idx="771">
                  <c:v>0.44672869023137241</c:v>
                </c:pt>
                <c:pt idx="772">
                  <c:v>0.44533460610085862</c:v>
                </c:pt>
                <c:pt idx="773">
                  <c:v>0.44394071427929527</c:v>
                </c:pt>
                <c:pt idx="774">
                  <c:v>0.4425464205696874</c:v>
                </c:pt>
                <c:pt idx="775">
                  <c:v>0.44115264258400388</c:v>
                </c:pt>
                <c:pt idx="776">
                  <c:v>0.43975931638182336</c:v>
                </c:pt>
                <c:pt idx="777">
                  <c:v>0.43836473884936666</c:v>
                </c:pt>
                <c:pt idx="778">
                  <c:v>0.43697143182980264</c:v>
                </c:pt>
                <c:pt idx="779">
                  <c:v>0.43557709954084478</c:v>
                </c:pt>
                <c:pt idx="780">
                  <c:v>0.43418357349893438</c:v>
                </c:pt>
                <c:pt idx="781">
                  <c:v>0.43278978217827557</c:v>
                </c:pt>
                <c:pt idx="782">
                  <c:v>0.43139591716744696</c:v>
                </c:pt>
                <c:pt idx="783">
                  <c:v>0.43000218340393975</c:v>
                </c:pt>
                <c:pt idx="784">
                  <c:v>0.42860839030654385</c:v>
                </c:pt>
                <c:pt idx="785">
                  <c:v>0.42721448341224488</c:v>
                </c:pt>
                <c:pt idx="786">
                  <c:v>0.42582125884172178</c:v>
                </c:pt>
                <c:pt idx="787">
                  <c:v>0.42442736910962614</c:v>
                </c:pt>
                <c:pt idx="788">
                  <c:v>0.42303374780299435</c:v>
                </c:pt>
                <c:pt idx="789">
                  <c:v>0.42164015322903242</c:v>
                </c:pt>
                <c:pt idx="790">
                  <c:v>0.42024657270793536</c:v>
                </c:pt>
                <c:pt idx="791">
                  <c:v>0.41885282240743077</c:v>
                </c:pt>
                <c:pt idx="792">
                  <c:v>0.41745937628282059</c:v>
                </c:pt>
                <c:pt idx="793">
                  <c:v>0.41606567515243981</c:v>
                </c:pt>
                <c:pt idx="794">
                  <c:v>0.41467188716650549</c:v>
                </c:pt>
                <c:pt idx="795">
                  <c:v>0.41327803146673397</c:v>
                </c:pt>
                <c:pt idx="796">
                  <c:v>0.41188515688169242</c:v>
                </c:pt>
                <c:pt idx="797">
                  <c:v>0.41049115281557536</c:v>
                </c:pt>
                <c:pt idx="798">
                  <c:v>0.40909772095540581</c:v>
                </c:pt>
                <c:pt idx="799">
                  <c:v>0.40770414512419073</c:v>
                </c:pt>
                <c:pt idx="800">
                  <c:v>0.40631078827279848</c:v>
                </c:pt>
                <c:pt idx="801">
                  <c:v>0.40491657042107865</c:v>
                </c:pt>
                <c:pt idx="802">
                  <c:v>0.40352350054102221</c:v>
                </c:pt>
                <c:pt idx="803">
                  <c:v>0.40212987550842061</c:v>
                </c:pt>
                <c:pt idx="804">
                  <c:v>0.40073639348714213</c:v>
                </c:pt>
                <c:pt idx="805">
                  <c:v>0.39934284041238932</c:v>
                </c:pt>
                <c:pt idx="806">
                  <c:v>0.39794935823869565</c:v>
                </c:pt>
                <c:pt idx="807">
                  <c:v>0.39655584747432182</c:v>
                </c:pt>
                <c:pt idx="808">
                  <c:v>0.39516186785113949</c:v>
                </c:pt>
                <c:pt idx="809">
                  <c:v>0.39376862329611684</c:v>
                </c:pt>
                <c:pt idx="810">
                  <c:v>0.39237514342225477</c:v>
                </c:pt>
                <c:pt idx="811">
                  <c:v>0.39098134136936041</c:v>
                </c:pt>
                <c:pt idx="812">
                  <c:v>0.38958782935811359</c:v>
                </c:pt>
                <c:pt idx="813">
                  <c:v>0.38819420110063557</c:v>
                </c:pt>
                <c:pt idx="814">
                  <c:v>0.38680067950110192</c:v>
                </c:pt>
                <c:pt idx="815">
                  <c:v>0.38540685968514005</c:v>
                </c:pt>
                <c:pt idx="816">
                  <c:v>0.38401335137230369</c:v>
                </c:pt>
                <c:pt idx="817">
                  <c:v>0.38261969430343856</c:v>
                </c:pt>
                <c:pt idx="818">
                  <c:v>0.38122604659158732</c:v>
                </c:pt>
                <c:pt idx="819">
                  <c:v>0.37983249837113153</c:v>
                </c:pt>
                <c:pt idx="820">
                  <c:v>0.37843876213057337</c:v>
                </c:pt>
                <c:pt idx="821">
                  <c:v>0.37704467893389387</c:v>
                </c:pt>
                <c:pt idx="822">
                  <c:v>0.37565120242746147</c:v>
                </c:pt>
                <c:pt idx="823">
                  <c:v>0.37425736477058097</c:v>
                </c:pt>
                <c:pt idx="824">
                  <c:v>0.37286340926507111</c:v>
                </c:pt>
                <c:pt idx="825">
                  <c:v>0.37146966072763266</c:v>
                </c:pt>
                <c:pt idx="826">
                  <c:v>0.37007592971997333</c:v>
                </c:pt>
                <c:pt idx="827">
                  <c:v>0.36868195368378226</c:v>
                </c:pt>
                <c:pt idx="828">
                  <c:v>0.36728796534883879</c:v>
                </c:pt>
                <c:pt idx="829">
                  <c:v>0.3658941267712984</c:v>
                </c:pt>
                <c:pt idx="830">
                  <c:v>0.36450008698398562</c:v>
                </c:pt>
                <c:pt idx="831">
                  <c:v>0.36310596714409388</c:v>
                </c:pt>
                <c:pt idx="832">
                  <c:v>0.3617119848803087</c:v>
                </c:pt>
                <c:pt idx="833">
                  <c:v>0.36031805283515667</c:v>
                </c:pt>
                <c:pt idx="834">
                  <c:v>0.35892368739622765</c:v>
                </c:pt>
                <c:pt idx="835">
                  <c:v>0.35752953952728472</c:v>
                </c:pt>
                <c:pt idx="836">
                  <c:v>0.35613526858205585</c:v>
                </c:pt>
                <c:pt idx="837">
                  <c:v>0.35474105232595077</c:v>
                </c:pt>
                <c:pt idx="838">
                  <c:v>0.35334669455124001</c:v>
                </c:pt>
                <c:pt idx="839">
                  <c:v>0.35195226839623306</c:v>
                </c:pt>
                <c:pt idx="840">
                  <c:v>0.35055786022052787</c:v>
                </c:pt>
                <c:pt idx="841">
                  <c:v>0.34916344229676061</c:v>
                </c:pt>
                <c:pt idx="842">
                  <c:v>0.34776891174166624</c:v>
                </c:pt>
                <c:pt idx="843">
                  <c:v>0.34637432208457131</c:v>
                </c:pt>
                <c:pt idx="844">
                  <c:v>0.34497961223866913</c:v>
                </c:pt>
                <c:pt idx="845">
                  <c:v>0.34358492444693239</c:v>
                </c:pt>
                <c:pt idx="846">
                  <c:v>0.3421901848755885</c:v>
                </c:pt>
                <c:pt idx="847">
                  <c:v>0.34079524205404704</c:v>
                </c:pt>
                <c:pt idx="848">
                  <c:v>0.33940042321835934</c:v>
                </c:pt>
                <c:pt idx="849">
                  <c:v>0.33800546778709417</c:v>
                </c:pt>
                <c:pt idx="850">
                  <c:v>0.33661049934613529</c:v>
                </c:pt>
                <c:pt idx="851">
                  <c:v>0.3352152989464251</c:v>
                </c:pt>
                <c:pt idx="852">
                  <c:v>0.33382015431587675</c:v>
                </c:pt>
                <c:pt idx="853">
                  <c:v>0.33242498227352951</c:v>
                </c:pt>
                <c:pt idx="854">
                  <c:v>0.33102965494309616</c:v>
                </c:pt>
                <c:pt idx="855">
                  <c:v>0.32963420935030374</c:v>
                </c:pt>
                <c:pt idx="856">
                  <c:v>0.32823870292928148</c:v>
                </c:pt>
                <c:pt idx="857">
                  <c:v>0.32684307778157545</c:v>
                </c:pt>
                <c:pt idx="858">
                  <c:v>0.3254475798292541</c:v>
                </c:pt>
                <c:pt idx="859">
                  <c:v>0.32405183765676354</c:v>
                </c:pt>
                <c:pt idx="860">
                  <c:v>0.32265596799707552</c:v>
                </c:pt>
                <c:pt idx="861">
                  <c:v>0.32126003598359487</c:v>
                </c:pt>
                <c:pt idx="862">
                  <c:v>0.31986408273637701</c:v>
                </c:pt>
                <c:pt idx="863">
                  <c:v>0.31846794182283628</c:v>
                </c:pt>
                <c:pt idx="864">
                  <c:v>0.31707175056847414</c:v>
                </c:pt>
                <c:pt idx="865">
                  <c:v>0.3156754853439282</c:v>
                </c:pt>
                <c:pt idx="866">
                  <c:v>0.31427911845909551</c:v>
                </c:pt>
                <c:pt idx="867">
                  <c:v>0.3128826000353192</c:v>
                </c:pt>
                <c:pt idx="868">
                  <c:v>0.31148600881439892</c:v>
                </c:pt>
                <c:pt idx="869">
                  <c:v>0.31008941543114826</c:v>
                </c:pt>
                <c:pt idx="870">
                  <c:v>0.30869260057066822</c:v>
                </c:pt>
                <c:pt idx="871">
                  <c:v>0.30729565720897906</c:v>
                </c:pt>
                <c:pt idx="872">
                  <c:v>0.30589864809668837</c:v>
                </c:pt>
                <c:pt idx="873">
                  <c:v>0.30450147029090141</c:v>
                </c:pt>
                <c:pt idx="874">
                  <c:v>0.3031042237520527</c:v>
                </c:pt>
                <c:pt idx="875">
                  <c:v>0.30170687540117774</c:v>
                </c:pt>
                <c:pt idx="876">
                  <c:v>0.30030934655718472</c:v>
                </c:pt>
                <c:pt idx="877">
                  <c:v>0.29891173824582046</c:v>
                </c:pt>
                <c:pt idx="878">
                  <c:v>0.29751403786886738</c:v>
                </c:pt>
                <c:pt idx="879">
                  <c:v>0.29611617811701479</c:v>
                </c:pt>
                <c:pt idx="880">
                  <c:v>0.29471816822133168</c:v>
                </c:pt>
                <c:pt idx="881">
                  <c:v>0.2933200212628978</c:v>
                </c:pt>
                <c:pt idx="882">
                  <c:v>0.29192176151437066</c:v>
                </c:pt>
                <c:pt idx="883">
                  <c:v>0.29052340598079507</c:v>
                </c:pt>
                <c:pt idx="884">
                  <c:v>0.28912481365105358</c:v>
                </c:pt>
                <c:pt idx="885">
                  <c:v>0.28772618476314238</c:v>
                </c:pt>
                <c:pt idx="886">
                  <c:v>0.28632738294082682</c:v>
                </c:pt>
                <c:pt idx="887">
                  <c:v>0.28492844687227648</c:v>
                </c:pt>
                <c:pt idx="888">
                  <c:v>0.28352933550027459</c:v>
                </c:pt>
                <c:pt idx="889">
                  <c:v>0.28213001752641148</c:v>
                </c:pt>
                <c:pt idx="890">
                  <c:v>0.28073061544780464</c:v>
                </c:pt>
                <c:pt idx="891">
                  <c:v>0.2793311020472436</c:v>
                </c:pt>
                <c:pt idx="892">
                  <c:v>0.27793138080441743</c:v>
                </c:pt>
                <c:pt idx="893">
                  <c:v>0.2765315096921207</c:v>
                </c:pt>
                <c:pt idx="894">
                  <c:v>0.27513147307466912</c:v>
                </c:pt>
                <c:pt idx="895">
                  <c:v>0.27373126586409624</c:v>
                </c:pt>
                <c:pt idx="896">
                  <c:v>0.27233088451899401</c:v>
                </c:pt>
                <c:pt idx="897">
                  <c:v>0.27093032715458021</c:v>
                </c:pt>
                <c:pt idx="898">
                  <c:v>0.26952967319091753</c:v>
                </c:pt>
                <c:pt idx="899">
                  <c:v>0.26812878812646729</c:v>
                </c:pt>
                <c:pt idx="900">
                  <c:v>0.26672775877921406</c:v>
                </c:pt>
                <c:pt idx="901">
                  <c:v>0.26532653303772485</c:v>
                </c:pt>
                <c:pt idx="902">
                  <c:v>0.26392506801655363</c:v>
                </c:pt>
                <c:pt idx="903">
                  <c:v>0.26252352774129034</c:v>
                </c:pt>
                <c:pt idx="904">
                  <c:v>0.26112174377067421</c:v>
                </c:pt>
                <c:pt idx="905">
                  <c:v>0.25971975450794488</c:v>
                </c:pt>
                <c:pt idx="906">
                  <c:v>0.25831760329413445</c:v>
                </c:pt>
                <c:pt idx="907">
                  <c:v>0.25691527230780103</c:v>
                </c:pt>
                <c:pt idx="908">
                  <c:v>0.25551274950554703</c:v>
                </c:pt>
                <c:pt idx="909">
                  <c:v>0.25411002888680573</c:v>
                </c:pt>
                <c:pt idx="910">
                  <c:v>0.25270704772090502</c:v>
                </c:pt>
                <c:pt idx="911">
                  <c:v>0.25130393679267443</c:v>
                </c:pt>
                <c:pt idx="912">
                  <c:v>0.24990058258812484</c:v>
                </c:pt>
                <c:pt idx="913">
                  <c:v>0.24849706346356684</c:v>
                </c:pt>
                <c:pt idx="914">
                  <c:v>0.24709328101798886</c:v>
                </c:pt>
                <c:pt idx="915">
                  <c:v>0.24568932453250941</c:v>
                </c:pt>
                <c:pt idx="916">
                  <c:v>0.2442851682757696</c:v>
                </c:pt>
                <c:pt idx="917">
                  <c:v>0.24288073643808078</c:v>
                </c:pt>
                <c:pt idx="918">
                  <c:v>0.24147613404763835</c:v>
                </c:pt>
                <c:pt idx="919">
                  <c:v>0.24007129787263928</c:v>
                </c:pt>
                <c:pt idx="920">
                  <c:v>0.23866623120238958</c:v>
                </c:pt>
                <c:pt idx="921">
                  <c:v>0.23726094290350402</c:v>
                </c:pt>
                <c:pt idx="922">
                  <c:v>0.23585544794844621</c:v>
                </c:pt>
                <c:pt idx="923">
                  <c:v>0.23444971494987793</c:v>
                </c:pt>
                <c:pt idx="924">
                  <c:v>0.23304371905770724</c:v>
                </c:pt>
                <c:pt idx="925">
                  <c:v>0.23163749871963057</c:v>
                </c:pt>
                <c:pt idx="926">
                  <c:v>0.23023099177573819</c:v>
                </c:pt>
                <c:pt idx="927">
                  <c:v>0.2288243017805929</c:v>
                </c:pt>
                <c:pt idx="928">
                  <c:v>0.22741738297992675</c:v>
                </c:pt>
                <c:pt idx="929">
                  <c:v>0.22601014806756831</c:v>
                </c:pt>
                <c:pt idx="930">
                  <c:v>0.22460271858395028</c:v>
                </c:pt>
                <c:pt idx="931">
                  <c:v>0.22319502867848728</c:v>
                </c:pt>
                <c:pt idx="932">
                  <c:v>0.22178706484460509</c:v>
                </c:pt>
                <c:pt idx="933">
                  <c:v>0.22037883018114185</c:v>
                </c:pt>
                <c:pt idx="934">
                  <c:v>0.21897037309087067</c:v>
                </c:pt>
                <c:pt idx="935">
                  <c:v>0.21756161808705482</c:v>
                </c:pt>
                <c:pt idx="936">
                  <c:v>0.21615259183573179</c:v>
                </c:pt>
                <c:pt idx="937">
                  <c:v>0.21474333022965053</c:v>
                </c:pt>
                <c:pt idx="938">
                  <c:v>0.21333377168256892</c:v>
                </c:pt>
                <c:pt idx="939">
                  <c:v>0.21192393793746309</c:v>
                </c:pt>
                <c:pt idx="940">
                  <c:v>0.21051384300602333</c:v>
                </c:pt>
                <c:pt idx="941">
                  <c:v>0.20910346279022232</c:v>
                </c:pt>
                <c:pt idx="942">
                  <c:v>0.20769280065239351</c:v>
                </c:pt>
                <c:pt idx="943">
                  <c:v>0.20628185472907029</c:v>
                </c:pt>
                <c:pt idx="944">
                  <c:v>0.20487063740842187</c:v>
                </c:pt>
                <c:pt idx="945">
                  <c:v>0.2034590985584234</c:v>
                </c:pt>
                <c:pt idx="946">
                  <c:v>0.2020472675873515</c:v>
                </c:pt>
                <c:pt idx="947">
                  <c:v>0.20063515669173862</c:v>
                </c:pt>
                <c:pt idx="948">
                  <c:v>0.19922274598021639</c:v>
                </c:pt>
                <c:pt idx="949">
                  <c:v>0.19781002370324097</c:v>
                </c:pt>
                <c:pt idx="950">
                  <c:v>0.19639699694292181</c:v>
                </c:pt>
                <c:pt idx="951">
                  <c:v>0.19498367443962586</c:v>
                </c:pt>
                <c:pt idx="952">
                  <c:v>0.19357006013300052</c:v>
                </c:pt>
                <c:pt idx="953">
                  <c:v>0.19215606676030506</c:v>
                </c:pt>
                <c:pt idx="954">
                  <c:v>0.19074180871367991</c:v>
                </c:pt>
                <c:pt idx="955">
                  <c:v>0.18932722099406654</c:v>
                </c:pt>
                <c:pt idx="956">
                  <c:v>0.18791232531780513</c:v>
                </c:pt>
                <c:pt idx="957">
                  <c:v>0.18649703741329576</c:v>
                </c:pt>
                <c:pt idx="958">
                  <c:v>0.185081539908097</c:v>
                </c:pt>
                <c:pt idx="959">
                  <c:v>0.18366567729988365</c:v>
                </c:pt>
                <c:pt idx="960">
                  <c:v>0.18224940501993056</c:v>
                </c:pt>
                <c:pt idx="961">
                  <c:v>0.18083285528059448</c:v>
                </c:pt>
                <c:pt idx="962">
                  <c:v>0.17941595553208262</c:v>
                </c:pt>
                <c:pt idx="963">
                  <c:v>0.17799871003801548</c:v>
                </c:pt>
                <c:pt idx="964">
                  <c:v>0.17658114837045974</c:v>
                </c:pt>
                <c:pt idx="965">
                  <c:v>0.17516322930428815</c:v>
                </c:pt>
                <c:pt idx="966">
                  <c:v>0.17374494452470396</c:v>
                </c:pt>
                <c:pt idx="967">
                  <c:v>0.17232634212594927</c:v>
                </c:pt>
                <c:pt idx="968">
                  <c:v>0.1709073439525132</c:v>
                </c:pt>
                <c:pt idx="969">
                  <c:v>0.16948798921731348</c:v>
                </c:pt>
                <c:pt idx="970">
                  <c:v>0.16806829210614063</c:v>
                </c:pt>
                <c:pt idx="971">
                  <c:v>0.16664819640361545</c:v>
                </c:pt>
                <c:pt idx="972">
                  <c:v>0.16522774744456284</c:v>
                </c:pt>
                <c:pt idx="973">
                  <c:v>0.16380696641595194</c:v>
                </c:pt>
                <c:pt idx="974">
                  <c:v>0.16238580669630306</c:v>
                </c:pt>
                <c:pt idx="975">
                  <c:v>0.16096425752371646</c:v>
                </c:pt>
                <c:pt idx="976">
                  <c:v>0.15954232129113208</c:v>
                </c:pt>
                <c:pt idx="977">
                  <c:v>0.15812002392123639</c:v>
                </c:pt>
                <c:pt idx="978">
                  <c:v>0.15669731466500714</c:v>
                </c:pt>
                <c:pt idx="979">
                  <c:v>0.15527422921161352</c:v>
                </c:pt>
                <c:pt idx="980">
                  <c:v>0.15385074068961915</c:v>
                </c:pt>
                <c:pt idx="981">
                  <c:v>0.15242688133056528</c:v>
                </c:pt>
                <c:pt idx="982">
                  <c:v>0.15100270764579529</c:v>
                </c:pt>
                <c:pt idx="983">
                  <c:v>0.14957790536843377</c:v>
                </c:pt>
                <c:pt idx="984">
                  <c:v>0.1481529107243782</c:v>
                </c:pt>
                <c:pt idx="985">
                  <c:v>0.14672738367716046</c:v>
                </c:pt>
                <c:pt idx="986">
                  <c:v>0.14530160956427604</c:v>
                </c:pt>
                <c:pt idx="987">
                  <c:v>0.14387522130470132</c:v>
                </c:pt>
                <c:pt idx="988">
                  <c:v>0.14244847489967349</c:v>
                </c:pt>
                <c:pt idx="989">
                  <c:v>0.14102143782950585</c:v>
                </c:pt>
                <c:pt idx="990">
                  <c:v>0.13959384072528075</c:v>
                </c:pt>
                <c:pt idx="991">
                  <c:v>0.13816586476263842</c:v>
                </c:pt>
                <c:pt idx="992">
                  <c:v>0.13673750108605351</c:v>
                </c:pt>
                <c:pt idx="993">
                  <c:v>0.13530866230986446</c:v>
                </c:pt>
                <c:pt idx="994">
                  <c:v>0.13387940706484427</c:v>
                </c:pt>
                <c:pt idx="995">
                  <c:v>0.13244975715027016</c:v>
                </c:pt>
                <c:pt idx="996">
                  <c:v>0.13101963539259198</c:v>
                </c:pt>
                <c:pt idx="997">
                  <c:v>0.12958901032685277</c:v>
                </c:pt>
                <c:pt idx="998">
                  <c:v>0.12815806093794488</c:v>
                </c:pt>
                <c:pt idx="999">
                  <c:v>0.12672665152119611</c:v>
                </c:pt>
                <c:pt idx="1000">
                  <c:v>0.12529477442919471</c:v>
                </c:pt>
                <c:pt idx="1001">
                  <c:v>0.12386236621411359</c:v>
                </c:pt>
                <c:pt idx="1002">
                  <c:v>0.1224295753177435</c:v>
                </c:pt>
                <c:pt idx="1003">
                  <c:v>0.12099631544802132</c:v>
                </c:pt>
                <c:pt idx="1004">
                  <c:v>0.11956249711868035</c:v>
                </c:pt>
                <c:pt idx="1005">
                  <c:v>0.1181283917198955</c:v>
                </c:pt>
                <c:pt idx="1006">
                  <c:v>0.11669363871308233</c:v>
                </c:pt>
                <c:pt idx="1007">
                  <c:v>0.11525857417534661</c:v>
                </c:pt>
                <c:pt idx="1008">
                  <c:v>0.11382295997278175</c:v>
                </c:pt>
                <c:pt idx="1009">
                  <c:v>0.11238675601016762</c:v>
                </c:pt>
                <c:pt idx="1010">
                  <c:v>0.11095029065256264</c:v>
                </c:pt>
                <c:pt idx="1011">
                  <c:v>0.10951316693911402</c:v>
                </c:pt>
                <c:pt idx="1012">
                  <c:v>0.10807564672252916</c:v>
                </c:pt>
                <c:pt idx="1013">
                  <c:v>0.10663762010607523</c:v>
                </c:pt>
                <c:pt idx="1014">
                  <c:v>0.1051991815623413</c:v>
                </c:pt>
                <c:pt idx="1015">
                  <c:v>0.10376008599038361</c:v>
                </c:pt>
                <c:pt idx="1016">
                  <c:v>0.10232063164827482</c:v>
                </c:pt>
                <c:pt idx="1017">
                  <c:v>0.10088058735754701</c:v>
                </c:pt>
                <c:pt idx="1018">
                  <c:v>9.9440062946311039E-2</c:v>
                </c:pt>
                <c:pt idx="1019">
                  <c:v>9.7999118070851168E-2</c:v>
                </c:pt>
                <c:pt idx="1020">
                  <c:v>9.6557519888692225E-2</c:v>
                </c:pt>
                <c:pt idx="1021">
                  <c:v>9.5115367090755645E-2</c:v>
                </c:pt>
                <c:pt idx="1022">
                  <c:v>9.3672871296174701E-2</c:v>
                </c:pt>
                <c:pt idx="1023">
                  <c:v>9.2229731718665039E-2</c:v>
                </c:pt>
                <c:pt idx="1024">
                  <c:v>9.0786181571470448E-2</c:v>
                </c:pt>
                <c:pt idx="1025">
                  <c:v>8.9342015562168905E-2</c:v>
                </c:pt>
                <c:pt idx="1026">
                  <c:v>8.7897333575002567E-2</c:v>
                </c:pt>
                <c:pt idx="1027">
                  <c:v>8.6452185702511175E-2</c:v>
                </c:pt>
                <c:pt idx="1028">
                  <c:v>8.5006506237086762E-2</c:v>
                </c:pt>
                <c:pt idx="1029">
                  <c:v>8.3560142461269277E-2</c:v>
                </c:pt>
                <c:pt idx="1030">
                  <c:v>8.2113470487388249E-2</c:v>
                </c:pt>
                <c:pt idx="1031">
                  <c:v>8.0665824412552461E-2</c:v>
                </c:pt>
                <c:pt idx="1032">
                  <c:v>7.9218027997105381E-2</c:v>
                </c:pt>
                <c:pt idx="1033">
                  <c:v>7.7769566492512918E-2</c:v>
                </c:pt>
                <c:pt idx="1034">
                  <c:v>7.6320631594124139E-2</c:v>
                </c:pt>
                <c:pt idx="1035">
                  <c:v>7.4870930986306442E-2</c:v>
                </c:pt>
                <c:pt idx="1036">
                  <c:v>7.342081773208399E-2</c:v>
                </c:pt>
                <c:pt idx="1037">
                  <c:v>7.1970067437307786E-2</c:v>
                </c:pt>
                <c:pt idx="1038">
                  <c:v>7.051884507579248E-2</c:v>
                </c:pt>
                <c:pt idx="1039">
                  <c:v>6.9067085976896911E-2</c:v>
                </c:pt>
                <c:pt idx="1040">
                  <c:v>6.7614671271037624E-2</c:v>
                </c:pt>
                <c:pt idx="1041">
                  <c:v>6.6161746986238876E-2</c:v>
                </c:pt>
                <c:pt idx="1042">
                  <c:v>6.4708095666756144E-2</c:v>
                </c:pt>
                <c:pt idx="1043">
                  <c:v>6.3254009996480717E-2</c:v>
                </c:pt>
                <c:pt idx="1044">
                  <c:v>6.1799239876360733E-2</c:v>
                </c:pt>
                <c:pt idx="1045">
                  <c:v>6.0343868570279777E-2</c:v>
                </c:pt>
                <c:pt idx="1046">
                  <c:v>5.8887943212687525E-2</c:v>
                </c:pt>
                <c:pt idx="1047">
                  <c:v>5.7431521388760197E-2</c:v>
                </c:pt>
                <c:pt idx="1048">
                  <c:v>5.5974409187487022E-2</c:v>
                </c:pt>
                <c:pt idx="1049">
                  <c:v>5.4516728388643874E-2</c:v>
                </c:pt>
                <c:pt idx="1050">
                  <c:v>5.3058428001225171E-2</c:v>
                </c:pt>
                <c:pt idx="1051">
                  <c:v>5.1599567456909662E-2</c:v>
                </c:pt>
                <c:pt idx="1052">
                  <c:v>5.0140034738856303E-2</c:v>
                </c:pt>
                <c:pt idx="1053">
                  <c:v>4.8679688861850909E-2</c:v>
                </c:pt>
                <c:pt idx="1054">
                  <c:v>4.7219148651338597E-2</c:v>
                </c:pt>
                <c:pt idx="1055">
                  <c:v>4.5757499247959535E-2</c:v>
                </c:pt>
                <c:pt idx="1056">
                  <c:v>4.4295845135189159E-2</c:v>
                </c:pt>
                <c:pt idx="1057">
                  <c:v>4.2833091205840682E-2</c:v>
                </c:pt>
                <c:pt idx="1058">
                  <c:v>4.1369807074417009E-2</c:v>
                </c:pt>
                <c:pt idx="1059">
                  <c:v>3.9905872016675774E-2</c:v>
                </c:pt>
                <c:pt idx="1060">
                  <c:v>3.8441294864788138E-2</c:v>
                </c:pt>
                <c:pt idx="1061">
                  <c:v>3.6976126590770382E-2</c:v>
                </c:pt>
                <c:pt idx="1062">
                  <c:v>3.5510361857240935E-2</c:v>
                </c:pt>
                <c:pt idx="1063">
                  <c:v>3.4044002190547568E-2</c:v>
                </c:pt>
                <c:pt idx="1064">
                  <c:v>3.2576827515019426E-2</c:v>
                </c:pt>
                <c:pt idx="1065">
                  <c:v>3.110904992088831E-2</c:v>
                </c:pt>
                <c:pt idx="1066">
                  <c:v>2.9640705492022967E-2</c:v>
                </c:pt>
                <c:pt idx="1067">
                  <c:v>2.8171531066583069E-2</c:v>
                </c:pt>
                <c:pt idx="1068">
                  <c:v>2.670179044574246E-2</c:v>
                </c:pt>
                <c:pt idx="1069">
                  <c:v>2.5231416137607196E-2</c:v>
                </c:pt>
                <c:pt idx="1070">
                  <c:v>2.3760473843031232E-2</c:v>
                </c:pt>
                <c:pt idx="1071">
                  <c:v>2.2288753576472212E-2</c:v>
                </c:pt>
                <c:pt idx="1072">
                  <c:v>2.0816378200605105E-2</c:v>
                </c:pt>
                <c:pt idx="1073">
                  <c:v>1.9343083785679852E-2</c:v>
                </c:pt>
                <c:pt idx="1074">
                  <c:v>1.7869556481244615E-2</c:v>
                </c:pt>
                <c:pt idx="1075">
                  <c:v>1.6395311646158421E-2</c:v>
                </c:pt>
                <c:pt idx="1076">
                  <c:v>1.4919877253605827E-2</c:v>
                </c:pt>
                <c:pt idx="1077">
                  <c:v>1.3444034380687267E-2</c:v>
                </c:pt>
                <c:pt idx="1078">
                  <c:v>1.1967712103597313E-2</c:v>
                </c:pt>
                <c:pt idx="1079">
                  <c:v>1.0490415255120527E-2</c:v>
                </c:pt>
                <c:pt idx="1080">
                  <c:v>9.0124057817629541E-3</c:v>
                </c:pt>
                <c:pt idx="1081">
                  <c:v>7.5339789630383194E-3</c:v>
                </c:pt>
                <c:pt idx="1082">
                  <c:v>6.0546039380698123E-3</c:v>
                </c:pt>
                <c:pt idx="1083">
                  <c:v>4.5745790989037268E-3</c:v>
                </c:pt>
                <c:pt idx="1084">
                  <c:v>3.093970336125552E-3</c:v>
                </c:pt>
                <c:pt idx="1085">
                  <c:v>1.6123080192019313E-3</c:v>
                </c:pt>
                <c:pt idx="1086">
                  <c:v>1.3029464969412048E-4</c:v>
                </c:pt>
                <c:pt idx="1087">
                  <c:v>-1.3526140885424516E-3</c:v>
                </c:pt>
                <c:pt idx="1088">
                  <c:v>-2.8360849739332878E-3</c:v>
                </c:pt>
                <c:pt idx="1089">
                  <c:v>-4.3206660415918861E-3</c:v>
                </c:pt>
                <c:pt idx="1090">
                  <c:v>-5.8055223925945728E-3</c:v>
                </c:pt>
                <c:pt idx="1091">
                  <c:v>-7.2914490270755538E-3</c:v>
                </c:pt>
                <c:pt idx="1092">
                  <c:v>-8.7780251378914674E-3</c:v>
                </c:pt>
                <c:pt idx="1093">
                  <c:v>-1.0265117082814454E-2</c:v>
                </c:pt>
                <c:pt idx="1094">
                  <c:v>-1.1753186229074584E-2</c:v>
                </c:pt>
                <c:pt idx="1095">
                  <c:v>-1.3241910779237512E-2</c:v>
                </c:pt>
                <c:pt idx="1096">
                  <c:v>-1.473132013448906E-2</c:v>
                </c:pt>
                <c:pt idx="1097">
                  <c:v>-1.6221273977772399E-2</c:v>
                </c:pt>
                <c:pt idx="1098">
                  <c:v>-1.7712808265947025E-2</c:v>
                </c:pt>
                <c:pt idx="1099">
                  <c:v>-1.920462655807691E-2</c:v>
                </c:pt>
                <c:pt idx="1100">
                  <c:v>-2.0697117250397412E-2</c:v>
                </c:pt>
                <c:pt idx="1101">
                  <c:v>-2.2190224835966312E-2</c:v>
                </c:pt>
                <c:pt idx="1102">
                  <c:v>-2.3684413484382705E-2</c:v>
                </c:pt>
                <c:pt idx="1103">
                  <c:v>-2.5179383406299122E-2</c:v>
                </c:pt>
                <c:pt idx="1104">
                  <c:v>-2.6674944653981077E-2</c:v>
                </c:pt>
                <c:pt idx="1105">
                  <c:v>-2.8171179344118908E-2</c:v>
                </c:pt>
                <c:pt idx="1106">
                  <c:v>-2.966824442748164E-2</c:v>
                </c:pt>
                <c:pt idx="1107">
                  <c:v>-3.1166378527776459E-2</c:v>
                </c:pt>
                <c:pt idx="1108">
                  <c:v>-3.2664896376974326E-2</c:v>
                </c:pt>
                <c:pt idx="1109">
                  <c:v>-3.4164649556804622E-2</c:v>
                </c:pt>
                <c:pt idx="1110">
                  <c:v>-3.5664914100922658E-2</c:v>
                </c:pt>
                <c:pt idx="1111">
                  <c:v>-3.7165862460546845E-2</c:v>
                </c:pt>
                <c:pt idx="1112">
                  <c:v>-3.8667879469577067E-2</c:v>
                </c:pt>
                <c:pt idx="1113">
                  <c:v>-4.0170483507202676E-2</c:v>
                </c:pt>
                <c:pt idx="1114">
                  <c:v>-4.1674008239632535E-2</c:v>
                </c:pt>
                <c:pt idx="1115">
                  <c:v>-4.3178275380062595E-2</c:v>
                </c:pt>
                <c:pt idx="1116">
                  <c:v>-4.4683628959324581E-2</c:v>
                </c:pt>
                <c:pt idx="1117">
                  <c:v>-4.6189578034756297E-2</c:v>
                </c:pt>
                <c:pt idx="1118">
                  <c:v>-4.7696321522460589E-2</c:v>
                </c:pt>
                <c:pt idx="1119">
                  <c:v>-4.9203378661302852E-2</c:v>
                </c:pt>
                <c:pt idx="1120">
                  <c:v>-5.0712293131440322E-2</c:v>
                </c:pt>
                <c:pt idx="1121">
                  <c:v>-5.2221722444976713E-2</c:v>
                </c:pt>
                <c:pt idx="1122">
                  <c:v>-5.3731359947333183E-2</c:v>
                </c:pt>
                <c:pt idx="1123">
                  <c:v>-5.5242681158514148E-2</c:v>
                </c:pt>
                <c:pt idx="1124">
                  <c:v>-5.6754166548008897E-2</c:v>
                </c:pt>
                <c:pt idx="1125">
                  <c:v>-5.8266634312204316E-2</c:v>
                </c:pt>
                <c:pt idx="1126">
                  <c:v>-5.978017582808369E-2</c:v>
                </c:pt>
                <c:pt idx="1127">
                  <c:v>-6.1294490006011379E-2</c:v>
                </c:pt>
                <c:pt idx="1128">
                  <c:v>-6.280936580134816E-2</c:v>
                </c:pt>
                <c:pt idx="1129">
                  <c:v>-6.4325561350737887E-2</c:v>
                </c:pt>
                <c:pt idx="1130">
                  <c:v>-6.5842303922744372E-2</c:v>
                </c:pt>
                <c:pt idx="1131">
                  <c:v>-6.7359582759166009E-2</c:v>
                </c:pt>
                <c:pt idx="1132">
                  <c:v>-6.8878235482872779E-2</c:v>
                </c:pt>
                <c:pt idx="1133">
                  <c:v>-7.0397946412044943E-2</c:v>
                </c:pt>
                <c:pt idx="1134">
                  <c:v>-7.1918068482038772E-2</c:v>
                </c:pt>
                <c:pt idx="1135">
                  <c:v>-7.3438929870284511E-2</c:v>
                </c:pt>
                <c:pt idx="1136">
                  <c:v>-7.4960580718729478E-2</c:v>
                </c:pt>
                <c:pt idx="1137">
                  <c:v>-7.6483970307715615E-2</c:v>
                </c:pt>
                <c:pt idx="1138">
                  <c:v>-7.8007512585842723E-2</c:v>
                </c:pt>
                <c:pt idx="1139">
                  <c:v>-7.9532259648769893E-2</c:v>
                </c:pt>
                <c:pt idx="1140">
                  <c:v>-8.1057628155216319E-2</c:v>
                </c:pt>
                <c:pt idx="1141">
                  <c:v>-8.2584112767407458E-2</c:v>
                </c:pt>
                <c:pt idx="1142">
                  <c:v>-8.4111479004284145E-2</c:v>
                </c:pt>
                <c:pt idx="1143">
                  <c:v>-8.5639324321755653E-2</c:v>
                </c:pt>
                <c:pt idx="1144">
                  <c:v>-8.7168224947191869E-2</c:v>
                </c:pt>
                <c:pt idx="1145">
                  <c:v>-8.8698401011180164E-2</c:v>
                </c:pt>
                <c:pt idx="1146">
                  <c:v>-9.0229373489628492E-2</c:v>
                </c:pt>
                <c:pt idx="1147">
                  <c:v>-9.1761210476071942E-2</c:v>
                </c:pt>
                <c:pt idx="1148">
                  <c:v>-9.3293805561285845E-2</c:v>
                </c:pt>
                <c:pt idx="1149">
                  <c:v>-9.4827389055403569E-2</c:v>
                </c:pt>
                <c:pt idx="1150">
                  <c:v>-9.6361936671842285E-2</c:v>
                </c:pt>
                <c:pt idx="1151">
                  <c:v>-9.7897393575663932E-2</c:v>
                </c:pt>
                <c:pt idx="1152">
                  <c:v>-9.9433593122209257E-2</c:v>
                </c:pt>
                <c:pt idx="1153">
                  <c:v>-0.10097080484255727</c:v>
                </c:pt>
                <c:pt idx="1154">
                  <c:v>-0.10250906078183195</c:v>
                </c:pt>
                <c:pt idx="1155">
                  <c:v>-0.1040478709801094</c:v>
                </c:pt>
                <c:pt idx="1156">
                  <c:v>-0.10558799667043002</c:v>
                </c:pt>
                <c:pt idx="1157">
                  <c:v>-0.10712864494991745</c:v>
                </c:pt>
                <c:pt idx="1158">
                  <c:v>-0.10867080741476512</c:v>
                </c:pt>
                <c:pt idx="1159">
                  <c:v>-0.11021382490281707</c:v>
                </c:pt>
                <c:pt idx="1160">
                  <c:v>-0.11175743621025247</c:v>
                </c:pt>
                <c:pt idx="1161">
                  <c:v>-0.11330210241214816</c:v>
                </c:pt>
                <c:pt idx="1162">
                  <c:v>-0.11484742205347713</c:v>
                </c:pt>
                <c:pt idx="1163">
                  <c:v>-0.11639408738173206</c:v>
                </c:pt>
                <c:pt idx="1164">
                  <c:v>-0.11794156391359317</c:v>
                </c:pt>
                <c:pt idx="1165">
                  <c:v>-0.11949016994688369</c:v>
                </c:pt>
                <c:pt idx="1166">
                  <c:v>-0.12103977929228411</c:v>
                </c:pt>
                <c:pt idx="1167">
                  <c:v>-0.12259020235516023</c:v>
                </c:pt>
                <c:pt idx="1168">
                  <c:v>-0.12414152508613453</c:v>
                </c:pt>
                <c:pt idx="1169">
                  <c:v>-0.12569388170774054</c:v>
                </c:pt>
                <c:pt idx="1170">
                  <c:v>-0.12724731099291173</c:v>
                </c:pt>
                <c:pt idx="1171">
                  <c:v>-0.12880134313703137</c:v>
                </c:pt>
                <c:pt idx="1172">
                  <c:v>-0.13035647194439648</c:v>
                </c:pt>
                <c:pt idx="1173">
                  <c:v>-0.13191268483965812</c:v>
                </c:pt>
                <c:pt idx="1174">
                  <c:v>-0.13346994901231385</c:v>
                </c:pt>
                <c:pt idx="1175">
                  <c:v>-0.13502779505520809</c:v>
                </c:pt>
                <c:pt idx="1176">
                  <c:v>-0.13658743307085455</c:v>
                </c:pt>
                <c:pt idx="1177">
                  <c:v>-0.13814745489842659</c:v>
                </c:pt>
                <c:pt idx="1178">
                  <c:v>-0.13970837689100829</c:v>
                </c:pt>
                <c:pt idx="1179">
                  <c:v>-0.1412709538706757</c:v>
                </c:pt>
                <c:pt idx="1180">
                  <c:v>-0.14283304733904842</c:v>
                </c:pt>
                <c:pt idx="1181">
                  <c:v>-0.14439795606763803</c:v>
                </c:pt>
                <c:pt idx="1182">
                  <c:v>-0.14596314497294186</c:v>
                </c:pt>
                <c:pt idx="1183">
                  <c:v>-0.14752894277212242</c:v>
                </c:pt>
                <c:pt idx="1184">
                  <c:v>-0.14909621399255485</c:v>
                </c:pt>
                <c:pt idx="1185">
                  <c:v>-0.15066436497362057</c:v>
                </c:pt>
                <c:pt idx="1186">
                  <c:v>-0.15223345612252343</c:v>
                </c:pt>
                <c:pt idx="1187">
                  <c:v>-0.15380356085882724</c:v>
                </c:pt>
                <c:pt idx="1188">
                  <c:v>-0.15537496928916764</c:v>
                </c:pt>
                <c:pt idx="1189">
                  <c:v>-0.1569467976467015</c:v>
                </c:pt>
                <c:pt idx="1190">
                  <c:v>-0.15852006683719341</c:v>
                </c:pt>
                <c:pt idx="1191">
                  <c:v>-0.16009435177012335</c:v>
                </c:pt>
                <c:pt idx="1192">
                  <c:v>-0.16166961435089552</c:v>
                </c:pt>
                <c:pt idx="1193">
                  <c:v>-0.1632459335691544</c:v>
                </c:pt>
                <c:pt idx="1194">
                  <c:v>-0.16482333275591168</c:v>
                </c:pt>
                <c:pt idx="1195">
                  <c:v>-0.16640139718140784</c:v>
                </c:pt>
                <c:pt idx="1196">
                  <c:v>-0.16798074517316106</c:v>
                </c:pt>
                <c:pt idx="1197">
                  <c:v>-0.16956111589563064</c:v>
                </c:pt>
                <c:pt idx="1198">
                  <c:v>-0.17114251574176534</c:v>
                </c:pt>
                <c:pt idx="1199">
                  <c:v>-0.17272480367455245</c:v>
                </c:pt>
                <c:pt idx="1200">
                  <c:v>-0.17430848076385189</c:v>
                </c:pt>
                <c:pt idx="1201">
                  <c:v>-0.17589295040851935</c:v>
                </c:pt>
                <c:pt idx="1202">
                  <c:v>-0.17747889768584957</c:v>
                </c:pt>
                <c:pt idx="1203">
                  <c:v>-0.1790652942212691</c:v>
                </c:pt>
                <c:pt idx="1204">
                  <c:v>-0.18065298448380235</c:v>
                </c:pt>
                <c:pt idx="1205">
                  <c:v>-0.18224203771300992</c:v>
                </c:pt>
                <c:pt idx="1206">
                  <c:v>-0.18383189075021472</c:v>
                </c:pt>
                <c:pt idx="1207">
                  <c:v>-0.18542259095519761</c:v>
                </c:pt>
                <c:pt idx="1208">
                  <c:v>-0.18701471185701496</c:v>
                </c:pt>
                <c:pt idx="1209">
                  <c:v>-0.18860762082726101</c:v>
                </c:pt>
                <c:pt idx="1210">
                  <c:v>-0.19020158958058336</c:v>
                </c:pt>
                <c:pt idx="1211">
                  <c:v>-0.1917965075026164</c:v>
                </c:pt>
                <c:pt idx="1212">
                  <c:v>-0.19339279001521989</c:v>
                </c:pt>
                <c:pt idx="1213">
                  <c:v>-0.19499025655713445</c:v>
                </c:pt>
                <c:pt idx="1214">
                  <c:v>-0.19658841896104257</c:v>
                </c:pt>
                <c:pt idx="1215">
                  <c:v>-0.1981878472424754</c:v>
                </c:pt>
                <c:pt idx="1216">
                  <c:v>-0.19978849347075855</c:v>
                </c:pt>
                <c:pt idx="1217">
                  <c:v>-0.20139013948289838</c:v>
                </c:pt>
                <c:pt idx="1218">
                  <c:v>-0.20299252587910216</c:v>
                </c:pt>
                <c:pt idx="1219">
                  <c:v>-0.20459665567493168</c:v>
                </c:pt>
                <c:pt idx="1220">
                  <c:v>-0.20620125173059167</c:v>
                </c:pt>
                <c:pt idx="1221">
                  <c:v>-0.20780652769221417</c:v>
                </c:pt>
                <c:pt idx="1222">
                  <c:v>-0.20941391361579173</c:v>
                </c:pt>
                <c:pt idx="1223">
                  <c:v>-0.21102195424896697</c:v>
                </c:pt>
                <c:pt idx="1224">
                  <c:v>-0.21263141059277352</c:v>
                </c:pt>
                <c:pt idx="1225">
                  <c:v>-0.21424145598477642</c:v>
                </c:pt>
                <c:pt idx="1226">
                  <c:v>-0.2158529351214466</c:v>
                </c:pt>
                <c:pt idx="1227">
                  <c:v>-0.21746554580601501</c:v>
                </c:pt>
                <c:pt idx="1228">
                  <c:v>-0.21907905172423406</c:v>
                </c:pt>
                <c:pt idx="1229">
                  <c:v>-0.22069337826208785</c:v>
                </c:pt>
                <c:pt idx="1230">
                  <c:v>-0.22230934563920479</c:v>
                </c:pt>
                <c:pt idx="1231">
                  <c:v>-0.22392613101254835</c:v>
                </c:pt>
                <c:pt idx="1232">
                  <c:v>-0.22554430523847793</c:v>
                </c:pt>
                <c:pt idx="1233">
                  <c:v>-0.22716328487328272</c:v>
                </c:pt>
                <c:pt idx="1234">
                  <c:v>-0.22878364038938653</c:v>
                </c:pt>
                <c:pt idx="1235">
                  <c:v>-0.23040484431855188</c:v>
                </c:pt>
                <c:pt idx="1236">
                  <c:v>-0.23202707854281657</c:v>
                </c:pt>
                <c:pt idx="1237">
                  <c:v>-0.23365072282423072</c:v>
                </c:pt>
                <c:pt idx="1238">
                  <c:v>-0.23527542040430685</c:v>
                </c:pt>
                <c:pt idx="1239">
                  <c:v>-0.23690100881072404</c:v>
                </c:pt>
                <c:pt idx="1240">
                  <c:v>-0.23852804499973582</c:v>
                </c:pt>
                <c:pt idx="1241">
                  <c:v>-0.24015614206394278</c:v>
                </c:pt>
                <c:pt idx="1242">
                  <c:v>-0.24178550678447408</c:v>
                </c:pt>
                <c:pt idx="1243">
                  <c:v>-0.24341592012791102</c:v>
                </c:pt>
                <c:pt idx="1244">
                  <c:v>-0.24504666200246733</c:v>
                </c:pt>
                <c:pt idx="1245">
                  <c:v>-0.24667917814904056</c:v>
                </c:pt>
                <c:pt idx="1246">
                  <c:v>-0.24831342503218065</c:v>
                </c:pt>
                <c:pt idx="1247">
                  <c:v>-0.24994811202880415</c:v>
                </c:pt>
                <c:pt idx="1248">
                  <c:v>-0.25158375410850869</c:v>
                </c:pt>
                <c:pt idx="1249">
                  <c:v>-0.25322081437647226</c:v>
                </c:pt>
                <c:pt idx="1250">
                  <c:v>-0.25485914286188482</c:v>
                </c:pt>
                <c:pt idx="1251">
                  <c:v>-0.2564980344418834</c:v>
                </c:pt>
                <c:pt idx="1252">
                  <c:v>-0.25813876245933759</c:v>
                </c:pt>
                <c:pt idx="1253">
                  <c:v>-0.25978027087598582</c:v>
                </c:pt>
                <c:pt idx="1254">
                  <c:v>-0.26142276205184289</c:v>
                </c:pt>
                <c:pt idx="1255">
                  <c:v>-0.26306685177714084</c:v>
                </c:pt>
                <c:pt idx="1256">
                  <c:v>-0.2647117228377095</c:v>
                </c:pt>
                <c:pt idx="1257">
                  <c:v>-0.26635774685645397</c:v>
                </c:pt>
                <c:pt idx="1258">
                  <c:v>-0.26800503440007034</c:v>
                </c:pt>
                <c:pt idx="1259">
                  <c:v>-0.26965366312477135</c:v>
                </c:pt>
                <c:pt idx="1260">
                  <c:v>-0.27130312729066275</c:v>
                </c:pt>
                <c:pt idx="1261">
                  <c:v>-0.27295366103074092</c:v>
                </c:pt>
                <c:pt idx="1262">
                  <c:v>-0.27460544598631592</c:v>
                </c:pt>
                <c:pt idx="1263">
                  <c:v>-0.27625874811329937</c:v>
                </c:pt>
                <c:pt idx="1264">
                  <c:v>-0.27791281795097333</c:v>
                </c:pt>
                <c:pt idx="1265">
                  <c:v>-0.27956804398427854</c:v>
                </c:pt>
                <c:pt idx="1266">
                  <c:v>-0.28122461468580556</c:v>
                </c:pt>
                <c:pt idx="1267">
                  <c:v>-0.28288199079023096</c:v>
                </c:pt>
                <c:pt idx="1268">
                  <c:v>-0.28454069251677794</c:v>
                </c:pt>
                <c:pt idx="1269">
                  <c:v>-0.28620057476101823</c:v>
                </c:pt>
                <c:pt idx="1270">
                  <c:v>-0.28786142220995775</c:v>
                </c:pt>
                <c:pt idx="1271">
                  <c:v>-0.28952378574527576</c:v>
                </c:pt>
                <c:pt idx="1272">
                  <c:v>-0.29118727942690997</c:v>
                </c:pt>
                <c:pt idx="1273">
                  <c:v>-0.2928517779823267</c:v>
                </c:pt>
                <c:pt idx="1274">
                  <c:v>-0.29451746167258896</c:v>
                </c:pt>
                <c:pt idx="1275">
                  <c:v>-0.29618418849448852</c:v>
                </c:pt>
                <c:pt idx="1276">
                  <c:v>-0.29785221525874428</c:v>
                </c:pt>
                <c:pt idx="1277">
                  <c:v>-0.29952127317886035</c:v>
                </c:pt>
                <c:pt idx="1278">
                  <c:v>-0.30119163792140347</c:v>
                </c:pt>
                <c:pt idx="1279">
                  <c:v>-0.30286325903799061</c:v>
                </c:pt>
                <c:pt idx="1280">
                  <c:v>-0.30453585472637357</c:v>
                </c:pt>
                <c:pt idx="1281">
                  <c:v>-0.30620947085893269</c:v>
                </c:pt>
                <c:pt idx="1282">
                  <c:v>-0.30788405980114025</c:v>
                </c:pt>
                <c:pt idx="1283">
                  <c:v>-0.30955997174056443</c:v>
                </c:pt>
                <c:pt idx="1284">
                  <c:v>-0.31123737161323478</c:v>
                </c:pt>
                <c:pt idx="1285">
                  <c:v>-0.31291574295291308</c:v>
                </c:pt>
                <c:pt idx="1286">
                  <c:v>-0.31459515153842971</c:v>
                </c:pt>
                <c:pt idx="1287">
                  <c:v>-0.31627611431147162</c:v>
                </c:pt>
                <c:pt idx="1288">
                  <c:v>-0.31795763353473588</c:v>
                </c:pt>
                <c:pt idx="1289">
                  <c:v>-0.31964071533743355</c:v>
                </c:pt>
                <c:pt idx="1290">
                  <c:v>-0.32132484879900741</c:v>
                </c:pt>
                <c:pt idx="1291">
                  <c:v>-0.3230101715100378</c:v>
                </c:pt>
                <c:pt idx="1292">
                  <c:v>-0.32469661609606559</c:v>
                </c:pt>
                <c:pt idx="1293">
                  <c:v>-0.32638416362058548</c:v>
                </c:pt>
                <c:pt idx="1294">
                  <c:v>-0.32807251477626753</c:v>
                </c:pt>
                <c:pt idx="1295">
                  <c:v>-0.32976263971015973</c:v>
                </c:pt>
                <c:pt idx="1296">
                  <c:v>-0.33145336880051834</c:v>
                </c:pt>
                <c:pt idx="1297">
                  <c:v>-0.33314597602884183</c:v>
                </c:pt>
                <c:pt idx="1298">
                  <c:v>-0.33483953012125783</c:v>
                </c:pt>
                <c:pt idx="1299">
                  <c:v>-0.33653387299777526</c:v>
                </c:pt>
                <c:pt idx="1300">
                  <c:v>-0.3382296093871256</c:v>
                </c:pt>
                <c:pt idx="1301">
                  <c:v>-0.33992663047443367</c:v>
                </c:pt>
                <c:pt idx="1302">
                  <c:v>-0.34162446365365129</c:v>
                </c:pt>
                <c:pt idx="1303">
                  <c:v>-0.3433235302854562</c:v>
                </c:pt>
                <c:pt idx="1304">
                  <c:v>-0.34502380974914332</c:v>
                </c:pt>
                <c:pt idx="1305">
                  <c:v>-0.34672548314354079</c:v>
                </c:pt>
                <c:pt idx="1306">
                  <c:v>-0.34842792803946493</c:v>
                </c:pt>
                <c:pt idx="1307">
                  <c:v>-0.35013138543587385</c:v>
                </c:pt>
                <c:pt idx="1308">
                  <c:v>-0.35183656179961253</c:v>
                </c:pt>
                <c:pt idx="1309">
                  <c:v>-0.35354185493042312</c:v>
                </c:pt>
                <c:pt idx="1310">
                  <c:v>-0.35524950513585485</c:v>
                </c:pt>
                <c:pt idx="1311">
                  <c:v>-0.35695790781266495</c:v>
                </c:pt>
                <c:pt idx="1312">
                  <c:v>-0.35866687946506126</c:v>
                </c:pt>
                <c:pt idx="1313">
                  <c:v>-0.36037779658341251</c:v>
                </c:pt>
                <c:pt idx="1314">
                  <c:v>-0.36208900199209837</c:v>
                </c:pt>
                <c:pt idx="1315">
                  <c:v>-0.36380164900950418</c:v>
                </c:pt>
                <c:pt idx="1316">
                  <c:v>-0.36551613058578952</c:v>
                </c:pt>
                <c:pt idx="1317">
                  <c:v>-0.36723106819230128</c:v>
                </c:pt>
                <c:pt idx="1318">
                  <c:v>-0.36894751258628622</c:v>
                </c:pt>
                <c:pt idx="1319">
                  <c:v>-0.37066476435589885</c:v>
                </c:pt>
                <c:pt idx="1320">
                  <c:v>-0.37238322025203779</c:v>
                </c:pt>
                <c:pt idx="1321">
                  <c:v>-0.37410271111487831</c:v>
                </c:pt>
                <c:pt idx="1322">
                  <c:v>-0.3758235542074711</c:v>
                </c:pt>
                <c:pt idx="1323">
                  <c:v>-0.37754498497885935</c:v>
                </c:pt>
                <c:pt idx="1324">
                  <c:v>-0.37926854653974795</c:v>
                </c:pt>
                <c:pt idx="1325">
                  <c:v>-0.38099256237630846</c:v>
                </c:pt>
                <c:pt idx="1326">
                  <c:v>-0.38271768277408091</c:v>
                </c:pt>
                <c:pt idx="1327">
                  <c:v>-0.38444398080142106</c:v>
                </c:pt>
                <c:pt idx="1328">
                  <c:v>-0.38617141412320244</c:v>
                </c:pt>
                <c:pt idx="1329">
                  <c:v>-0.38789970301585269</c:v>
                </c:pt>
                <c:pt idx="1330">
                  <c:v>-0.38962947638926232</c:v>
                </c:pt>
                <c:pt idx="1331">
                  <c:v>-0.39136033813841314</c:v>
                </c:pt>
                <c:pt idx="1332">
                  <c:v>-0.39309222754342932</c:v>
                </c:pt>
                <c:pt idx="1333">
                  <c:v>-0.39482508761711527</c:v>
                </c:pt>
                <c:pt idx="1334">
                  <c:v>-0.3965589045303165</c:v>
                </c:pt>
                <c:pt idx="1335">
                  <c:v>-0.39829425753991993</c:v>
                </c:pt>
                <c:pt idx="1336">
                  <c:v>-0.40003033701221169</c:v>
                </c:pt>
                <c:pt idx="1337">
                  <c:v>-0.40176780761519743</c:v>
                </c:pt>
                <c:pt idx="1338">
                  <c:v>-0.40350586919212933</c:v>
                </c:pt>
                <c:pt idx="1339">
                  <c:v>-0.40524526925435411</c:v>
                </c:pt>
                <c:pt idx="1340">
                  <c:v>-0.40698603872049183</c:v>
                </c:pt>
                <c:pt idx="1341">
                  <c:v>-0.40872779467197057</c:v>
                </c:pt>
                <c:pt idx="1342">
                  <c:v>-0.41047063219353708</c:v>
                </c:pt>
                <c:pt idx="1343">
                  <c:v>-0.41221421073745029</c:v>
                </c:pt>
                <c:pt idx="1344">
                  <c:v>-0.41395933556427467</c:v>
                </c:pt>
                <c:pt idx="1345">
                  <c:v>-0.41570499037033432</c:v>
                </c:pt>
                <c:pt idx="1346">
                  <c:v>-0.41745219968767117</c:v>
                </c:pt>
                <c:pt idx="1347">
                  <c:v>-0.41919986943348991</c:v>
                </c:pt>
                <c:pt idx="1348">
                  <c:v>-0.4209486895312915</c:v>
                </c:pt>
                <c:pt idx="1349">
                  <c:v>-0.42269944971359219</c:v>
                </c:pt>
                <c:pt idx="1350">
                  <c:v>-0.42445034280816163</c:v>
                </c:pt>
                <c:pt idx="1351">
                  <c:v>-0.4262025850062931</c:v>
                </c:pt>
                <c:pt idx="1352">
                  <c:v>-0.42795606304788003</c:v>
                </c:pt>
                <c:pt idx="1353">
                  <c:v>-0.4297100135052826</c:v>
                </c:pt>
                <c:pt idx="1354">
                  <c:v>-0.43146577993508844</c:v>
                </c:pt>
                <c:pt idx="1355">
                  <c:v>-0.43322188671210232</c:v>
                </c:pt>
                <c:pt idx="1356">
                  <c:v>-0.43497920811043578</c:v>
                </c:pt>
                <c:pt idx="1357">
                  <c:v>-0.4367373887847284</c:v>
                </c:pt>
                <c:pt idx="1358">
                  <c:v>-0.4384967031107474</c:v>
                </c:pt>
                <c:pt idx="1359">
                  <c:v>-0.44025739787803064</c:v>
                </c:pt>
                <c:pt idx="1360">
                  <c:v>-0.44201885074776531</c:v>
                </c:pt>
                <c:pt idx="1361">
                  <c:v>-0.44378137259471712</c:v>
                </c:pt>
                <c:pt idx="1362">
                  <c:v>-0.44554451222754354</c:v>
                </c:pt>
                <c:pt idx="1363">
                  <c:v>-0.44730888243393252</c:v>
                </c:pt>
                <c:pt idx="1364">
                  <c:v>-0.44907437968976122</c:v>
                </c:pt>
                <c:pt idx="1365">
                  <c:v>-0.45084068955749051</c:v>
                </c:pt>
                <c:pt idx="1366">
                  <c:v>-0.45260805405121407</c:v>
                </c:pt>
                <c:pt idx="1367">
                  <c:v>-0.45437619533373513</c:v>
                </c:pt>
                <c:pt idx="1368">
                  <c:v>-0.45614579563962615</c:v>
                </c:pt>
                <c:pt idx="1369">
                  <c:v>-0.45791620061618521</c:v>
                </c:pt>
                <c:pt idx="1370">
                  <c:v>-0.45968710800961177</c:v>
                </c:pt>
                <c:pt idx="1371">
                  <c:v>-0.46145902614678891</c:v>
                </c:pt>
                <c:pt idx="1372">
                  <c:v>-0.4632319431712994</c:v>
                </c:pt>
                <c:pt idx="1373">
                  <c:v>-0.46500653524929259</c:v>
                </c:pt>
                <c:pt idx="1374">
                  <c:v>-0.46678088138331308</c:v>
                </c:pt>
                <c:pt idx="1375">
                  <c:v>-0.46855723043745268</c:v>
                </c:pt>
                <c:pt idx="1376">
                  <c:v>-0.47033385322686272</c:v>
                </c:pt>
                <c:pt idx="1377">
                  <c:v>-0.47211148363505528</c:v>
                </c:pt>
                <c:pt idx="1378">
                  <c:v>-0.47389000900584893</c:v>
                </c:pt>
                <c:pt idx="1379">
                  <c:v>-0.47566964807858703</c:v>
                </c:pt>
                <c:pt idx="1380">
                  <c:v>-0.47744948197502562</c:v>
                </c:pt>
                <c:pt idx="1381">
                  <c:v>-0.47923130945031145</c:v>
                </c:pt>
                <c:pt idx="1382">
                  <c:v>-0.48101331285528404</c:v>
                </c:pt>
                <c:pt idx="1383">
                  <c:v>-0.48279604794458708</c:v>
                </c:pt>
                <c:pt idx="1384">
                  <c:v>-0.48458007042992163</c:v>
                </c:pt>
                <c:pt idx="1385">
                  <c:v>-0.48636484050782053</c:v>
                </c:pt>
                <c:pt idx="1386">
                  <c:v>-0.48815054904772648</c:v>
                </c:pt>
                <c:pt idx="1387">
                  <c:v>-0.489936994193648</c:v>
                </c:pt>
                <c:pt idx="1388">
                  <c:v>-0.49172432769309565</c:v>
                </c:pt>
                <c:pt idx="1389">
                  <c:v>-0.49351228423058346</c:v>
                </c:pt>
                <c:pt idx="1390">
                  <c:v>-0.49530117699072779</c:v>
                </c:pt>
                <c:pt idx="1391">
                  <c:v>-0.49709064314490647</c:v>
                </c:pt>
                <c:pt idx="1392">
                  <c:v>-0.49888135647858567</c:v>
                </c:pt>
                <c:pt idx="1393">
                  <c:v>-0.50067248491641247</c:v>
                </c:pt>
                <c:pt idx="1394">
                  <c:v>-0.50246489296698671</c:v>
                </c:pt>
                <c:pt idx="1395">
                  <c:v>-0.50425783285393311</c:v>
                </c:pt>
                <c:pt idx="1396">
                  <c:v>-0.50605133741231578</c:v>
                </c:pt>
                <c:pt idx="1397">
                  <c:v>-0.50784590238591221</c:v>
                </c:pt>
                <c:pt idx="1398">
                  <c:v>-0.50964102281918422</c:v>
                </c:pt>
                <c:pt idx="1399">
                  <c:v>-0.51143617396774022</c:v>
                </c:pt>
                <c:pt idx="1400">
                  <c:v>-0.51323367844271017</c:v>
                </c:pt>
                <c:pt idx="1401">
                  <c:v>-0.51503152817493414</c:v>
                </c:pt>
                <c:pt idx="1402">
                  <c:v>-0.51682922316254687</c:v>
                </c:pt>
                <c:pt idx="1403">
                  <c:v>-0.51862821097134326</c:v>
                </c:pt>
                <c:pt idx="1404">
                  <c:v>-0.52042794737803277</c:v>
                </c:pt>
                <c:pt idx="1405">
                  <c:v>-0.52222816179754428</c:v>
                </c:pt>
                <c:pt idx="1406">
                  <c:v>-0.52402904396112171</c:v>
                </c:pt>
                <c:pt idx="1407">
                  <c:v>-0.52583104380607315</c:v>
                </c:pt>
                <c:pt idx="1408">
                  <c:v>-0.52763271714764504</c:v>
                </c:pt>
                <c:pt idx="1409">
                  <c:v>-0.52943573659542453</c:v>
                </c:pt>
                <c:pt idx="1410">
                  <c:v>-0.53123904437604419</c:v>
                </c:pt>
                <c:pt idx="1411">
                  <c:v>-0.53304362012738982</c:v>
                </c:pt>
                <c:pt idx="1412">
                  <c:v>-0.53484804804565389</c:v>
                </c:pt>
                <c:pt idx="1413">
                  <c:v>-0.53665343971565183</c:v>
                </c:pt>
                <c:pt idx="1414">
                  <c:v>-0.53845993486548194</c:v>
                </c:pt>
                <c:pt idx="1415">
                  <c:v>-0.54026636444889564</c:v>
                </c:pt>
                <c:pt idx="1416">
                  <c:v>-0.54207357143605828</c:v>
                </c:pt>
                <c:pt idx="1417">
                  <c:v>-0.54388131146645513</c:v>
                </c:pt>
                <c:pt idx="1418">
                  <c:v>-0.54569002753029461</c:v>
                </c:pt>
                <c:pt idx="1419">
                  <c:v>-0.54749889222827131</c:v>
                </c:pt>
                <c:pt idx="1420">
                  <c:v>-0.54930837177573288</c:v>
                </c:pt>
                <c:pt idx="1421">
                  <c:v>-0.55111786341823221</c:v>
                </c:pt>
                <c:pt idx="1422">
                  <c:v>-0.55292831606932769</c:v>
                </c:pt>
                <c:pt idx="1423">
                  <c:v>-0.55473925818317127</c:v>
                </c:pt>
                <c:pt idx="1424">
                  <c:v>-0.55655098156306237</c:v>
                </c:pt>
                <c:pt idx="1425">
                  <c:v>-0.55836296569016863</c:v>
                </c:pt>
                <c:pt idx="1426">
                  <c:v>-0.56017541151468375</c:v>
                </c:pt>
                <c:pt idx="1427">
                  <c:v>-0.56198820675839933</c:v>
                </c:pt>
                <c:pt idx="1428">
                  <c:v>-0.56380162049470717</c:v>
                </c:pt>
                <c:pt idx="1429">
                  <c:v>-0.56561513428300003</c:v>
                </c:pt>
                <c:pt idx="1430">
                  <c:v>-0.56742935375802006</c:v>
                </c:pt>
                <c:pt idx="1431">
                  <c:v>-0.56924375762022961</c:v>
                </c:pt>
                <c:pt idx="1432">
                  <c:v>-0.5710587412141761</c:v>
                </c:pt>
                <c:pt idx="1433">
                  <c:v>-0.57287373185418611</c:v>
                </c:pt>
                <c:pt idx="1434">
                  <c:v>-0.57469003845226063</c:v>
                </c:pt>
                <c:pt idx="1435">
                  <c:v>-0.576505842376554</c:v>
                </c:pt>
                <c:pt idx="1436">
                  <c:v>-0.57832175079482095</c:v>
                </c:pt>
                <c:pt idx="1437">
                  <c:v>-0.58013862802138516</c:v>
                </c:pt>
                <c:pt idx="1438">
                  <c:v>-0.58195556247688096</c:v>
                </c:pt>
                <c:pt idx="1439">
                  <c:v>-0.58377285363578457</c:v>
                </c:pt>
                <c:pt idx="1440">
                  <c:v>-0.58559034172345559</c:v>
                </c:pt>
                <c:pt idx="1441">
                  <c:v>-0.58740825421098941</c:v>
                </c:pt>
                <c:pt idx="1442">
                  <c:v>-0.58922630866899217</c:v>
                </c:pt>
                <c:pt idx="1443">
                  <c:v>-0.59104457982295733</c:v>
                </c:pt>
                <c:pt idx="1444">
                  <c:v>-0.5928627392035597</c:v>
                </c:pt>
                <c:pt idx="1445">
                  <c:v>-0.59468170570953682</c:v>
                </c:pt>
                <c:pt idx="1446">
                  <c:v>-0.59650037065080685</c:v>
                </c:pt>
                <c:pt idx="1447">
                  <c:v>-0.59831918207433843</c:v>
                </c:pt>
                <c:pt idx="1448">
                  <c:v>-0.60013849902596761</c:v>
                </c:pt>
                <c:pt idx="1449">
                  <c:v>-0.60195792978446816</c:v>
                </c:pt>
                <c:pt idx="1450">
                  <c:v>-0.60377724513090958</c:v>
                </c:pt>
                <c:pt idx="1451">
                  <c:v>-0.60559661519123109</c:v>
                </c:pt>
                <c:pt idx="1452">
                  <c:v>-0.60741607797489305</c:v>
                </c:pt>
                <c:pt idx="1453">
                  <c:v>-0.60923562075340443</c:v>
                </c:pt>
                <c:pt idx="1454">
                  <c:v>-0.61105521601231494</c:v>
                </c:pt>
                <c:pt idx="1455">
                  <c:v>-0.61287514553642908</c:v>
                </c:pt>
                <c:pt idx="1456">
                  <c:v>-0.61469492532548953</c:v>
                </c:pt>
                <c:pt idx="1457">
                  <c:v>-0.61651501665194341</c:v>
                </c:pt>
                <c:pt idx="1458">
                  <c:v>-0.61833470550859426</c:v>
                </c:pt>
                <c:pt idx="1459">
                  <c:v>-0.62015378653188147</c:v>
                </c:pt>
                <c:pt idx="1460">
                  <c:v>-0.62197360707098848</c:v>
                </c:pt>
                <c:pt idx="1461">
                  <c:v>-0.62379320439186425</c:v>
                </c:pt>
                <c:pt idx="1462">
                  <c:v>-0.62561266932498005</c:v>
                </c:pt>
                <c:pt idx="1463">
                  <c:v>-0.62743188517038628</c:v>
                </c:pt>
                <c:pt idx="1464">
                  <c:v>-0.62925079875967904</c:v>
                </c:pt>
                <c:pt idx="1465">
                  <c:v>-0.63107028025754119</c:v>
                </c:pt>
                <c:pt idx="1466">
                  <c:v>-0.63288882314522465</c:v>
                </c:pt>
                <c:pt idx="1467">
                  <c:v>-0.63470768145417755</c:v>
                </c:pt>
                <c:pt idx="1468">
                  <c:v>-0.63652579690448752</c:v>
                </c:pt>
                <c:pt idx="1469">
                  <c:v>-0.63834427364246804</c:v>
                </c:pt>
                <c:pt idx="1470">
                  <c:v>-0.64016191248392273</c:v>
                </c:pt>
                <c:pt idx="1471">
                  <c:v>-0.6419798970788495</c:v>
                </c:pt>
                <c:pt idx="1472">
                  <c:v>-0.64379723108437814</c:v>
                </c:pt>
                <c:pt idx="1473">
                  <c:v>-0.64561434389912886</c:v>
                </c:pt>
                <c:pt idx="1474">
                  <c:v>-0.64743116461305372</c:v>
                </c:pt>
                <c:pt idx="1475">
                  <c:v>-0.64924764499997312</c:v>
                </c:pt>
                <c:pt idx="1476">
                  <c:v>-0.6510632162607739</c:v>
                </c:pt>
                <c:pt idx="1477">
                  <c:v>-0.65287877810946282</c:v>
                </c:pt>
                <c:pt idx="1478">
                  <c:v>-0.654693885326604</c:v>
                </c:pt>
                <c:pt idx="1479">
                  <c:v>-0.65650900248764965</c:v>
                </c:pt>
                <c:pt idx="1480">
                  <c:v>-0.65832274083903497</c:v>
                </c:pt>
                <c:pt idx="1481">
                  <c:v>-0.66013651759707626</c:v>
                </c:pt>
                <c:pt idx="1482">
                  <c:v>-0.66194949376060552</c:v>
                </c:pt>
                <c:pt idx="1483">
                  <c:v>-0.66376245869421924</c:v>
                </c:pt>
                <c:pt idx="1484">
                  <c:v>-0.66557455825072276</c:v>
                </c:pt>
                <c:pt idx="1485">
                  <c:v>-0.66738585009058038</c:v>
                </c:pt>
                <c:pt idx="1486">
                  <c:v>-0.66919690409301313</c:v>
                </c:pt>
                <c:pt idx="1487">
                  <c:v>-0.67100691873141161</c:v>
                </c:pt>
                <c:pt idx="1488">
                  <c:v>-0.67281676745845254</c:v>
                </c:pt>
                <c:pt idx="1489">
                  <c:v>-0.67462523183434786</c:v>
                </c:pt>
                <c:pt idx="1490">
                  <c:v>-0.67643338850383272</c:v>
                </c:pt>
                <c:pt idx="1491">
                  <c:v>-0.67824106181719146</c:v>
                </c:pt>
                <c:pt idx="1492">
                  <c:v>-0.68004775255714955</c:v>
                </c:pt>
                <c:pt idx="1493">
                  <c:v>-0.68185348126457723</c:v>
                </c:pt>
                <c:pt idx="1494">
                  <c:v>-0.68365856623843058</c:v>
                </c:pt>
                <c:pt idx="1495">
                  <c:v>-0.68546251903596112</c:v>
                </c:pt>
                <c:pt idx="1496">
                  <c:v>-0.68726564033278981</c:v>
                </c:pt>
                <c:pt idx="1497">
                  <c:v>-0.68906806101162732</c:v>
                </c:pt>
                <c:pt idx="1498">
                  <c:v>-0.69086953392660433</c:v>
                </c:pt>
                <c:pt idx="1499">
                  <c:v>-0.69266997958140264</c:v>
                </c:pt>
                <c:pt idx="1500">
                  <c:v>-0.69446964055490523</c:v>
                </c:pt>
                <c:pt idx="1501">
                  <c:v>-0.69626812584222175</c:v>
                </c:pt>
                <c:pt idx="1502">
                  <c:v>-0.69806539871564421</c:v>
                </c:pt>
                <c:pt idx="1503">
                  <c:v>-0.6998620395492301</c:v>
                </c:pt>
                <c:pt idx="1504">
                  <c:v>-0.70165714260085088</c:v>
                </c:pt>
                <c:pt idx="1505">
                  <c:v>-0.70345105369803052</c:v>
                </c:pt>
                <c:pt idx="1506">
                  <c:v>-0.70524433170720291</c:v>
                </c:pt>
                <c:pt idx="1507">
                  <c:v>-0.70703627076885511</c:v>
                </c:pt>
                <c:pt idx="1508">
                  <c:v>-0.70882663674227953</c:v>
                </c:pt>
                <c:pt idx="1509">
                  <c:v>-0.71061615074671414</c:v>
                </c:pt>
                <c:pt idx="1510">
                  <c:v>-0.71240383737555202</c:v>
                </c:pt>
                <c:pt idx="1511">
                  <c:v>-0.71419075944870292</c:v>
                </c:pt>
                <c:pt idx="1512">
                  <c:v>-0.71597635471100141</c:v>
                </c:pt>
                <c:pt idx="1513">
                  <c:v>-0.71776024114793469</c:v>
                </c:pt>
                <c:pt idx="1514">
                  <c:v>-0.71954280514209157</c:v>
                </c:pt>
                <c:pt idx="1515">
                  <c:v>-0.72132385604709848</c:v>
                </c:pt>
                <c:pt idx="1516">
                  <c:v>-0.72310358771018335</c:v>
                </c:pt>
                <c:pt idx="1517">
                  <c:v>-0.72488157960988686</c:v>
                </c:pt>
                <c:pt idx="1518">
                  <c:v>-0.72665818503653556</c:v>
                </c:pt>
                <c:pt idx="1519">
                  <c:v>-0.72843343964303708</c:v>
                </c:pt>
                <c:pt idx="1520">
                  <c:v>-0.73020669649337044</c:v>
                </c:pt>
                <c:pt idx="1521">
                  <c:v>-0.7319785526457413</c:v>
                </c:pt>
                <c:pt idx="1522">
                  <c:v>-0.73374867837038715</c:v>
                </c:pt>
                <c:pt idx="1523">
                  <c:v>-0.73551725072607421</c:v>
                </c:pt>
                <c:pt idx="1524">
                  <c:v>-0.73728387512768345</c:v>
                </c:pt>
                <c:pt idx="1525">
                  <c:v>-0.7390484636529242</c:v>
                </c:pt>
                <c:pt idx="1526">
                  <c:v>-0.74081153148686651</c:v>
                </c:pt>
                <c:pt idx="1527">
                  <c:v>-0.74257282862584728</c:v>
                </c:pt>
                <c:pt idx="1528">
                  <c:v>-0.74433213940428222</c:v>
                </c:pt>
                <c:pt idx="1529">
                  <c:v>-0.74608959851743661</c:v>
                </c:pt>
                <c:pt idx="1530">
                  <c:v>-0.74784497256138449</c:v>
                </c:pt>
                <c:pt idx="1531">
                  <c:v>-0.74959844121605823</c:v>
                </c:pt>
                <c:pt idx="1532">
                  <c:v>-0.75134989913836803</c:v>
                </c:pt>
                <c:pt idx="1533">
                  <c:v>-0.75309888703479266</c:v>
                </c:pt>
                <c:pt idx="1534">
                  <c:v>-0.75484617945601873</c:v>
                </c:pt>
                <c:pt idx="1535">
                  <c:v>-0.75659143019824882</c:v>
                </c:pt>
                <c:pt idx="1536">
                  <c:v>-0.75833371529130422</c:v>
                </c:pt>
                <c:pt idx="1537">
                  <c:v>-0.76007451732251308</c:v>
                </c:pt>
                <c:pt idx="1538">
                  <c:v>-0.76181279167267157</c:v>
                </c:pt>
                <c:pt idx="1539">
                  <c:v>-0.76354859702922395</c:v>
                </c:pt>
                <c:pt idx="1540">
                  <c:v>-0.76528237003897714</c:v>
                </c:pt>
                <c:pt idx="1541">
                  <c:v>-0.76701355992173326</c:v>
                </c:pt>
                <c:pt idx="1542">
                  <c:v>-0.76874213407224146</c:v>
                </c:pt>
                <c:pt idx="1543">
                  <c:v>-0.77046861415022905</c:v>
                </c:pt>
                <c:pt idx="1544">
                  <c:v>-0.77219221413078198</c:v>
                </c:pt>
                <c:pt idx="1545">
                  <c:v>-0.77391345917953791</c:v>
                </c:pt>
                <c:pt idx="1546">
                  <c:v>-0.77563210449043396</c:v>
                </c:pt>
                <c:pt idx="1547">
                  <c:v>-0.77734821975998492</c:v>
                </c:pt>
                <c:pt idx="1548">
                  <c:v>-0.7790615715481003</c:v>
                </c:pt>
                <c:pt idx="1549">
                  <c:v>-0.78077174339442079</c:v>
                </c:pt>
                <c:pt idx="1550">
                  <c:v>-0.78247971013461659</c:v>
                </c:pt>
                <c:pt idx="1551">
                  <c:v>-0.78418442079972395</c:v>
                </c:pt>
                <c:pt idx="1552">
                  <c:v>-0.78588642362742345</c:v>
                </c:pt>
                <c:pt idx="1553">
                  <c:v>-0.78758594011962535</c:v>
                </c:pt>
                <c:pt idx="1554">
                  <c:v>-0.78928190014876654</c:v>
                </c:pt>
                <c:pt idx="1555">
                  <c:v>-0.79097456048566261</c:v>
                </c:pt>
                <c:pt idx="1556">
                  <c:v>-0.79266514271683741</c:v>
                </c:pt>
                <c:pt idx="1557">
                  <c:v>-0.79435211817388807</c:v>
                </c:pt>
                <c:pt idx="1558">
                  <c:v>-0.79603563987450943</c:v>
                </c:pt>
                <c:pt idx="1559">
                  <c:v>-0.7977162927087984</c:v>
                </c:pt>
                <c:pt idx="1560">
                  <c:v>-0.79939355718470506</c:v>
                </c:pt>
                <c:pt idx="1561">
                  <c:v>-0.8010678592656123</c:v>
                </c:pt>
                <c:pt idx="1562">
                  <c:v>-0.8027384221325059</c:v>
                </c:pt>
                <c:pt idx="1563">
                  <c:v>-0.80440559786955335</c:v>
                </c:pt>
                <c:pt idx="1564">
                  <c:v>-0.80606956737527058</c:v>
                </c:pt>
                <c:pt idx="1565">
                  <c:v>-0.80772996879592174</c:v>
                </c:pt>
                <c:pt idx="1566">
                  <c:v>-0.8093867736890451</c:v>
                </c:pt>
                <c:pt idx="1567">
                  <c:v>-0.81104003641270772</c:v>
                </c:pt>
                <c:pt idx="1568">
                  <c:v>-0.81268957991345048</c:v>
                </c:pt>
                <c:pt idx="1569">
                  <c:v>-0.81433541198891268</c:v>
                </c:pt>
                <c:pt idx="1570">
                  <c:v>-0.81597741962771819</c:v>
                </c:pt>
                <c:pt idx="1571">
                  <c:v>-0.81761604286821166</c:v>
                </c:pt>
                <c:pt idx="1572">
                  <c:v>-0.81925035968520132</c:v>
                </c:pt>
                <c:pt idx="1573">
                  <c:v>-0.82088078661074571</c:v>
                </c:pt>
                <c:pt idx="1574">
                  <c:v>-0.8225073280740719</c:v>
                </c:pt>
                <c:pt idx="1575">
                  <c:v>-0.82412997669391785</c:v>
                </c:pt>
                <c:pt idx="1576">
                  <c:v>-0.82574837942426282</c:v>
                </c:pt>
                <c:pt idx="1577">
                  <c:v>-0.82736282696107588</c:v>
                </c:pt>
                <c:pt idx="1578">
                  <c:v>-0.82897294549700506</c:v>
                </c:pt>
                <c:pt idx="1579">
                  <c:v>-0.83057887648766515</c:v>
                </c:pt>
                <c:pt idx="1580">
                  <c:v>-0.83218030404270593</c:v>
                </c:pt>
                <c:pt idx="1581">
                  <c:v>-0.83377776667162762</c:v>
                </c:pt>
                <c:pt idx="1582">
                  <c:v>-0.8353705210169643</c:v>
                </c:pt>
                <c:pt idx="1583">
                  <c:v>-0.8369588782848203</c:v>
                </c:pt>
                <c:pt idx="1584">
                  <c:v>-0.83854270730824609</c:v>
                </c:pt>
                <c:pt idx="1585">
                  <c:v>-0.84012179522902275</c:v>
                </c:pt>
                <c:pt idx="1586">
                  <c:v>-0.84169661401070339</c:v>
                </c:pt>
                <c:pt idx="1587">
                  <c:v>-0.84326642082344283</c:v>
                </c:pt>
                <c:pt idx="1588">
                  <c:v>-0.84483143169959585</c:v>
                </c:pt>
                <c:pt idx="1589">
                  <c:v>-0.84639176213791512</c:v>
                </c:pt>
                <c:pt idx="1590">
                  <c:v>-0.84794731196171991</c:v>
                </c:pt>
                <c:pt idx="1591">
                  <c:v>-0.84949783341021934</c:v>
                </c:pt>
                <c:pt idx="1592">
                  <c:v>-0.85104315856908119</c:v>
                </c:pt>
                <c:pt idx="1593">
                  <c:v>-0.85258354567215666</c:v>
                </c:pt>
                <c:pt idx="1594">
                  <c:v>-0.85411880919434902</c:v>
                </c:pt>
                <c:pt idx="1595">
                  <c:v>-0.85564871278136356</c:v>
                </c:pt>
                <c:pt idx="1596">
                  <c:v>-0.85717367832987135</c:v>
                </c:pt>
                <c:pt idx="1597">
                  <c:v>-0.85869300762359457</c:v>
                </c:pt>
                <c:pt idx="1598">
                  <c:v>-0.8602071535388347</c:v>
                </c:pt>
                <c:pt idx="1599">
                  <c:v>-0.86171569328291198</c:v>
                </c:pt>
                <c:pt idx="1600">
                  <c:v>-0.86321876186602675</c:v>
                </c:pt>
                <c:pt idx="1601">
                  <c:v>-0.86471629940704064</c:v>
                </c:pt>
                <c:pt idx="1602">
                  <c:v>-0.86620800565331535</c:v>
                </c:pt>
                <c:pt idx="1603">
                  <c:v>-0.86769417379922065</c:v>
                </c:pt>
                <c:pt idx="1604">
                  <c:v>-0.86917467755319078</c:v>
                </c:pt>
                <c:pt idx="1605">
                  <c:v>-0.87064904706751822</c:v>
                </c:pt>
                <c:pt idx="1606">
                  <c:v>-0.87211752525647446</c:v>
                </c:pt>
                <c:pt idx="1607">
                  <c:v>-0.87358012158649023</c:v>
                </c:pt>
                <c:pt idx="1608">
                  <c:v>-0.87503661741125471</c:v>
                </c:pt>
                <c:pt idx="1609">
                  <c:v>-0.87648697476458515</c:v>
                </c:pt>
                <c:pt idx="1610">
                  <c:v>-0.87793116824285544</c:v>
                </c:pt>
                <c:pt idx="1611">
                  <c:v>-0.87936900847846877</c:v>
                </c:pt>
                <c:pt idx="1612">
                  <c:v>-0.88080052367131989</c:v>
                </c:pt>
                <c:pt idx="1613">
                  <c:v>-0.88222564781053991</c:v>
                </c:pt>
                <c:pt idx="1614">
                  <c:v>-0.88364431662331255</c:v>
                </c:pt>
                <c:pt idx="1615">
                  <c:v>-0.88505642330226242</c:v>
                </c:pt>
                <c:pt idx="1616">
                  <c:v>-0.88646175017266593</c:v>
                </c:pt>
                <c:pt idx="1617">
                  <c:v>-0.88786056873437025</c:v>
                </c:pt>
                <c:pt idx="1618">
                  <c:v>-0.88925260908682768</c:v>
                </c:pt>
                <c:pt idx="1619">
                  <c:v>-0.89063773231611765</c:v>
                </c:pt>
                <c:pt idx="1620">
                  <c:v>-0.89201594474161017</c:v>
                </c:pt>
                <c:pt idx="1621">
                  <c:v>-0.8933871164916275</c:v>
                </c:pt>
                <c:pt idx="1622">
                  <c:v>-0.89475123077749319</c:v>
                </c:pt>
                <c:pt idx="1623">
                  <c:v>-0.89610825607191313</c:v>
                </c:pt>
                <c:pt idx="1624">
                  <c:v>-0.89745800313669177</c:v>
                </c:pt>
                <c:pt idx="1625">
                  <c:v>-0.89880030041948378</c:v>
                </c:pt>
                <c:pt idx="1626">
                  <c:v>-0.90013528636181506</c:v>
                </c:pt>
                <c:pt idx="1627">
                  <c:v>-0.90146292569700159</c:v>
                </c:pt>
                <c:pt idx="1628">
                  <c:v>-0.9027829001867026</c:v>
                </c:pt>
                <c:pt idx="1629">
                  <c:v>-0.90409529767008279</c:v>
                </c:pt>
                <c:pt idx="1630">
                  <c:v>-0.90539997098162828</c:v>
                </c:pt>
                <c:pt idx="1631">
                  <c:v>-0.90669688513083713</c:v>
                </c:pt>
                <c:pt idx="1632">
                  <c:v>-0.90798600514262962</c:v>
                </c:pt>
                <c:pt idx="1633">
                  <c:v>-0.90926711727376042</c:v>
                </c:pt>
                <c:pt idx="1634">
                  <c:v>-0.91054014080651846</c:v>
                </c:pt>
                <c:pt idx="1635">
                  <c:v>-0.9118050727709317</c:v>
                </c:pt>
                <c:pt idx="1636">
                  <c:v>-0.91306191104119738</c:v>
                </c:pt>
                <c:pt idx="1637">
                  <c:v>-0.91431042820564135</c:v>
                </c:pt>
                <c:pt idx="1638">
                  <c:v>-0.91555058429731617</c:v>
                </c:pt>
                <c:pt idx="1639">
                  <c:v>-0.91678229550652179</c:v>
                </c:pt>
                <c:pt idx="1640">
                  <c:v>-0.91800565731718453</c:v>
                </c:pt>
                <c:pt idx="1641">
                  <c:v>-0.91922022369171885</c:v>
                </c:pt>
                <c:pt idx="1642">
                  <c:v>-0.92042623557951542</c:v>
                </c:pt>
                <c:pt idx="1643">
                  <c:v>-0.92162325600355</c:v>
                </c:pt>
                <c:pt idx="1644">
                  <c:v>-0.92281141902844344</c:v>
                </c:pt>
                <c:pt idx="1645">
                  <c:v>-0.92399084885172977</c:v>
                </c:pt>
                <c:pt idx="1646">
                  <c:v>-0.92516107751625509</c:v>
                </c:pt>
                <c:pt idx="1647">
                  <c:v>-0.92632227725638439</c:v>
                </c:pt>
                <c:pt idx="1648">
                  <c:v>-0.92747421731724899</c:v>
                </c:pt>
                <c:pt idx="1649">
                  <c:v>-0.92861695051309301</c:v>
                </c:pt>
                <c:pt idx="1650">
                  <c:v>-0.92975014852322491</c:v>
                </c:pt>
                <c:pt idx="1651">
                  <c:v>-0.93087405161075409</c:v>
                </c:pt>
                <c:pt idx="1652">
                  <c:v>-0.93198814495638549</c:v>
                </c:pt>
                <c:pt idx="1653">
                  <c:v>-0.93309276713474754</c:v>
                </c:pt>
                <c:pt idx="1654">
                  <c:v>-0.93418754836528117</c:v>
                </c:pt>
                <c:pt idx="1655">
                  <c:v>-0.93527260700535009</c:v>
                </c:pt>
                <c:pt idx="1656">
                  <c:v>-0.93634762723845544</c:v>
                </c:pt>
                <c:pt idx="1657">
                  <c:v>-0.93741259104256691</c:v>
                </c:pt>
                <c:pt idx="1658">
                  <c:v>-0.93846746793069624</c:v>
                </c:pt>
                <c:pt idx="1659">
                  <c:v>-0.9395121367913567</c:v>
                </c:pt>
                <c:pt idx="1660">
                  <c:v>-0.94054667289335625</c:v>
                </c:pt>
                <c:pt idx="1661">
                  <c:v>-0.94157063581414202</c:v>
                </c:pt>
                <c:pt idx="1662">
                  <c:v>-0.9425842502008287</c:v>
                </c:pt>
                <c:pt idx="1663">
                  <c:v>-0.94358705157523504</c:v>
                </c:pt>
                <c:pt idx="1664">
                  <c:v>-0.94457946347000477</c:v>
                </c:pt>
                <c:pt idx="1665">
                  <c:v>-0.9455608264878701</c:v>
                </c:pt>
                <c:pt idx="1666">
                  <c:v>-0.9465315306069717</c:v>
                </c:pt>
                <c:pt idx="1667">
                  <c:v>-0.94749115959511998</c:v>
                </c:pt>
                <c:pt idx="1668">
                  <c:v>-0.94843968912042942</c:v>
                </c:pt>
                <c:pt idx="1669">
                  <c:v>-0.9493771132337232</c:v>
                </c:pt>
                <c:pt idx="1670">
                  <c:v>-0.95030346895266848</c:v>
                </c:pt>
                <c:pt idx="1671">
                  <c:v>-0.95121810993916889</c:v>
                </c:pt>
                <c:pt idx="1672">
                  <c:v>-0.95212162315135573</c:v>
                </c:pt>
                <c:pt idx="1673">
                  <c:v>-0.953013343412072</c:v>
                </c:pt>
                <c:pt idx="1674">
                  <c:v>-0.95389348808795371</c:v>
                </c:pt>
                <c:pt idx="1675">
                  <c:v>-0.95476205846290507</c:v>
                </c:pt>
                <c:pt idx="1676">
                  <c:v>-0.9556185754343367</c:v>
                </c:pt>
                <c:pt idx="1677">
                  <c:v>-0.95646336825683964</c:v>
                </c:pt>
                <c:pt idx="1678">
                  <c:v>-0.95729579915883933</c:v>
                </c:pt>
                <c:pt idx="1679">
                  <c:v>-0.95811620363215666</c:v>
                </c:pt>
                <c:pt idx="1680">
                  <c:v>-0.95892451420539104</c:v>
                </c:pt>
                <c:pt idx="1681">
                  <c:v>-0.95972040087735788</c:v>
                </c:pt>
                <c:pt idx="1682">
                  <c:v>-0.96050381476215541</c:v>
                </c:pt>
                <c:pt idx="1683">
                  <c:v>-0.9612745962391398</c:v>
                </c:pt>
                <c:pt idx="1684">
                  <c:v>-0.96203285883860534</c:v>
                </c:pt>
                <c:pt idx="1685">
                  <c:v>-0.96277826148775691</c:v>
                </c:pt>
                <c:pt idx="1686">
                  <c:v>-0.96351086002756792</c:v>
                </c:pt>
                <c:pt idx="1687">
                  <c:v>-0.96423043205855352</c:v>
                </c:pt>
                <c:pt idx="1688">
                  <c:v>-0.96493691880108079</c:v>
                </c:pt>
                <c:pt idx="1689">
                  <c:v>-0.96563034145757076</c:v>
                </c:pt>
                <c:pt idx="1690">
                  <c:v>-0.96631038776645872</c:v>
                </c:pt>
                <c:pt idx="1691">
                  <c:v>-0.96697702534658136</c:v>
                </c:pt>
                <c:pt idx="1692">
                  <c:v>-0.96763023018146332</c:v>
                </c:pt>
                <c:pt idx="1693">
                  <c:v>-0.96826994348025353</c:v>
                </c:pt>
                <c:pt idx="1694">
                  <c:v>-0.9688957819750551</c:v>
                </c:pt>
                <c:pt idx="1695">
                  <c:v>-0.96950795132960843</c:v>
                </c:pt>
                <c:pt idx="1696">
                  <c:v>-0.9701061033579127</c:v>
                </c:pt>
                <c:pt idx="1697">
                  <c:v>-0.97069035983610819</c:v>
                </c:pt>
                <c:pt idx="1698">
                  <c:v>-0.97126038459641684</c:v>
                </c:pt>
                <c:pt idx="1699">
                  <c:v>-0.97181622869870132</c:v>
                </c:pt>
                <c:pt idx="1700">
                  <c:v>-0.97235773180703178</c:v>
                </c:pt>
                <c:pt idx="1701">
                  <c:v>-0.97288478049522176</c:v>
                </c:pt>
                <c:pt idx="1702">
                  <c:v>-0.97339737788613101</c:v>
                </c:pt>
                <c:pt idx="1703">
                  <c:v>-0.97389514988052539</c:v>
                </c:pt>
                <c:pt idx="1704">
                  <c:v>-0.97437826118393145</c:v>
                </c:pt>
                <c:pt idx="1705">
                  <c:v>-0.97484653997218906</c:v>
                </c:pt>
                <c:pt idx="1706">
                  <c:v>-0.97529968590596727</c:v>
                </c:pt>
                <c:pt idx="1707">
                  <c:v>-0.97573784182962464</c:v>
                </c:pt>
                <c:pt idx="1708">
                  <c:v>-0.97616081486163375</c:v>
                </c:pt>
                <c:pt idx="1709">
                  <c:v>-0.97656842940091204</c:v>
                </c:pt>
                <c:pt idx="1710">
                  <c:v>-0.97696067623063243</c:v>
                </c:pt>
                <c:pt idx="1711">
                  <c:v>-0.97733731746334318</c:v>
                </c:pt>
                <c:pt idx="1712">
                  <c:v>-0.97769828562060224</c:v>
                </c:pt>
                <c:pt idx="1713">
                  <c:v>-0.97804364559271395</c:v>
                </c:pt>
                <c:pt idx="1714">
                  <c:v>-0.97837311257959036</c:v>
                </c:pt>
                <c:pt idx="1715">
                  <c:v>-0.97868661627376929</c:v>
                </c:pt>
                <c:pt idx="1716">
                  <c:v>-0.97898401583238748</c:v>
                </c:pt>
                <c:pt idx="1717">
                  <c:v>-0.97926522883926637</c:v>
                </c:pt>
                <c:pt idx="1718">
                  <c:v>-0.97953021509129201</c:v>
                </c:pt>
                <c:pt idx="1719">
                  <c:v>-0.97977878358271953</c:v>
                </c:pt>
                <c:pt idx="1720">
                  <c:v>-0.98001078418304555</c:v>
                </c:pt>
                <c:pt idx="1721">
                  <c:v>-0.98022618766388248</c:v>
                </c:pt>
                <c:pt idx="1722">
                  <c:v>-0.98042491062514159</c:v>
                </c:pt>
                <c:pt idx="1723">
                  <c:v>-0.98060670161073982</c:v>
                </c:pt>
                <c:pt idx="1724">
                  <c:v>-0.98077162465834278</c:v>
                </c:pt>
                <c:pt idx="1725">
                  <c:v>-0.98091941233668845</c:v>
                </c:pt>
                <c:pt idx="1726">
                  <c:v>-0.98105006650689353</c:v>
                </c:pt>
                <c:pt idx="1727">
                  <c:v>-0.98116349070838915</c:v>
                </c:pt>
                <c:pt idx="1728">
                  <c:v>-0.98125934147211846</c:v>
                </c:pt>
                <c:pt idx="1729">
                  <c:v>-0.98133789277223515</c:v>
                </c:pt>
                <c:pt idx="1730">
                  <c:v>-0.98139873386600662</c:v>
                </c:pt>
                <c:pt idx="1731">
                  <c:v>-0.9814418618787708</c:v>
                </c:pt>
                <c:pt idx="1732">
                  <c:v>-0.98146718902210828</c:v>
                </c:pt>
                <c:pt idx="1733">
                  <c:v>-0.98147453772696114</c:v>
                </c:pt>
                <c:pt idx="1734">
                  <c:v>-0.98146386266928998</c:v>
                </c:pt>
                <c:pt idx="1735">
                  <c:v>-0.98143507273037778</c:v>
                </c:pt>
                <c:pt idx="1736">
                  <c:v>-0.98138788079745221</c:v>
                </c:pt>
                <c:pt idx="1737">
                  <c:v>-0.98132244246278544</c:v>
                </c:pt>
                <c:pt idx="1738">
                  <c:v>-0.98123843918986375</c:v>
                </c:pt>
                <c:pt idx="1739">
                  <c:v>-0.98113592873038369</c:v>
                </c:pt>
                <c:pt idx="1740">
                  <c:v>-0.98101463583850979</c:v>
                </c:pt>
                <c:pt idx="1741">
                  <c:v>-0.98087447221105428</c:v>
                </c:pt>
                <c:pt idx="1742">
                  <c:v>-0.98071551708518112</c:v>
                </c:pt>
                <c:pt idx="1743">
                  <c:v>-0.9805374661185855</c:v>
                </c:pt>
                <c:pt idx="1744">
                  <c:v>-0.98034028039373133</c:v>
                </c:pt>
                <c:pt idx="1745">
                  <c:v>-0.98012386843264987</c:v>
                </c:pt>
                <c:pt idx="1746">
                  <c:v>-0.97988811475563931</c:v>
                </c:pt>
                <c:pt idx="1747">
                  <c:v>-0.97963284530528594</c:v>
                </c:pt>
                <c:pt idx="1748">
                  <c:v>-0.97935807006731879</c:v>
                </c:pt>
                <c:pt idx="1749">
                  <c:v>-0.97906357569728952</c:v>
                </c:pt>
                <c:pt idx="1750">
                  <c:v>-0.97874940794440712</c:v>
                </c:pt>
                <c:pt idx="1751">
                  <c:v>-0.97841526822345981</c:v>
                </c:pt>
                <c:pt idx="1752">
                  <c:v>-0.97806123606590978</c:v>
                </c:pt>
                <c:pt idx="1753">
                  <c:v>-0.97768698725805148</c:v>
                </c:pt>
                <c:pt idx="1754">
                  <c:v>-0.97729261496614095</c:v>
                </c:pt>
                <c:pt idx="1755">
                  <c:v>-0.97687784467757588</c:v>
                </c:pt>
                <c:pt idx="1756">
                  <c:v>-0.97644272271239785</c:v>
                </c:pt>
                <c:pt idx="1757">
                  <c:v>-0.97598710919734755</c:v>
                </c:pt>
                <c:pt idx="1758">
                  <c:v>-0.97551088480556403</c:v>
                </c:pt>
                <c:pt idx="1759">
                  <c:v>-0.97501389939816963</c:v>
                </c:pt>
                <c:pt idx="1760">
                  <c:v>-0.97449621249225604</c:v>
                </c:pt>
                <c:pt idx="1761">
                  <c:v>-0.97395751597585789</c:v>
                </c:pt>
                <c:pt idx="1762">
                  <c:v>-0.97339777437803354</c:v>
                </c:pt>
                <c:pt idx="1763">
                  <c:v>-0.97281697182451599</c:v>
                </c:pt>
                <c:pt idx="1764">
                  <c:v>-0.97221509807782258</c:v>
                </c:pt>
                <c:pt idx="1765">
                  <c:v>-0.97159167670283408</c:v>
                </c:pt>
                <c:pt idx="1766">
                  <c:v>-0.9709469157573043</c:v>
                </c:pt>
                <c:pt idx="1767">
                  <c:v>-0.97028062925075786</c:v>
                </c:pt>
                <c:pt idx="1768">
                  <c:v>-0.96959275354482088</c:v>
                </c:pt>
                <c:pt idx="1769">
                  <c:v>-0.9688831290146197</c:v>
                </c:pt>
                <c:pt idx="1770">
                  <c:v>-0.96815181480274581</c:v>
                </c:pt>
                <c:pt idx="1771">
                  <c:v>-0.96739846534148966</c:v>
                </c:pt>
                <c:pt idx="1772">
                  <c:v>-0.96662311266347889</c:v>
                </c:pt>
                <c:pt idx="1773">
                  <c:v>-0.96582577989702312</c:v>
                </c:pt>
                <c:pt idx="1774">
                  <c:v>-0.96500620588656327</c:v>
                </c:pt>
                <c:pt idx="1775">
                  <c:v>-0.96416441313730916</c:v>
                </c:pt>
                <c:pt idx="1776">
                  <c:v>-0.96330016635153659</c:v>
                </c:pt>
                <c:pt idx="1777">
                  <c:v>-0.9624135651388539</c:v>
                </c:pt>
                <c:pt idx="1778">
                  <c:v>-0.96150432338292025</c:v>
                </c:pt>
                <c:pt idx="1779">
                  <c:v>-0.96057244005970988</c:v>
                </c:pt>
                <c:pt idx="1780">
                  <c:v>-0.95961792836225013</c:v>
                </c:pt>
                <c:pt idx="1781">
                  <c:v>-0.95864047836613497</c:v>
                </c:pt>
                <c:pt idx="1782">
                  <c:v>-0.95764025936634645</c:v>
                </c:pt>
                <c:pt idx="1783">
                  <c:v>-0.9566169616878667</c:v>
                </c:pt>
                <c:pt idx="1784">
                  <c:v>-0.95557065755733939</c:v>
                </c:pt>
                <c:pt idx="1785">
                  <c:v>-0.95450119227073893</c:v>
                </c:pt>
                <c:pt idx="1786">
                  <c:v>-0.95340839112751408</c:v>
                </c:pt>
                <c:pt idx="1787">
                  <c:v>-0.95229237127631028</c:v>
                </c:pt>
                <c:pt idx="1788">
                  <c:v>-0.95115292306686539</c:v>
                </c:pt>
                <c:pt idx="1789">
                  <c:v>-0.94998997596867496</c:v>
                </c:pt>
                <c:pt idx="1790">
                  <c:v>-0.9488034802800851</c:v>
                </c:pt>
                <c:pt idx="1791">
                  <c:v>-0.94759330654822937</c:v>
                </c:pt>
                <c:pt idx="1792">
                  <c:v>-0.94635946673912874</c:v>
                </c:pt>
                <c:pt idx="1793">
                  <c:v>-0.9451017567573573</c:v>
                </c:pt>
                <c:pt idx="1794">
                  <c:v>-0.94382026107601713</c:v>
                </c:pt>
                <c:pt idx="1795">
                  <c:v>-0.94251482574270895</c:v>
                </c:pt>
                <c:pt idx="1796">
                  <c:v>-0.94118539536464818</c:v>
                </c:pt>
                <c:pt idx="1797">
                  <c:v>-0.93983175863632329</c:v>
                </c:pt>
                <c:pt idx="1798">
                  <c:v>-0.93845403441374076</c:v>
                </c:pt>
                <c:pt idx="1799">
                  <c:v>-0.93705211702811231</c:v>
                </c:pt>
                <c:pt idx="1800">
                  <c:v>-0.93562587573023093</c:v>
                </c:pt>
                <c:pt idx="1801">
                  <c:v>-0.93417529327131632</c:v>
                </c:pt>
                <c:pt idx="1802">
                  <c:v>-0.93270025685821822</c:v>
                </c:pt>
                <c:pt idx="1803">
                  <c:v>-0.9312006958398853</c:v>
                </c:pt>
                <c:pt idx="1804">
                  <c:v>-0.92967661909545263</c:v>
                </c:pt>
                <c:pt idx="1805">
                  <c:v>-0.92812790697995518</c:v>
                </c:pt>
                <c:pt idx="1806">
                  <c:v>-0.92655455823955679</c:v>
                </c:pt>
                <c:pt idx="1807">
                  <c:v>-0.92495652053283517</c:v>
                </c:pt>
                <c:pt idx="1808">
                  <c:v>-0.92333351608156811</c:v>
                </c:pt>
                <c:pt idx="1809">
                  <c:v>-0.921685774513617</c:v>
                </c:pt>
                <c:pt idx="1810">
                  <c:v>-0.92001318906130969</c:v>
                </c:pt>
                <c:pt idx="1811">
                  <c:v>-0.91831558708666727</c:v>
                </c:pt>
                <c:pt idx="1812">
                  <c:v>-0.91659294502811028</c:v>
                </c:pt>
                <c:pt idx="1813">
                  <c:v>-0.914845213120968</c:v>
                </c:pt>
                <c:pt idx="1814">
                  <c:v>-0.91307241955620044</c:v>
                </c:pt>
                <c:pt idx="1815">
                  <c:v>-0.91127450566943247</c:v>
                </c:pt>
                <c:pt idx="1816">
                  <c:v>-0.90945139978635181</c:v>
                </c:pt>
                <c:pt idx="1817">
                  <c:v>-0.90760298398174444</c:v>
                </c:pt>
                <c:pt idx="1818">
                  <c:v>-0.90572922314727666</c:v>
                </c:pt>
                <c:pt idx="1819">
                  <c:v>-0.9038302640207273</c:v>
                </c:pt>
                <c:pt idx="1820">
                  <c:v>-0.90190581895359878</c:v>
                </c:pt>
                <c:pt idx="1821">
                  <c:v>-0.89995604521063266</c:v>
                </c:pt>
                <c:pt idx="1822">
                  <c:v>-0.89798077740448334</c:v>
                </c:pt>
                <c:pt idx="1823">
                  <c:v>-0.89597998869694551</c:v>
                </c:pt>
                <c:pt idx="1824">
                  <c:v>-0.89395378404702008</c:v>
                </c:pt>
                <c:pt idx="1825">
                  <c:v>-0.89190192683065928</c:v>
                </c:pt>
                <c:pt idx="1826">
                  <c:v>-0.88982465307852288</c:v>
                </c:pt>
                <c:pt idx="1827">
                  <c:v>-0.88772165229255728</c:v>
                </c:pt>
                <c:pt idx="1828">
                  <c:v>-0.885592960119293</c:v>
                </c:pt>
                <c:pt idx="1829">
                  <c:v>-0.8834386849194148</c:v>
                </c:pt>
                <c:pt idx="1830">
                  <c:v>-0.88125880743366325</c:v>
                </c:pt>
                <c:pt idx="1831">
                  <c:v>-0.87905309671945853</c:v>
                </c:pt>
                <c:pt idx="1832">
                  <c:v>-0.87682179139581573</c:v>
                </c:pt>
                <c:pt idx="1833">
                  <c:v>-0.87456461393383589</c:v>
                </c:pt>
                <c:pt idx="1834">
                  <c:v>-0.87228172902259127</c:v>
                </c:pt>
                <c:pt idx="1835">
                  <c:v>-0.86997312289331807</c:v>
                </c:pt>
                <c:pt idx="1836">
                  <c:v>-0.86763864756492137</c:v>
                </c:pt>
                <c:pt idx="1837">
                  <c:v>-0.86527848073482638</c:v>
                </c:pt>
                <c:pt idx="1838">
                  <c:v>-0.86289247887418363</c:v>
                </c:pt>
                <c:pt idx="1839">
                  <c:v>-0.86048064126709456</c:v>
                </c:pt>
                <c:pt idx="1840">
                  <c:v>-0.85804299502278181</c:v>
                </c:pt>
                <c:pt idx="1841">
                  <c:v>-0.85557955235498195</c:v>
                </c:pt>
                <c:pt idx="1842">
                  <c:v>-0.85309020121757329</c:v>
                </c:pt>
                <c:pt idx="1843">
                  <c:v>-0.85057508781466706</c:v>
                </c:pt>
                <c:pt idx="1844">
                  <c:v>-0.84803421743734697</c:v>
                </c:pt>
                <c:pt idx="1845">
                  <c:v>-0.84546751124132269</c:v>
                </c:pt>
                <c:pt idx="1846">
                  <c:v>-0.84287510118966558</c:v>
                </c:pt>
                <c:pt idx="1847">
                  <c:v>-0.8402567471532566</c:v>
                </c:pt>
                <c:pt idx="1848">
                  <c:v>-0.83761274494231763</c:v>
                </c:pt>
                <c:pt idx="1849">
                  <c:v>-0.83494285800982826</c:v>
                </c:pt>
                <c:pt idx="1850">
                  <c:v>-0.83224724125398175</c:v>
                </c:pt>
                <c:pt idx="1851">
                  <c:v>-0.82952595942573637</c:v>
                </c:pt>
                <c:pt idx="1852">
                  <c:v>-0.82677888284268275</c:v>
                </c:pt>
                <c:pt idx="1853">
                  <c:v>-0.82400619772144168</c:v>
                </c:pt>
                <c:pt idx="1854">
                  <c:v>-0.82120780661637338</c:v>
                </c:pt>
                <c:pt idx="1855">
                  <c:v>-0.81838374007090164</c:v>
                </c:pt>
                <c:pt idx="1856">
                  <c:v>-0.81553403900590127</c:v>
                </c:pt>
                <c:pt idx="1857">
                  <c:v>-0.812658759711954</c:v>
                </c:pt>
                <c:pt idx="1858">
                  <c:v>-0.80975796380981957</c:v>
                </c:pt>
                <c:pt idx="1859">
                  <c:v>-0.80683169825971424</c:v>
                </c:pt>
                <c:pt idx="1860">
                  <c:v>-0.80387984158865433</c:v>
                </c:pt>
                <c:pt idx="1861">
                  <c:v>-0.80090262674047996</c:v>
                </c:pt>
                <c:pt idx="1862">
                  <c:v>-0.79789995433157279</c:v>
                </c:pt>
                <c:pt idx="1863">
                  <c:v>-0.7948718575150362</c:v>
                </c:pt>
                <c:pt idx="1864">
                  <c:v>-0.79181860315912489</c:v>
                </c:pt>
                <c:pt idx="1865">
                  <c:v>-0.78873988986975085</c:v>
                </c:pt>
                <c:pt idx="1866">
                  <c:v>-0.78563613582159375</c:v>
                </c:pt>
                <c:pt idx="1867">
                  <c:v>-0.78250707045272783</c:v>
                </c:pt>
                <c:pt idx="1868">
                  <c:v>-0.77935295399485172</c:v>
                </c:pt>
                <c:pt idx="1869">
                  <c:v>-0.77617364704431713</c:v>
                </c:pt>
                <c:pt idx="1870">
                  <c:v>-0.77296944397406109</c:v>
                </c:pt>
                <c:pt idx="1871">
                  <c:v>-0.76974021253910518</c:v>
                </c:pt>
                <c:pt idx="1872">
                  <c:v>-0.76648625150356653</c:v>
                </c:pt>
                <c:pt idx="1873">
                  <c:v>-0.76320744065569468</c:v>
                </c:pt>
                <c:pt idx="1874">
                  <c:v>-0.75990385953224504</c:v>
                </c:pt>
                <c:pt idx="1875">
                  <c:v>-0.75657539942234076</c:v>
                </c:pt>
                <c:pt idx="1876">
                  <c:v>-0.75322257993894759</c:v>
                </c:pt>
                <c:pt idx="1877">
                  <c:v>-0.74984505868249629</c:v>
                </c:pt>
                <c:pt idx="1878">
                  <c:v>-0.74644315939560379</c:v>
                </c:pt>
                <c:pt idx="1879">
                  <c:v>-0.74301696634246839</c:v>
                </c:pt>
                <c:pt idx="1880">
                  <c:v>-0.73956617812900638</c:v>
                </c:pt>
                <c:pt idx="1881">
                  <c:v>-0.73609151438688325</c:v>
                </c:pt>
                <c:pt idx="1882">
                  <c:v>-0.7325924518378788</c:v>
                </c:pt>
                <c:pt idx="1883">
                  <c:v>-0.72906952816850612</c:v>
                </c:pt>
                <c:pt idx="1884">
                  <c:v>-0.72552241954189944</c:v>
                </c:pt>
                <c:pt idx="1885">
                  <c:v>-0.72195169570027029</c:v>
                </c:pt>
                <c:pt idx="1886">
                  <c:v>-0.71835698584972285</c:v>
                </c:pt>
                <c:pt idx="1887">
                  <c:v>-0.71473866899673699</c:v>
                </c:pt>
                <c:pt idx="1888">
                  <c:v>-0.7110966277614641</c:v>
                </c:pt>
                <c:pt idx="1889">
                  <c:v>-0.70743120979496343</c:v>
                </c:pt>
                <c:pt idx="1890">
                  <c:v>-0.70374253515938223</c:v>
                </c:pt>
                <c:pt idx="1891">
                  <c:v>-0.70003052499248264</c:v>
                </c:pt>
                <c:pt idx="1892">
                  <c:v>-0.6962952783760531</c:v>
                </c:pt>
                <c:pt idx="1893">
                  <c:v>-0.6925369442017858</c:v>
                </c:pt>
                <c:pt idx="1894">
                  <c:v>-0.68875565063857935</c:v>
                </c:pt>
                <c:pt idx="1895">
                  <c:v>-0.68495153099612427</c:v>
                </c:pt>
                <c:pt idx="1896">
                  <c:v>-0.68112472829651927</c:v>
                </c:pt>
                <c:pt idx="1897">
                  <c:v>-0.67727537902423851</c:v>
                </c:pt>
                <c:pt idx="1898">
                  <c:v>-0.673403386796109</c:v>
                </c:pt>
                <c:pt idx="1899">
                  <c:v>-0.6695091394136955</c:v>
                </c:pt>
                <c:pt idx="1900">
                  <c:v>-0.66559253999949763</c:v>
                </c:pt>
                <c:pt idx="1901">
                  <c:v>-0.66165397618260113</c:v>
                </c:pt>
                <c:pt idx="1902">
                  <c:v>-0.65769335974284326</c:v>
                </c:pt>
                <c:pt idx="1903">
                  <c:v>-0.65371084483139941</c:v>
                </c:pt>
                <c:pt idx="1904">
                  <c:v>-0.64970657699901624</c:v>
                </c:pt>
                <c:pt idx="1905">
                  <c:v>-0.64568072242983965</c:v>
                </c:pt>
                <c:pt idx="1906">
                  <c:v>-0.64163343642964898</c:v>
                </c:pt>
                <c:pt idx="1907">
                  <c:v>-0.6375648813949053</c:v>
                </c:pt>
                <c:pt idx="1908">
                  <c:v>-0.6334752266977508</c:v>
                </c:pt>
                <c:pt idx="1909">
                  <c:v>-0.62936437352005159</c:v>
                </c:pt>
                <c:pt idx="1910">
                  <c:v>-0.62523275250836696</c:v>
                </c:pt>
                <c:pt idx="1911">
                  <c:v>-0.62108026867936217</c:v>
                </c:pt>
                <c:pt idx="1912">
                  <c:v>-0.61690736329923435</c:v>
                </c:pt>
                <c:pt idx="1913">
                  <c:v>-0.61271394289859438</c:v>
                </c:pt>
                <c:pt idx="1914">
                  <c:v>-0.60850017584958149</c:v>
                </c:pt>
                <c:pt idx="1915">
                  <c:v>-0.60426625014511726</c:v>
                </c:pt>
                <c:pt idx="1916">
                  <c:v>-0.60001234114405066</c:v>
                </c:pt>
                <c:pt idx="1917">
                  <c:v>-0.59573863090575419</c:v>
                </c:pt>
                <c:pt idx="1918">
                  <c:v>-0.591445303860066</c:v>
                </c:pt>
                <c:pt idx="1919">
                  <c:v>-0.58713254886664701</c:v>
                </c:pt>
                <c:pt idx="1920">
                  <c:v>-0.58280054875980625</c:v>
                </c:pt>
                <c:pt idx="1921">
                  <c:v>-0.57844922307453017</c:v>
                </c:pt>
                <c:pt idx="1922">
                  <c:v>-0.57407875014412169</c:v>
                </c:pt>
                <c:pt idx="1923">
                  <c:v>-0.56968961264543894</c:v>
                </c:pt>
                <c:pt idx="1924">
                  <c:v>-0.56528171948663142</c:v>
                </c:pt>
                <c:pt idx="1925">
                  <c:v>-0.56085555688194011</c:v>
                </c:pt>
                <c:pt idx="1926">
                  <c:v>-0.55641103686168536</c:v>
                </c:pt>
                <c:pt idx="1927">
                  <c:v>-0.55194806315189038</c:v>
                </c:pt>
                <c:pt idx="1928">
                  <c:v>-0.5474674260160699</c:v>
                </c:pt>
                <c:pt idx="1929">
                  <c:v>-0.542969035035192</c:v>
                </c:pt>
                <c:pt idx="1930">
                  <c:v>-0.53845279752540343</c:v>
                </c:pt>
                <c:pt idx="1931">
                  <c:v>-0.53391952135914977</c:v>
                </c:pt>
                <c:pt idx="1932">
                  <c:v>-0.52936881561328897</c:v>
                </c:pt>
                <c:pt idx="1933">
                  <c:v>-0.52480088768533073</c:v>
                </c:pt>
                <c:pt idx="1934">
                  <c:v>-0.52021625189173093</c:v>
                </c:pt>
                <c:pt idx="1935">
                  <c:v>-0.51561512603761861</c:v>
                </c:pt>
                <c:pt idx="1936">
                  <c:v>-0.51099741617794814</c:v>
                </c:pt>
                <c:pt idx="1937">
                  <c:v>-0.50636334303411934</c:v>
                </c:pt>
                <c:pt idx="1938">
                  <c:v>-0.50171312165861259</c:v>
                </c:pt>
                <c:pt idx="1939">
                  <c:v>-0.49704728142034016</c:v>
                </c:pt>
                <c:pt idx="1940">
                  <c:v>-0.4923654213196359</c:v>
                </c:pt>
                <c:pt idx="1941">
                  <c:v>-0.48766838997769885</c:v>
                </c:pt>
                <c:pt idx="1942">
                  <c:v>-0.48295609894187996</c:v>
                </c:pt>
                <c:pt idx="1943">
                  <c:v>-0.47822845738600228</c:v>
                </c:pt>
                <c:pt idx="1944">
                  <c:v>-0.47348600621815373</c:v>
                </c:pt>
                <c:pt idx="1945">
                  <c:v>-0.46872897437982719</c:v>
                </c:pt>
                <c:pt idx="1946">
                  <c:v>-0.46395727331937192</c:v>
                </c:pt>
                <c:pt idx="1947">
                  <c:v>-0.45917145128546061</c:v>
                </c:pt>
                <c:pt idx="1948">
                  <c:v>-0.45437141656252295</c:v>
                </c:pt>
                <c:pt idx="1949">
                  <c:v>-0.44955740340279143</c:v>
                </c:pt>
                <c:pt idx="1950">
                  <c:v>-0.44472997043899865</c:v>
                </c:pt>
                <c:pt idx="1951">
                  <c:v>-0.43988902614159631</c:v>
                </c:pt>
                <c:pt idx="1952">
                  <c:v>-0.43503513633587865</c:v>
                </c:pt>
                <c:pt idx="1953">
                  <c:v>-0.43016787911270482</c:v>
                </c:pt>
                <c:pt idx="1954">
                  <c:v>-0.42528782001083504</c:v>
                </c:pt>
                <c:pt idx="1955">
                  <c:v>-0.42039553274854391</c:v>
                </c:pt>
                <c:pt idx="1956">
                  <c:v>-0.41549059290244977</c:v>
                </c:pt>
                <c:pt idx="1957">
                  <c:v>-0.41057357215406787</c:v>
                </c:pt>
                <c:pt idx="1958">
                  <c:v>-0.4056443763606698</c:v>
                </c:pt>
                <c:pt idx="1959">
                  <c:v>-0.40070392488252993</c:v>
                </c:pt>
                <c:pt idx="1960">
                  <c:v>-0.39575178607602873</c:v>
                </c:pt>
                <c:pt idx="1961">
                  <c:v>-0.39078819920600383</c:v>
                </c:pt>
                <c:pt idx="1962">
                  <c:v>-0.38581375387843908</c:v>
                </c:pt>
                <c:pt idx="1963">
                  <c:v>-0.38082835206881216</c:v>
                </c:pt>
                <c:pt idx="1964">
                  <c:v>-0.37583224053714415</c:v>
                </c:pt>
                <c:pt idx="1965">
                  <c:v>-0.37082601232483936</c:v>
                </c:pt>
                <c:pt idx="1966">
                  <c:v>-0.36580949907698179</c:v>
                </c:pt>
                <c:pt idx="1967">
                  <c:v>-0.36078305423406587</c:v>
                </c:pt>
                <c:pt idx="1968">
                  <c:v>-0.35574692693280385</c:v>
                </c:pt>
                <c:pt idx="1969">
                  <c:v>-0.35070126035508514</c:v>
                </c:pt>
                <c:pt idx="1970">
                  <c:v>-0.34564637733503006</c:v>
                </c:pt>
                <c:pt idx="1971">
                  <c:v>-0.34058245814745902</c:v>
                </c:pt>
                <c:pt idx="1972">
                  <c:v>-0.33550971576019711</c:v>
                </c:pt>
                <c:pt idx="1973">
                  <c:v>-0.33042840411591923</c:v>
                </c:pt>
                <c:pt idx="1974">
                  <c:v>-0.32533873945391917</c:v>
                </c:pt>
                <c:pt idx="1975">
                  <c:v>-0.32024097269346607</c:v>
                </c:pt>
                <c:pt idx="1976">
                  <c:v>-0.3151352860443512</c:v>
                </c:pt>
                <c:pt idx="1977">
                  <c:v>-0.31002196682784022</c:v>
                </c:pt>
                <c:pt idx="1978">
                  <c:v>-0.30490119745520894</c:v>
                </c:pt>
                <c:pt idx="1979">
                  <c:v>-0.29977323220433677</c:v>
                </c:pt>
                <c:pt idx="1980">
                  <c:v>-0.29463828600235253</c:v>
                </c:pt>
                <c:pt idx="1981">
                  <c:v>-0.28949657835657816</c:v>
                </c:pt>
                <c:pt idx="1982">
                  <c:v>-0.28434839812551532</c:v>
                </c:pt>
                <c:pt idx="1983">
                  <c:v>-0.27919392639173179</c:v>
                </c:pt>
                <c:pt idx="1984">
                  <c:v>-0.2740334169631386</c:v>
                </c:pt>
                <c:pt idx="1985">
                  <c:v>-0.26886705149651807</c:v>
                </c:pt>
                <c:pt idx="1986">
                  <c:v>-0.26369512035253539</c:v>
                </c:pt>
                <c:pt idx="1987">
                  <c:v>-0.25851783963013902</c:v>
                </c:pt>
                <c:pt idx="1988">
                  <c:v>-0.25333542721968605</c:v>
                </c:pt>
                <c:pt idx="1989">
                  <c:v>-0.2481480996949888</c:v>
                </c:pt>
                <c:pt idx="1990">
                  <c:v>-0.24295611042550116</c:v>
                </c:pt>
                <c:pt idx="1991">
                  <c:v>-0.23775971275890384</c:v>
                </c:pt>
                <c:pt idx="1992">
                  <c:v>-0.2325590854816923</c:v>
                </c:pt>
                <c:pt idx="1993">
                  <c:v>-0.22735448133472519</c:v>
                </c:pt>
                <c:pt idx="1994">
                  <c:v>-0.22214615379765776</c:v>
                </c:pt>
                <c:pt idx="1995">
                  <c:v>-0.21693427948661514</c:v>
                </c:pt>
                <c:pt idx="1996">
                  <c:v>-0.21171914776406378</c:v>
                </c:pt>
                <c:pt idx="1997">
                  <c:v>-0.20650093603983155</c:v>
                </c:pt>
                <c:pt idx="1998">
                  <c:v>-0.20127993226588253</c:v>
                </c:pt>
                <c:pt idx="1999">
                  <c:v>-0.19605627505055623</c:v>
                </c:pt>
                <c:pt idx="2000">
                  <c:v>-0.19083029003216237</c:v>
                </c:pt>
                <c:pt idx="2001">
                  <c:v>-0.1856021515748221</c:v>
                </c:pt>
                <c:pt idx="2002">
                  <c:v>-0.18037207106487416</c:v>
                </c:pt>
                <c:pt idx="2003">
                  <c:v>-0.17514033515328223</c:v>
                </c:pt>
                <c:pt idx="2004">
                  <c:v>-0.16990711552219673</c:v>
                </c:pt>
                <c:pt idx="2005">
                  <c:v>-0.16467266107319181</c:v>
                </c:pt>
                <c:pt idx="2006">
                  <c:v>-0.15943718063956874</c:v>
                </c:pt>
                <c:pt idx="2007">
                  <c:v>-0.15420091924947449</c:v>
                </c:pt>
                <c:pt idx="2008">
                  <c:v>-0.1489640856082107</c:v>
                </c:pt>
                <c:pt idx="2009">
                  <c:v>-0.14372692457867114</c:v>
                </c:pt>
                <c:pt idx="2010">
                  <c:v>-0.13848964150215989</c:v>
                </c:pt>
                <c:pt idx="2011">
                  <c:v>-0.13325244197447614</c:v>
                </c:pt>
                <c:pt idx="2012">
                  <c:v>-0.12801556801233285</c:v>
                </c:pt>
                <c:pt idx="2013">
                  <c:v>-0.12277926240957898</c:v>
                </c:pt>
                <c:pt idx="2014">
                  <c:v>-0.11754368820261646</c:v>
                </c:pt>
                <c:pt idx="2015">
                  <c:v>-0.11230912434751192</c:v>
                </c:pt>
                <c:pt idx="2016">
                  <c:v>-0.10707573294605431</c:v>
                </c:pt>
                <c:pt idx="2017">
                  <c:v>-0.10184375211976071</c:v>
                </c:pt>
                <c:pt idx="2018">
                  <c:v>-9.6613419473789139E-2</c:v>
                </c:pt>
                <c:pt idx="2019">
                  <c:v>-9.1384932234531896E-2</c:v>
                </c:pt>
                <c:pt idx="2020">
                  <c:v>-8.61584869714839E-2</c:v>
                </c:pt>
                <c:pt idx="2021">
                  <c:v>-8.0934317862050131E-2</c:v>
                </c:pt>
                <c:pt idx="2022">
                  <c:v>-7.571265837199409E-2</c:v>
                </c:pt>
                <c:pt idx="2023">
                  <c:v>-7.0493701536263192E-2</c:v>
                </c:pt>
                <c:pt idx="2024">
                  <c:v>-6.5277601051423675E-2</c:v>
                </c:pt>
                <c:pt idx="2025">
                  <c:v>-6.0064664210919556E-2</c:v>
                </c:pt>
                <c:pt idx="2026">
                  <c:v>-5.485504188597435E-2</c:v>
                </c:pt>
                <c:pt idx="2027">
                  <c:v>-4.9648923152655636E-2</c:v>
                </c:pt>
                <c:pt idx="2028">
                  <c:v>-4.444657268118829E-2</c:v>
                </c:pt>
                <c:pt idx="2029">
                  <c:v>-3.9248176920778664E-2</c:v>
                </c:pt>
                <c:pt idx="2030">
                  <c:v>-3.4053889732901688E-2</c:v>
                </c:pt>
                <c:pt idx="2031">
                  <c:v>-2.8863964746352406E-2</c:v>
                </c:pt>
                <c:pt idx="2032">
                  <c:v>-2.3678588342353726E-2</c:v>
                </c:pt>
                <c:pt idx="2033">
                  <c:v>-1.8497956951071225E-2</c:v>
                </c:pt>
                <c:pt idx="2034">
                  <c:v>-1.3322277721058175E-2</c:v>
                </c:pt>
                <c:pt idx="2035">
                  <c:v>-8.1517367817627567E-3</c:v>
                </c:pt>
                <c:pt idx="2036">
                  <c:v>-2.9865410515377056E-3</c:v>
                </c:pt>
                <c:pt idx="2037">
                  <c:v>2.1731213172747964E-3</c:v>
                </c:pt>
                <c:pt idx="2038">
                  <c:v>7.3270558592260981E-3</c:v>
                </c:pt>
                <c:pt idx="2039">
                  <c:v>1.2475069574548371E-2</c:v>
                </c:pt>
                <c:pt idx="2040">
                  <c:v>1.7616968846218228E-2</c:v>
                </c:pt>
                <c:pt idx="2041">
                  <c:v>2.2752568226224637E-2</c:v>
                </c:pt>
                <c:pt idx="2042">
                  <c:v>2.7881683699712261E-2</c:v>
                </c:pt>
                <c:pt idx="2043">
                  <c:v>3.3004117045952602E-2</c:v>
                </c:pt>
                <c:pt idx="2044">
                  <c:v>3.8119695242830362E-2</c:v>
                </c:pt>
                <c:pt idx="2045">
                  <c:v>4.3228226986828995E-2</c:v>
                </c:pt>
                <c:pt idx="2046">
                  <c:v>4.8329545734622767E-2</c:v>
                </c:pt>
                <c:pt idx="2047">
                  <c:v>5.3423440414875449E-2</c:v>
                </c:pt>
                <c:pt idx="2048">
                  <c:v>5.8509751483388557E-2</c:v>
                </c:pt>
                <c:pt idx="2049">
                  <c:v>6.3588282556132622E-2</c:v>
                </c:pt>
                <c:pt idx="2050">
                  <c:v>6.8658876909348812E-2</c:v>
                </c:pt>
                <c:pt idx="2051">
                  <c:v>7.3721380374348847E-2</c:v>
                </c:pt>
                <c:pt idx="2052">
                  <c:v>7.8775601146442747E-2</c:v>
                </c:pt>
                <c:pt idx="2053">
                  <c:v>8.3821310040439453E-2</c:v>
                </c:pt>
                <c:pt idx="2054">
                  <c:v>8.8858434996824193E-2</c:v>
                </c:pt>
                <c:pt idx="2055">
                  <c:v>9.3886750054805956E-2</c:v>
                </c:pt>
                <c:pt idx="2056">
                  <c:v>9.8906109013267393E-2</c:v>
                </c:pt>
                <c:pt idx="2057">
                  <c:v>0.10391628974773542</c:v>
                </c:pt>
                <c:pt idx="2058">
                  <c:v>0.1089172262457252</c:v>
                </c:pt>
                <c:pt idx="2059">
                  <c:v>0.11390869927632032</c:v>
                </c:pt>
                <c:pt idx="2060">
                  <c:v>0.11889053084197196</c:v>
                </c:pt>
                <c:pt idx="2061">
                  <c:v>0.12386258325024614</c:v>
                </c:pt>
                <c:pt idx="2062">
                  <c:v>0.12882471899901879</c:v>
                </c:pt>
                <c:pt idx="2063">
                  <c:v>0.13377676577864714</c:v>
                </c:pt>
                <c:pt idx="2064">
                  <c:v>0.13871855159089291</c:v>
                </c:pt>
                <c:pt idx="2065">
                  <c:v>0.14364998333826626</c:v>
                </c:pt>
                <c:pt idx="2066">
                  <c:v>0.14857081635096947</c:v>
                </c:pt>
                <c:pt idx="2067">
                  <c:v>0.15348096159875377</c:v>
                </c:pt>
                <c:pt idx="2068">
                  <c:v>0.15838029219099067</c:v>
                </c:pt>
                <c:pt idx="2069">
                  <c:v>0.16326860719961114</c:v>
                </c:pt>
                <c:pt idx="2070">
                  <c:v>0.16814582261969471</c:v>
                </c:pt>
                <c:pt idx="2071">
                  <c:v>0.17301174122345436</c:v>
                </c:pt>
                <c:pt idx="2072">
                  <c:v>0.17786624309667512</c:v>
                </c:pt>
                <c:pt idx="2073">
                  <c:v>0.18270917341713347</c:v>
                </c:pt>
                <c:pt idx="2074">
                  <c:v>0.18754041571361693</c:v>
                </c:pt>
                <c:pt idx="2075">
                  <c:v>0.19235985735797051</c:v>
                </c:pt>
                <c:pt idx="2076">
                  <c:v>0.19716734668579064</c:v>
                </c:pt>
                <c:pt idx="2077">
                  <c:v>0.20196269842990883</c:v>
                </c:pt>
                <c:pt idx="2078">
                  <c:v>0.20674587929156557</c:v>
                </c:pt>
                <c:pt idx="2079">
                  <c:v>0.21151666923500428</c:v>
                </c:pt>
                <c:pt idx="2080">
                  <c:v>0.21627500069589334</c:v>
                </c:pt>
                <c:pt idx="2081">
                  <c:v>0.2210207334598662</c:v>
                </c:pt>
                <c:pt idx="2082">
                  <c:v>0.22575372664811996</c:v>
                </c:pt>
                <c:pt idx="2083">
                  <c:v>0.23047388206589473</c:v>
                </c:pt>
                <c:pt idx="2084">
                  <c:v>0.23518106329794358</c:v>
                </c:pt>
                <c:pt idx="2085">
                  <c:v>0.23987513669948193</c:v>
                </c:pt>
                <c:pt idx="2086">
                  <c:v>0.2445560448031508</c:v>
                </c:pt>
                <c:pt idx="2087">
                  <c:v>0.249223621284166</c:v>
                </c:pt>
                <c:pt idx="2088">
                  <c:v>0.25387777507587173</c:v>
                </c:pt>
                <c:pt idx="2089">
                  <c:v>0.25851841573934958</c:v>
                </c:pt>
                <c:pt idx="2090">
                  <c:v>0.26314538171316582</c:v>
                </c:pt>
                <c:pt idx="2091">
                  <c:v>0.2677585882246078</c:v>
                </c:pt>
                <c:pt idx="2092">
                  <c:v>0.27235791443480883</c:v>
                </c:pt>
                <c:pt idx="2093">
                  <c:v>0.27694331466196903</c:v>
                </c:pt>
                <c:pt idx="2094">
                  <c:v>0.28151463379731845</c:v>
                </c:pt>
                <c:pt idx="2095">
                  <c:v>0.28607175755610725</c:v>
                </c:pt>
                <c:pt idx="2096">
                  <c:v>0.29061464528357239</c:v>
                </c:pt>
                <c:pt idx="2097">
                  <c:v>0.29514314866989483</c:v>
                </c:pt>
                <c:pt idx="2098">
                  <c:v>0.29965719407900399</c:v>
                </c:pt>
                <c:pt idx="2099">
                  <c:v>0.30415667330436619</c:v>
                </c:pt>
                <c:pt idx="2100">
                  <c:v>0.30864151609501073</c:v>
                </c:pt>
                <c:pt idx="2101">
                  <c:v>0.31311165375691041</c:v>
                </c:pt>
                <c:pt idx="2102">
                  <c:v>0.31756691147141602</c:v>
                </c:pt>
                <c:pt idx="2103">
                  <c:v>0.32200729600922356</c:v>
                </c:pt>
                <c:pt idx="2104">
                  <c:v>0.326432673368929</c:v>
                </c:pt>
                <c:pt idx="2105">
                  <c:v>0.33084298055583305</c:v>
                </c:pt>
                <c:pt idx="2106">
                  <c:v>0.3352380862334115</c:v>
                </c:pt>
                <c:pt idx="2107">
                  <c:v>0.33961796893593499</c:v>
                </c:pt>
                <c:pt idx="2108">
                  <c:v>0.34398253505262427</c:v>
                </c:pt>
                <c:pt idx="2109">
                  <c:v>0.34833169542344378</c:v>
                </c:pt>
                <c:pt idx="2110">
                  <c:v>0.35266539527941704</c:v>
                </c:pt>
                <c:pt idx="2111">
                  <c:v>0.35698354754126294</c:v>
                </c:pt>
                <c:pt idx="2112">
                  <c:v>0.36128606971743982</c:v>
                </c:pt>
                <c:pt idx="2113">
                  <c:v>0.36557291059038372</c:v>
                </c:pt>
                <c:pt idx="2114">
                  <c:v>0.36984398828163928</c:v>
                </c:pt>
                <c:pt idx="2115">
                  <c:v>0.37409922557080877</c:v>
                </c:pt>
                <c:pt idx="2116">
                  <c:v>0.37833867981340341</c:v>
                </c:pt>
                <c:pt idx="2117">
                  <c:v>0.38256182633143782</c:v>
                </c:pt>
                <c:pt idx="2118">
                  <c:v>0.38676945319542066</c:v>
                </c:pt>
                <c:pt idx="2119">
                  <c:v>0.39096079679051549</c:v>
                </c:pt>
                <c:pt idx="2120">
                  <c:v>0.39513578727064969</c:v>
                </c:pt>
                <c:pt idx="2121">
                  <c:v>0.39929469604870205</c:v>
                </c:pt>
                <c:pt idx="2122">
                  <c:v>0.40343745679216736</c:v>
                </c:pt>
                <c:pt idx="2123">
                  <c:v>0.40756400040806912</c:v>
                </c:pt>
                <c:pt idx="2124">
                  <c:v>0.41167392315331697</c:v>
                </c:pt>
                <c:pt idx="2125">
                  <c:v>0.4157678392438357</c:v>
                </c:pt>
                <c:pt idx="2126">
                  <c:v>0.41984500844507455</c:v>
                </c:pt>
                <c:pt idx="2127">
                  <c:v>0.42390571107429759</c:v>
                </c:pt>
                <c:pt idx="2128">
                  <c:v>0.42794988656547389</c:v>
                </c:pt>
                <c:pt idx="2129">
                  <c:v>0.43197747760899702</c:v>
                </c:pt>
                <c:pt idx="2130">
                  <c:v>0.43598809871609273</c:v>
                </c:pt>
                <c:pt idx="2131">
                  <c:v>0.43998235840522965</c:v>
                </c:pt>
                <c:pt idx="2132">
                  <c:v>0.44395987347434923</c:v>
                </c:pt>
                <c:pt idx="2133">
                  <c:v>0.4479205916614788</c:v>
                </c:pt>
                <c:pt idx="2134">
                  <c:v>0.45186446398484542</c:v>
                </c:pt>
                <c:pt idx="2135">
                  <c:v>0.45579177249925001</c:v>
                </c:pt>
                <c:pt idx="2136">
                  <c:v>0.45970181502313923</c:v>
                </c:pt>
                <c:pt idx="2137">
                  <c:v>0.4635951983389458</c:v>
                </c:pt>
                <c:pt idx="2138">
                  <c:v>0.46747155567453635</c:v>
                </c:pt>
                <c:pt idx="2139">
                  <c:v>0.47133116766742988</c:v>
                </c:pt>
                <c:pt idx="2140">
                  <c:v>0.47517335088884616</c:v>
                </c:pt>
                <c:pt idx="2141">
                  <c:v>0.47899870949928169</c:v>
                </c:pt>
                <c:pt idx="2142">
                  <c:v>0.48280720213490724</c:v>
                </c:pt>
                <c:pt idx="2143">
                  <c:v>0.48659847737548023</c:v>
                </c:pt>
                <c:pt idx="2144">
                  <c:v>0.49037249857799048</c:v>
                </c:pt>
                <c:pt idx="2145">
                  <c:v>0.49412955060111807</c:v>
                </c:pt>
                <c:pt idx="2146">
                  <c:v>0.49786960176961459</c:v>
                </c:pt>
                <c:pt idx="2147">
                  <c:v>0.50159230414760958</c:v>
                </c:pt>
                <c:pt idx="2148">
                  <c:v>0.50529763253626891</c:v>
                </c:pt>
                <c:pt idx="2149">
                  <c:v>0.50898618308518284</c:v>
                </c:pt>
                <c:pt idx="2150">
                  <c:v>0.51265699662617892</c:v>
                </c:pt>
                <c:pt idx="2151">
                  <c:v>0.51631097671429849</c:v>
                </c:pt>
                <c:pt idx="2152">
                  <c:v>0.51994778870849501</c:v>
                </c:pt>
                <c:pt idx="2153">
                  <c:v>0.52356710414970276</c:v>
                </c:pt>
                <c:pt idx="2154">
                  <c:v>0.52716921059484612</c:v>
                </c:pt>
                <c:pt idx="2155">
                  <c:v>0.53075408564438431</c:v>
                </c:pt>
                <c:pt idx="2156">
                  <c:v>0.53432140865032529</c:v>
                </c:pt>
                <c:pt idx="2157">
                  <c:v>0.53787177004704956</c:v>
                </c:pt>
                <c:pt idx="2158">
                  <c:v>0.54140454578168118</c:v>
                </c:pt>
                <c:pt idx="2159">
                  <c:v>0.54492032219182418</c:v>
                </c:pt>
                <c:pt idx="2160">
                  <c:v>0.54841849255807829</c:v>
                </c:pt>
                <c:pt idx="2161">
                  <c:v>0.55189963514327456</c:v>
                </c:pt>
                <c:pt idx="2162">
                  <c:v>0.55536314878588722</c:v>
                </c:pt>
                <c:pt idx="2163">
                  <c:v>0.55880961140939722</c:v>
                </c:pt>
                <c:pt idx="2164">
                  <c:v>0.56223872112318474</c:v>
                </c:pt>
                <c:pt idx="2165">
                  <c:v>0.56565046873220892</c:v>
                </c:pt>
                <c:pt idx="2166">
                  <c:v>0.56904485034946306</c:v>
                </c:pt>
                <c:pt idx="2167">
                  <c:v>0.57242186132680051</c:v>
                </c:pt>
                <c:pt idx="2168">
                  <c:v>0.57578178505512811</c:v>
                </c:pt>
                <c:pt idx="2169">
                  <c:v>0.57912433006181907</c:v>
                </c:pt>
                <c:pt idx="2170">
                  <c:v>0.58244949329282114</c:v>
                </c:pt>
                <c:pt idx="2171">
                  <c:v>0.58575756009367619</c:v>
                </c:pt>
                <c:pt idx="2172">
                  <c:v>0.58904796660385361</c:v>
                </c:pt>
                <c:pt idx="2173">
                  <c:v>0.59232155454791557</c:v>
                </c:pt>
                <c:pt idx="2174">
                  <c:v>0.59557749064762189</c:v>
                </c:pt>
                <c:pt idx="2175">
                  <c:v>0.59881661351061388</c:v>
                </c:pt>
                <c:pt idx="2176">
                  <c:v>0.60203808913254064</c:v>
                </c:pt>
                <c:pt idx="2177">
                  <c:v>0.60524275714336662</c:v>
                </c:pt>
                <c:pt idx="2178">
                  <c:v>0.60842979759227844</c:v>
                </c:pt>
                <c:pt idx="2179">
                  <c:v>0.61160003835840004</c:v>
                </c:pt>
                <c:pt idx="2180">
                  <c:v>0.6147529452949293</c:v>
                </c:pt>
                <c:pt idx="2181">
                  <c:v>0.61788852345640333</c:v>
                </c:pt>
                <c:pt idx="2182">
                  <c:v>0.62100705897030406</c:v>
                </c:pt>
                <c:pt idx="2183">
                  <c:v>0.62410855731701287</c:v>
                </c:pt>
                <c:pt idx="2184">
                  <c:v>0.62719303372283319</c:v>
                </c:pt>
                <c:pt idx="2185">
                  <c:v>0.63026023468068626</c:v>
                </c:pt>
                <c:pt idx="2186">
                  <c:v>0.63331070076629081</c:v>
                </c:pt>
                <c:pt idx="2187">
                  <c:v>0.6363439229392045</c:v>
                </c:pt>
                <c:pt idx="2188">
                  <c:v>0.63936017484260543</c:v>
                </c:pt>
                <c:pt idx="2189">
                  <c:v>0.64235921865170931</c:v>
                </c:pt>
                <c:pt idx="2190">
                  <c:v>0.64534159088700893</c:v>
                </c:pt>
                <c:pt idx="2191">
                  <c:v>0.6483067809386146</c:v>
                </c:pt>
                <c:pt idx="2192">
                  <c:v>0.65125534001564622</c:v>
                </c:pt>
                <c:pt idx="2193">
                  <c:v>0.65418676445545232</c:v>
                </c:pt>
                <c:pt idx="2194">
                  <c:v>0.65710158423989151</c:v>
                </c:pt>
                <c:pt idx="2195">
                  <c:v>0.65999956877228194</c:v>
                </c:pt>
                <c:pt idx="2196">
                  <c:v>0.66288048892629159</c:v>
                </c:pt>
                <c:pt idx="2197">
                  <c:v>0.66574487198591947</c:v>
                </c:pt>
                <c:pt idx="2198">
                  <c:v>0.6685924892837285</c:v>
                </c:pt>
                <c:pt idx="2199">
                  <c:v>0.67142336569471739</c:v>
                </c:pt>
                <c:pt idx="2200">
                  <c:v>0.67423752692968197</c:v>
                </c:pt>
                <c:pt idx="2201">
                  <c:v>0.67703499259484312</c:v>
                </c:pt>
                <c:pt idx="2202">
                  <c:v>0.67981604998145584</c:v>
                </c:pt>
                <c:pt idx="2203">
                  <c:v>0.68258046704805908</c:v>
                </c:pt>
                <c:pt idx="2204">
                  <c:v>0.68532827502335858</c:v>
                </c:pt>
                <c:pt idx="2205">
                  <c:v>0.68805974591640962</c:v>
                </c:pt>
                <c:pt idx="2206">
                  <c:v>0.69077443832939611</c:v>
                </c:pt>
                <c:pt idx="2207">
                  <c:v>0.69347307860301499</c:v>
                </c:pt>
                <c:pt idx="2208">
                  <c:v>0.696154996590999</c:v>
                </c:pt>
                <c:pt idx="2209">
                  <c:v>0.69882070569891885</c:v>
                </c:pt>
                <c:pt idx="2210">
                  <c:v>0.70147021438149737</c:v>
                </c:pt>
                <c:pt idx="2211">
                  <c:v>0.70410333470898268</c:v>
                </c:pt>
                <c:pt idx="2212">
                  <c:v>0.70672010389864104</c:v>
                </c:pt>
                <c:pt idx="2213">
                  <c:v>0.7093207802278052</c:v>
                </c:pt>
                <c:pt idx="2214">
                  <c:v>0.71190540084685716</c:v>
                </c:pt>
                <c:pt idx="2215">
                  <c:v>0.71447376674301777</c:v>
                </c:pt>
                <c:pt idx="2216">
                  <c:v>0.71702614865309233</c:v>
                </c:pt>
                <c:pt idx="2217">
                  <c:v>0.71956234658941742</c:v>
                </c:pt>
                <c:pt idx="2218">
                  <c:v>0.72208263245999826</c:v>
                </c:pt>
                <c:pt idx="2219">
                  <c:v>0.7245870323175605</c:v>
                </c:pt>
                <c:pt idx="2220">
                  <c:v>0.72707537577057002</c:v>
                </c:pt>
                <c:pt idx="2221">
                  <c:v>0.72954791122962059</c:v>
                </c:pt>
                <c:pt idx="2222">
                  <c:v>0.73200467854191675</c:v>
                </c:pt>
                <c:pt idx="2223">
                  <c:v>0.73444572057464608</c:v>
                </c:pt>
                <c:pt idx="2224">
                  <c:v>0.73687106141492731</c:v>
                </c:pt>
                <c:pt idx="2225">
                  <c:v>0.73928054720755176</c:v>
                </c:pt>
                <c:pt idx="2226">
                  <c:v>0.74167442044623066</c:v>
                </c:pt>
                <c:pt idx="2227">
                  <c:v>0.74405293371016934</c:v>
                </c:pt>
                <c:pt idx="2228">
                  <c:v>0.74641570918417721</c:v>
                </c:pt>
                <c:pt idx="2229">
                  <c:v>0.74876300177701804</c:v>
                </c:pt>
                <c:pt idx="2230">
                  <c:v>0.7510948508884967</c:v>
                </c:pt>
                <c:pt idx="2231">
                  <c:v>0.75341128905962484</c:v>
                </c:pt>
                <c:pt idx="2232">
                  <c:v>0.75571237869885366</c:v>
                </c:pt>
                <c:pt idx="2233">
                  <c:v>0.75799814351395378</c:v>
                </c:pt>
                <c:pt idx="2234">
                  <c:v>0.7602686420057756</c:v>
                </c:pt>
                <c:pt idx="2235">
                  <c:v>0.76252390367161593</c:v>
                </c:pt>
                <c:pt idx="2236">
                  <c:v>0.76476399289986186</c:v>
                </c:pt>
                <c:pt idx="2237">
                  <c:v>0.76698914998362788</c:v>
                </c:pt>
                <c:pt idx="2238">
                  <c:v>0.76919899451098961</c:v>
                </c:pt>
                <c:pt idx="2239">
                  <c:v>0.77139400098472277</c:v>
                </c:pt>
                <c:pt idx="2240">
                  <c:v>0.77357399849394914</c:v>
                </c:pt>
                <c:pt idx="2241">
                  <c:v>0.77573905617056504</c:v>
                </c:pt>
                <c:pt idx="2242">
                  <c:v>0.77788943266097332</c:v>
                </c:pt>
                <c:pt idx="2243">
                  <c:v>0.78002486501605384</c:v>
                </c:pt>
                <c:pt idx="2244">
                  <c:v>0.78214551789243369</c:v>
                </c:pt>
                <c:pt idx="2245">
                  <c:v>0.78425141240250706</c:v>
                </c:pt>
                <c:pt idx="2246">
                  <c:v>0.78634277902915284</c:v>
                </c:pt>
                <c:pt idx="2247">
                  <c:v>0.78841949276769907</c:v>
                </c:pt>
                <c:pt idx="2248">
                  <c:v>0.79048173750494888</c:v>
                </c:pt>
                <c:pt idx="2249">
                  <c:v>0.7925294312345037</c:v>
                </c:pt>
                <c:pt idx="2250">
                  <c:v>0.79456258414372838</c:v>
                </c:pt>
                <c:pt idx="2251">
                  <c:v>0.79658145741397746</c:v>
                </c:pt>
                <c:pt idx="2252">
                  <c:v>0.79858590371433691</c:v>
                </c:pt>
                <c:pt idx="2253">
                  <c:v>0.80057617505417422</c:v>
                </c:pt>
                <c:pt idx="2254">
                  <c:v>0.80255228672325674</c:v>
                </c:pt>
                <c:pt idx="2255">
                  <c:v>0.80451414595134496</c:v>
                </c:pt>
                <c:pt idx="2256">
                  <c:v>0.80646175451822544</c:v>
                </c:pt>
                <c:pt idx="2257">
                  <c:v>0.80839554466098018</c:v>
                </c:pt>
                <c:pt idx="2258">
                  <c:v>0.81031506693521016</c:v>
                </c:pt>
                <c:pt idx="2259">
                  <c:v>0.81222083389436806</c:v>
                </c:pt>
                <c:pt idx="2260">
                  <c:v>0.81411259643105938</c:v>
                </c:pt>
                <c:pt idx="2261">
                  <c:v>0.81599056934468217</c:v>
                </c:pt>
                <c:pt idx="2262">
                  <c:v>0.81785479261633753</c:v>
                </c:pt>
                <c:pt idx="2263">
                  <c:v>0.81970515481286699</c:v>
                </c:pt>
                <c:pt idx="2264">
                  <c:v>0.82154189065533056</c:v>
                </c:pt>
                <c:pt idx="2265">
                  <c:v>0.82336500297603132</c:v>
                </c:pt>
                <c:pt idx="2266">
                  <c:v>0.82517462349076431</c:v>
                </c:pt>
                <c:pt idx="2267">
                  <c:v>0.82697071759062424</c:v>
                </c:pt>
                <c:pt idx="2268">
                  <c:v>0.82875323366022324</c:v>
                </c:pt>
                <c:pt idx="2269">
                  <c:v>0.83052235633552363</c:v>
                </c:pt>
                <c:pt idx="2270">
                  <c:v>0.83227830886553655</c:v>
                </c:pt>
                <c:pt idx="2271">
                  <c:v>0.83402082445619929</c:v>
                </c:pt>
                <c:pt idx="2272">
                  <c:v>0.83575011269491095</c:v>
                </c:pt>
                <c:pt idx="2273">
                  <c:v>0.83746623097964445</c:v>
                </c:pt>
                <c:pt idx="2274">
                  <c:v>0.83916922929077065</c:v>
                </c:pt>
                <c:pt idx="2275">
                  <c:v>0.84085915523782195</c:v>
                </c:pt>
                <c:pt idx="2276">
                  <c:v>0.84253608442835792</c:v>
                </c:pt>
                <c:pt idx="2277">
                  <c:v>0.84420002933965055</c:v>
                </c:pt>
                <c:pt idx="2278">
                  <c:v>0.84585120570757977</c:v>
                </c:pt>
                <c:pt idx="2279">
                  <c:v>0.84748942907892921</c:v>
                </c:pt>
                <c:pt idx="2280">
                  <c:v>0.84911479501485121</c:v>
                </c:pt>
                <c:pt idx="2281">
                  <c:v>0.85072757970136093</c:v>
                </c:pt>
                <c:pt idx="2282">
                  <c:v>0.85232766005459581</c:v>
                </c:pt>
                <c:pt idx="2283">
                  <c:v>0.85391510756572098</c:v>
                </c:pt>
                <c:pt idx="2284">
                  <c:v>0.85548997103784297</c:v>
                </c:pt>
                <c:pt idx="2285">
                  <c:v>0.85705226897864883</c:v>
                </c:pt>
                <c:pt idx="2286">
                  <c:v>0.85860224744674485</c:v>
                </c:pt>
                <c:pt idx="2287">
                  <c:v>0.86013966421430055</c:v>
                </c:pt>
                <c:pt idx="2288">
                  <c:v>0.86166498673565817</c:v>
                </c:pt>
                <c:pt idx="2289">
                  <c:v>0.86317782575629109</c:v>
                </c:pt>
                <c:pt idx="2290">
                  <c:v>0.86467857636475909</c:v>
                </c:pt>
                <c:pt idx="2291">
                  <c:v>0.86616707281202499</c:v>
                </c:pt>
                <c:pt idx="2292">
                  <c:v>0.86764355277697391</c:v>
                </c:pt>
                <c:pt idx="2293">
                  <c:v>0.86910782765907002</c:v>
                </c:pt>
                <c:pt idx="2294">
                  <c:v>0.87056027051189633</c:v>
                </c:pt>
                <c:pt idx="2295">
                  <c:v>0.87200062274623846</c:v>
                </c:pt>
                <c:pt idx="2296">
                  <c:v>0.87342928422494559</c:v>
                </c:pt>
                <c:pt idx="2297">
                  <c:v>0.87484591914552268</c:v>
                </c:pt>
                <c:pt idx="2298">
                  <c:v>0.87625084814809173</c:v>
                </c:pt>
                <c:pt idx="2299">
                  <c:v>0.87764414329112594</c:v>
                </c:pt>
                <c:pt idx="2300">
                  <c:v>0.87902571701814625</c:v>
                </c:pt>
                <c:pt idx="2301">
                  <c:v>0.88039567175234357</c:v>
                </c:pt>
                <c:pt idx="2302">
                  <c:v>0.88175412161364086</c:v>
                </c:pt>
                <c:pt idx="2303">
                  <c:v>0.88310104582841442</c:v>
                </c:pt>
                <c:pt idx="2304">
                  <c:v>0.88443647465948527</c:v>
                </c:pt>
                <c:pt idx="2305">
                  <c:v>0.88576070162087117</c:v>
                </c:pt>
                <c:pt idx="2306">
                  <c:v>0.8870733957564636</c:v>
                </c:pt>
                <c:pt idx="2307">
                  <c:v>0.88837499715768453</c:v>
                </c:pt>
                <c:pt idx="2308">
                  <c:v>0.88966528704852388</c:v>
                </c:pt>
                <c:pt idx="2309">
                  <c:v>0.89094444334491507</c:v>
                </c:pt>
                <c:pt idx="2310">
                  <c:v>0.8922124239274104</c:v>
                </c:pt>
                <c:pt idx="2311">
                  <c:v>0.8934695256203623</c:v>
                </c:pt>
                <c:pt idx="2312">
                  <c:v>0.89471550986152559</c:v>
                </c:pt>
                <c:pt idx="2313">
                  <c:v>0.89595048444460967</c:v>
                </c:pt>
                <c:pt idx="2314">
                  <c:v>0.89717470012766098</c:v>
                </c:pt>
                <c:pt idx="2315">
                  <c:v>0.89838811412348341</c:v>
                </c:pt>
                <c:pt idx="2316">
                  <c:v>0.89959068741436565</c:v>
                </c:pt>
                <c:pt idx="2317">
                  <c:v>0.90078251471424831</c:v>
                </c:pt>
                <c:pt idx="2318">
                  <c:v>0.90196370068969678</c:v>
                </c:pt>
                <c:pt idx="2319">
                  <c:v>0.90313433232163054</c:v>
                </c:pt>
                <c:pt idx="2320">
                  <c:v>0.90429436128440666</c:v>
                </c:pt>
                <c:pt idx="2321">
                  <c:v>0.90544393711521565</c:v>
                </c:pt>
                <c:pt idx="2322">
                  <c:v>0.90658294358051406</c:v>
                </c:pt>
                <c:pt idx="2323">
                  <c:v>0.90771168433556093</c:v>
                </c:pt>
                <c:pt idx="2324">
                  <c:v>0.90883004225489505</c:v>
                </c:pt>
                <c:pt idx="2325">
                  <c:v>0.9099380836840425</c:v>
                </c:pt>
                <c:pt idx="2326">
                  <c:v>0.91103592180015702</c:v>
                </c:pt>
                <c:pt idx="2327">
                  <c:v>0.91212355454374439</c:v>
                </c:pt>
                <c:pt idx="2328">
                  <c:v>0.91320111565023288</c:v>
                </c:pt>
                <c:pt idx="2329">
                  <c:v>0.91426859424200124</c:v>
                </c:pt>
                <c:pt idx="2330">
                  <c:v>0.91532601188147023</c:v>
                </c:pt>
                <c:pt idx="2331">
                  <c:v>0.91637348952989006</c:v>
                </c:pt>
                <c:pt idx="2332">
                  <c:v>0.91741111517850271</c:v>
                </c:pt>
                <c:pt idx="2333">
                  <c:v>0.91843879102819237</c:v>
                </c:pt>
                <c:pt idx="2334">
                  <c:v>0.91945669561541143</c:v>
                </c:pt>
                <c:pt idx="2335">
                  <c:v>0.92046483321523187</c:v>
                </c:pt>
                <c:pt idx="2336">
                  <c:v>0.92146329931133986</c:v>
                </c:pt>
                <c:pt idx="2337">
                  <c:v>0.92245201856637593</c:v>
                </c:pt>
                <c:pt idx="2338">
                  <c:v>0.9234314023576754</c:v>
                </c:pt>
                <c:pt idx="2339">
                  <c:v>0.92440081919072503</c:v>
                </c:pt>
                <c:pt idx="2340">
                  <c:v>0.92536092850711682</c:v>
                </c:pt>
                <c:pt idx="2341">
                  <c:v>0.92631171635108389</c:v>
                </c:pt>
                <c:pt idx="2342">
                  <c:v>0.92725293193074665</c:v>
                </c:pt>
                <c:pt idx="2343">
                  <c:v>0.92818490288258837</c:v>
                </c:pt>
                <c:pt idx="2344">
                  <c:v>0.92910760801945114</c:v>
                </c:pt>
                <c:pt idx="2345">
                  <c:v>0.93002094430802207</c:v>
                </c:pt>
                <c:pt idx="2346">
                  <c:v>0.93092529343628805</c:v>
                </c:pt>
                <c:pt idx="2347">
                  <c:v>0.93182031974104862</c:v>
                </c:pt>
                <c:pt idx="2348">
                  <c:v>0.93270635372967359</c:v>
                </c:pt>
                <c:pt idx="2349">
                  <c:v>0.93358333493806278</c:v>
                </c:pt>
                <c:pt idx="2350">
                  <c:v>0.93445123653250506</c:v>
                </c:pt>
                <c:pt idx="2351">
                  <c:v>0.93531030232487555</c:v>
                </c:pt>
                <c:pt idx="2352">
                  <c:v>0.93616052286287577</c:v>
                </c:pt>
                <c:pt idx="2353">
                  <c:v>0.93700176698613369</c:v>
                </c:pt>
                <c:pt idx="2354">
                  <c:v>0.93783428362330135</c:v>
                </c:pt>
                <c:pt idx="2355">
                  <c:v>0.93865805448371387</c:v>
                </c:pt>
                <c:pt idx="2356">
                  <c:v>0.93947315363701911</c:v>
                </c:pt>
                <c:pt idx="2357">
                  <c:v>0.94027960816717993</c:v>
                </c:pt>
                <c:pt idx="2358">
                  <c:v>0.94107743589906845</c:v>
                </c:pt>
                <c:pt idx="2359">
                  <c:v>0.9418667447110578</c:v>
                </c:pt>
                <c:pt idx="2360">
                  <c:v>0.942647522145313</c:v>
                </c:pt>
                <c:pt idx="2361">
                  <c:v>0.94341989602776466</c:v>
                </c:pt>
                <c:pt idx="2362">
                  <c:v>0.94418379000251362</c:v>
                </c:pt>
                <c:pt idx="2363">
                  <c:v>0.94493941783477675</c:v>
                </c:pt>
                <c:pt idx="2364">
                  <c:v>0.94568669253799065</c:v>
                </c:pt>
                <c:pt idx="2365">
                  <c:v>0.94642584889984538</c:v>
                </c:pt>
                <c:pt idx="2366">
                  <c:v>0.94715653217730766</c:v>
                </c:pt>
                <c:pt idx="2367">
                  <c:v>0.94787916286070284</c:v>
                </c:pt>
                <c:pt idx="2368">
                  <c:v>0.94859370195051274</c:v>
                </c:pt>
                <c:pt idx="2369">
                  <c:v>0.9493001848698942</c:v>
                </c:pt>
                <c:pt idx="2370">
                  <c:v>0.94999869474465215</c:v>
                </c:pt>
                <c:pt idx="2371">
                  <c:v>0.95068904684592304</c:v>
                </c:pt>
                <c:pt idx="2372">
                  <c:v>0.95137164561922882</c:v>
                </c:pt>
                <c:pt idx="2373">
                  <c:v>0.95204628027162819</c:v>
                </c:pt>
                <c:pt idx="2374">
                  <c:v>0.95271312151064003</c:v>
                </c:pt>
                <c:pt idx="2375">
                  <c:v>0.95337212559550755</c:v>
                </c:pt>
                <c:pt idx="2376">
                  <c:v>0.95402334869259842</c:v>
                </c:pt>
                <c:pt idx="2377">
                  <c:v>0.95466686694643677</c:v>
                </c:pt>
                <c:pt idx="2378">
                  <c:v>0.95530275977352175</c:v>
                </c:pt>
                <c:pt idx="2379">
                  <c:v>0.95593110135748105</c:v>
                </c:pt>
                <c:pt idx="2380">
                  <c:v>0.95655174828729661</c:v>
                </c:pt>
                <c:pt idx="2381">
                  <c:v>0.95716494389365725</c:v>
                </c:pt>
                <c:pt idx="2382">
                  <c:v>0.95777064157105751</c:v>
                </c:pt>
                <c:pt idx="2383">
                  <c:v>0.95836889789627933</c:v>
                </c:pt>
                <c:pt idx="2384">
                  <c:v>0.95895992019191723</c:v>
                </c:pt>
                <c:pt idx="2385">
                  <c:v>0.95954334372010031</c:v>
                </c:pt>
                <c:pt idx="2386">
                  <c:v>0.96011956571547252</c:v>
                </c:pt>
                <c:pt idx="2387">
                  <c:v>0.96068858030961246</c:v>
                </c:pt>
                <c:pt idx="2388">
                  <c:v>0.96125032485962558</c:v>
                </c:pt>
                <c:pt idx="2389">
                  <c:v>0.96180481716948185</c:v>
                </c:pt>
                <c:pt idx="2390">
                  <c:v>0.9623522839993589</c:v>
                </c:pt>
                <c:pt idx="2391">
                  <c:v>0.96289262790279773</c:v>
                </c:pt>
                <c:pt idx="2392">
                  <c:v>0.96342592766390489</c:v>
                </c:pt>
                <c:pt idx="2393">
                  <c:v>0.96395223643619066</c:v>
                </c:pt>
                <c:pt idx="2394">
                  <c:v>0.96447156337439399</c:v>
                </c:pt>
                <c:pt idx="2395">
                  <c:v>0.96498392380172104</c:v>
                </c:pt>
                <c:pt idx="2396">
                  <c:v>0.96548946259611412</c:v>
                </c:pt>
                <c:pt idx="2397">
                  <c:v>0.96598821362762399</c:v>
                </c:pt>
                <c:pt idx="2398">
                  <c:v>0.96648012095760594</c:v>
                </c:pt>
                <c:pt idx="2399">
                  <c:v>0.96696520030281286</c:v>
                </c:pt>
                <c:pt idx="2400">
                  <c:v>0.9674436292287012</c:v>
                </c:pt>
                <c:pt idx="2401">
                  <c:v>0.96791542498493754</c:v>
                </c:pt>
                <c:pt idx="2402">
                  <c:v>0.96838050645074314</c:v>
                </c:pt>
                <c:pt idx="2403">
                  <c:v>0.96883907640283118</c:v>
                </c:pt>
                <c:pt idx="2404">
                  <c:v>0.96929103198792799</c:v>
                </c:pt>
                <c:pt idx="2405">
                  <c:v>0.96973651192134114</c:v>
                </c:pt>
                <c:pt idx="2406">
                  <c:v>0.97017545152885942</c:v>
                </c:pt>
                <c:pt idx="2407">
                  <c:v>0.97060806633880492</c:v>
                </c:pt>
                <c:pt idx="2408">
                  <c:v>0.97103424947592765</c:v>
                </c:pt>
                <c:pt idx="2409">
                  <c:v>0.97145405240998894</c:v>
                </c:pt>
                <c:pt idx="2410">
                  <c:v>0.97186755987133322</c:v>
                </c:pt>
                <c:pt idx="2411">
                  <c:v>0.97227468028359587</c:v>
                </c:pt>
                <c:pt idx="2412">
                  <c:v>0.97267568505335278</c:v>
                </c:pt>
                <c:pt idx="2413">
                  <c:v>0.97307046419846388</c:v>
                </c:pt>
                <c:pt idx="2414">
                  <c:v>0.97345911929431994</c:v>
                </c:pt>
                <c:pt idx="2415">
                  <c:v>0.97384160623772276</c:v>
                </c:pt>
                <c:pt idx="2416">
                  <c:v>0.97421806646590825</c:v>
                </c:pt>
                <c:pt idx="2417">
                  <c:v>0.97458833615487417</c:v>
                </c:pt>
                <c:pt idx="2418">
                  <c:v>0.97495271775094527</c:v>
                </c:pt>
                <c:pt idx="2419">
                  <c:v>0.97531107303630837</c:v>
                </c:pt>
                <c:pt idx="2420">
                  <c:v>0.97566353488849789</c:v>
                </c:pt>
                <c:pt idx="2421">
                  <c:v>0.97601004559830695</c:v>
                </c:pt>
                <c:pt idx="2422">
                  <c:v>0.9763507315619262</c:v>
                </c:pt>
                <c:pt idx="2423">
                  <c:v>0.97668566959055403</c:v>
                </c:pt>
                <c:pt idx="2424">
                  <c:v>0.97701474478454242</c:v>
                </c:pt>
                <c:pt idx="2425">
                  <c:v>0.97733811695083483</c:v>
                </c:pt>
                <c:pt idx="2426">
                  <c:v>0.97765574307582614</c:v>
                </c:pt>
                <c:pt idx="2427">
                  <c:v>0.97796764015413096</c:v>
                </c:pt>
                <c:pt idx="2428">
                  <c:v>0.97827390695761163</c:v>
                </c:pt>
                <c:pt idx="2429">
                  <c:v>0.97857466364066936</c:v>
                </c:pt>
                <c:pt idx="2430">
                  <c:v>0.97886975494592288</c:v>
                </c:pt>
                <c:pt idx="2431">
                  <c:v>0.97915930504248905</c:v>
                </c:pt>
                <c:pt idx="2432">
                  <c:v>0.97944333296190078</c:v>
                </c:pt>
                <c:pt idx="2433">
                  <c:v>0.97972199958580908</c:v>
                </c:pt>
                <c:pt idx="2434">
                  <c:v>0.97999514529636811</c:v>
                </c:pt>
                <c:pt idx="2435">
                  <c:v>0.98026293888828742</c:v>
                </c:pt>
                <c:pt idx="2436">
                  <c:v>0.98052528347653611</c:v>
                </c:pt>
                <c:pt idx="2437">
                  <c:v>0.98078235660757618</c:v>
                </c:pt>
                <c:pt idx="2438">
                  <c:v>0.98103416556840251</c:v>
                </c:pt>
                <c:pt idx="2439">
                  <c:v>0.98128068524042456</c:v>
                </c:pt>
                <c:pt idx="2440">
                  <c:v>0.98152198109319089</c:v>
                </c:pt>
                <c:pt idx="2441">
                  <c:v>0.98175816778074565</c:v>
                </c:pt>
                <c:pt idx="2442">
                  <c:v>0.98198908037879762</c:v>
                </c:pt>
                <c:pt idx="2443">
                  <c:v>0.98221490382215881</c:v>
                </c:pt>
                <c:pt idx="2444">
                  <c:v>0.98243555415294681</c:v>
                </c:pt>
                <c:pt idx="2445">
                  <c:v>0.98265111262576321</c:v>
                </c:pt>
                <c:pt idx="2446">
                  <c:v>0.98286188444667144</c:v>
                </c:pt>
                <c:pt idx="2447">
                  <c:v>0.98306751509009926</c:v>
                </c:pt>
                <c:pt idx="2448">
                  <c:v>0.98326831430553119</c:v>
                </c:pt>
                <c:pt idx="2449">
                  <c:v>0.98346381182123965</c:v>
                </c:pt>
                <c:pt idx="2450">
                  <c:v>0.98365469396547012</c:v>
                </c:pt>
                <c:pt idx="2451">
                  <c:v>0.9838406937988502</c:v>
                </c:pt>
                <c:pt idx="2452">
                  <c:v>0.98402182664093452</c:v>
                </c:pt>
                <c:pt idx="2453">
                  <c:v>0.98419789919925327</c:v>
                </c:pt>
                <c:pt idx="2454">
                  <c:v>0.98436963806945799</c:v>
                </c:pt>
                <c:pt idx="2455">
                  <c:v>0.98453639999920817</c:v>
                </c:pt>
                <c:pt idx="2456">
                  <c:v>0.98469852310269956</c:v>
                </c:pt>
                <c:pt idx="2457">
                  <c:v>0.98485588663882229</c:v>
                </c:pt>
                <c:pt idx="2458">
                  <c:v>0.98500876995882314</c:v>
                </c:pt>
                <c:pt idx="2459">
                  <c:v>0.98515675432973249</c:v>
                </c:pt>
                <c:pt idx="2460">
                  <c:v>0.98530036418566624</c:v>
                </c:pt>
                <c:pt idx="2461">
                  <c:v>0.9854392607380037</c:v>
                </c:pt>
                <c:pt idx="2462">
                  <c:v>0.98557364069495812</c:v>
                </c:pt>
                <c:pt idx="2463">
                  <c:v>0.98570354045681441</c:v>
                </c:pt>
                <c:pt idx="2464">
                  <c:v>0.98582907460296565</c:v>
                </c:pt>
                <c:pt idx="2465">
                  <c:v>0.98595006241141092</c:v>
                </c:pt>
                <c:pt idx="2466">
                  <c:v>0.98606660721041961</c:v>
                </c:pt>
                <c:pt idx="2467">
                  <c:v>0.98617894987099108</c:v>
                </c:pt>
                <c:pt idx="2468">
                  <c:v>0.98628683951463292</c:v>
                </c:pt>
                <c:pt idx="2469">
                  <c:v>0.98639026275489117</c:v>
                </c:pt>
                <c:pt idx="2470">
                  <c:v>0.98648950112068656</c:v>
                </c:pt>
                <c:pt idx="2471">
                  <c:v>0.98658447348661826</c:v>
                </c:pt>
                <c:pt idx="2472">
                  <c:v>0.98667521618330545</c:v>
                </c:pt>
                <c:pt idx="2473">
                  <c:v>0.98676169911850287</c:v>
                </c:pt>
                <c:pt idx="2474">
                  <c:v>0.98684410078066209</c:v>
                </c:pt>
                <c:pt idx="2475">
                  <c:v>0.98692217127458925</c:v>
                </c:pt>
                <c:pt idx="2476">
                  <c:v>0.98699622232472617</c:v>
                </c:pt>
                <c:pt idx="2477">
                  <c:v>0.98706615086069605</c:v>
                </c:pt>
                <c:pt idx="2478">
                  <c:v>0.98713210570349863</c:v>
                </c:pt>
                <c:pt idx="2479">
                  <c:v>0.98719392286674679</c:v>
                </c:pt>
                <c:pt idx="2480">
                  <c:v>0.98725150783963733</c:v>
                </c:pt>
                <c:pt idx="2481">
                  <c:v>0.98730553822958067</c:v>
                </c:pt>
                <c:pt idx="2482">
                  <c:v>0.9873552802447465</c:v>
                </c:pt>
                <c:pt idx="2483">
                  <c:v>0.98740105600929384</c:v>
                </c:pt>
                <c:pt idx="2484">
                  <c:v>0.9874431677579959</c:v>
                </c:pt>
                <c:pt idx="2485">
                  <c:v>0.98748124769698231</c:v>
                </c:pt>
                <c:pt idx="2486">
                  <c:v>0.98751535586421113</c:v>
                </c:pt>
                <c:pt idx="2487">
                  <c:v>0.98754580725036323</c:v>
                </c:pt>
                <c:pt idx="2488">
                  <c:v>0.98757237250974828</c:v>
                </c:pt>
                <c:pt idx="2489">
                  <c:v>0.98759513342891558</c:v>
                </c:pt>
                <c:pt idx="2490">
                  <c:v>0.98761423619459732</c:v>
                </c:pt>
                <c:pt idx="2491">
                  <c:v>0.98762933953037657</c:v>
                </c:pt>
                <c:pt idx="2492">
                  <c:v>0.98764100958273882</c:v>
                </c:pt>
                <c:pt idx="2493">
                  <c:v>0.98764901928062487</c:v>
                </c:pt>
                <c:pt idx="2494">
                  <c:v>0.98765338606898612</c:v>
                </c:pt>
                <c:pt idx="2495">
                  <c:v>0.98765384859389505</c:v>
                </c:pt>
                <c:pt idx="2496">
                  <c:v>0.98765089431659214</c:v>
                </c:pt>
                <c:pt idx="2497">
                  <c:v>0.9876443605545312</c:v>
                </c:pt>
                <c:pt idx="2498">
                  <c:v>0.98763397955366139</c:v>
                </c:pt>
                <c:pt idx="2499">
                  <c:v>0.98762049433556853</c:v>
                </c:pt>
                <c:pt idx="2500">
                  <c:v>0.9876030561240623</c:v>
                </c:pt>
                <c:pt idx="2501">
                  <c:v>0.98758270177542418</c:v>
                </c:pt>
                <c:pt idx="2502">
                  <c:v>0.98755846627354404</c:v>
                </c:pt>
                <c:pt idx="2503">
                  <c:v>0.98753094849866385</c:v>
                </c:pt>
                <c:pt idx="2504">
                  <c:v>0.98750012872196002</c:v>
                </c:pt>
                <c:pt idx="2505">
                  <c:v>0.98746555875825648</c:v>
                </c:pt>
                <c:pt idx="2506">
                  <c:v>0.98742772528114886</c:v>
                </c:pt>
                <c:pt idx="2507">
                  <c:v>0.98738661090268875</c:v>
                </c:pt>
                <c:pt idx="2508">
                  <c:v>0.98734205826913757</c:v>
                </c:pt>
                <c:pt idx="2509">
                  <c:v>0.98729440476560137</c:v>
                </c:pt>
                <c:pt idx="2510">
                  <c:v>0.98724343262960446</c:v>
                </c:pt>
                <c:pt idx="2511">
                  <c:v>0.98718922978836277</c:v>
                </c:pt>
                <c:pt idx="2512">
                  <c:v>0.98713167926849399</c:v>
                </c:pt>
                <c:pt idx="2513">
                  <c:v>0.98707095527939115</c:v>
                </c:pt>
                <c:pt idx="2514">
                  <c:v>0.98700717716146913</c:v>
                </c:pt>
                <c:pt idx="2515">
                  <c:v>0.98694009217247214</c:v>
                </c:pt>
                <c:pt idx="2516">
                  <c:v>0.98686965550211547</c:v>
                </c:pt>
                <c:pt idx="2517">
                  <c:v>0.98679640029858384</c:v>
                </c:pt>
                <c:pt idx="2518">
                  <c:v>0.98672015583526618</c:v>
                </c:pt>
                <c:pt idx="2519">
                  <c:v>0.98664045172551817</c:v>
                </c:pt>
                <c:pt idx="2520">
                  <c:v>0.98655790009385591</c:v>
                </c:pt>
                <c:pt idx="2521">
                  <c:v>0.9864723992054405</c:v>
                </c:pt>
                <c:pt idx="2522">
                  <c:v>0.98638362940751023</c:v>
                </c:pt>
                <c:pt idx="2523">
                  <c:v>0.98629197504336363</c:v>
                </c:pt>
                <c:pt idx="2524">
                  <c:v>0.98619749191864081</c:v>
                </c:pt>
                <c:pt idx="2525">
                  <c:v>0.98609987064852345</c:v>
                </c:pt>
                <c:pt idx="2526">
                  <c:v>0.98599928710910711</c:v>
                </c:pt>
                <c:pt idx="2527">
                  <c:v>0.98589592682702232</c:v>
                </c:pt>
                <c:pt idx="2528">
                  <c:v>0.98578971098425971</c:v>
                </c:pt>
                <c:pt idx="2529">
                  <c:v>0.98568051047460559</c:v>
                </c:pt>
                <c:pt idx="2530">
                  <c:v>0.98556851000027157</c:v>
                </c:pt>
                <c:pt idx="2531">
                  <c:v>0.98545392741940718</c:v>
                </c:pt>
                <c:pt idx="2532">
                  <c:v>0.98533613439387369</c:v>
                </c:pt>
                <c:pt idx="2533">
                  <c:v>0.98521575230983316</c:v>
                </c:pt>
                <c:pt idx="2534">
                  <c:v>0.98509223743318364</c:v>
                </c:pt>
                <c:pt idx="2535">
                  <c:v>0.9849664706016622</c:v>
                </c:pt>
                <c:pt idx="2536">
                  <c:v>0.98483797480876922</c:v>
                </c:pt>
                <c:pt idx="2537">
                  <c:v>0.98470605874173789</c:v>
                </c:pt>
                <c:pt idx="2538">
                  <c:v>0.98457216880038023</c:v>
                </c:pt>
                <c:pt idx="2539">
                  <c:v>0.9844352716953807</c:v>
                </c:pt>
                <c:pt idx="2540">
                  <c:v>0.98429575922559953</c:v>
                </c:pt>
                <c:pt idx="2541">
                  <c:v>0.98415372335737861</c:v>
                </c:pt>
                <c:pt idx="2542">
                  <c:v>0.9840091553121012</c:v>
                </c:pt>
                <c:pt idx="2543">
                  <c:v>0.98386178409348446</c:v>
                </c:pt>
                <c:pt idx="2544">
                  <c:v>0.98371206469297268</c:v>
                </c:pt>
                <c:pt idx="2545">
                  <c:v>0.98355965351723618</c:v>
                </c:pt>
                <c:pt idx="2546">
                  <c:v>0.98340436682122234</c:v>
                </c:pt>
                <c:pt idx="2547">
                  <c:v>0.9832470139993259</c:v>
                </c:pt>
                <c:pt idx="2548">
                  <c:v>0.98308701014297861</c:v>
                </c:pt>
                <c:pt idx="2549">
                  <c:v>0.98292441910244943</c:v>
                </c:pt>
                <c:pt idx="2550">
                  <c:v>0.98275973211332335</c:v>
                </c:pt>
                <c:pt idx="2551">
                  <c:v>0.9825922580001083</c:v>
                </c:pt>
                <c:pt idx="2552">
                  <c:v>0.98242240265312275</c:v>
                </c:pt>
                <c:pt idx="2553">
                  <c:v>0.98224998898323068</c:v>
                </c:pt>
                <c:pt idx="2554">
                  <c:v>0.98207533671384362</c:v>
                </c:pt>
                <c:pt idx="2555">
                  <c:v>0.98189837110452027</c:v>
                </c:pt>
                <c:pt idx="2556">
                  <c:v>0.98171879581397237</c:v>
                </c:pt>
                <c:pt idx="2557">
                  <c:v>0.9815371781806389</c:v>
                </c:pt>
                <c:pt idx="2558">
                  <c:v>0.9813530959428538</c:v>
                </c:pt>
                <c:pt idx="2559">
                  <c:v>0.98116638777589926</c:v>
                </c:pt>
                <c:pt idx="2560">
                  <c:v>0.98097769547478197</c:v>
                </c:pt>
                <c:pt idx="2561">
                  <c:v>0.98078665756837713</c:v>
                </c:pt>
                <c:pt idx="2562">
                  <c:v>0.98059331869065969</c:v>
                </c:pt>
                <c:pt idx="2563">
                  <c:v>0.98039784327554225</c:v>
                </c:pt>
                <c:pt idx="2564">
                  <c:v>0.98019998723172941</c:v>
                </c:pt>
                <c:pt idx="2565">
                  <c:v>0.98000000289025324</c:v>
                </c:pt>
                <c:pt idx="2566">
                  <c:v>0.97979830841386506</c:v>
                </c:pt>
                <c:pt idx="2567">
                  <c:v>0.97959367181900459</c:v>
                </c:pt>
                <c:pt idx="2568">
                  <c:v>0.97938714981597597</c:v>
                </c:pt>
                <c:pt idx="2569">
                  <c:v>0.97917823685904037</c:v>
                </c:pt>
                <c:pt idx="2570">
                  <c:v>0.97896742612872178</c:v>
                </c:pt>
                <c:pt idx="2571">
                  <c:v>0.97875442423346437</c:v>
                </c:pt>
                <c:pt idx="2572">
                  <c:v>0.9785392465892726</c:v>
                </c:pt>
                <c:pt idx="2573">
                  <c:v>0.9783222226295365</c:v>
                </c:pt>
                <c:pt idx="2574">
                  <c:v>0.97810311876929856</c:v>
                </c:pt>
                <c:pt idx="2575">
                  <c:v>0.97788178180758023</c:v>
                </c:pt>
                <c:pt idx="2576">
                  <c:v>0.97765858187929677</c:v>
                </c:pt>
                <c:pt idx="2577">
                  <c:v>0.97743324732130332</c:v>
                </c:pt>
                <c:pt idx="2578">
                  <c:v>0.97720598153753679</c:v>
                </c:pt>
                <c:pt idx="2579">
                  <c:v>0.9769764971756868</c:v>
                </c:pt>
                <c:pt idx="2580">
                  <c:v>0.9767450667874864</c:v>
                </c:pt>
                <c:pt idx="2581">
                  <c:v>0.97651196189057732</c:v>
                </c:pt>
                <c:pt idx="2582">
                  <c:v>0.97627649597338961</c:v>
                </c:pt>
                <c:pt idx="2583">
                  <c:v>0.97603970314261024</c:v>
                </c:pt>
                <c:pt idx="2584">
                  <c:v>0.9758000489477735</c:v>
                </c:pt>
                <c:pt idx="2585">
                  <c:v>0.97555913227095281</c:v>
                </c:pt>
                <c:pt idx="2586">
                  <c:v>0.97531617559281403</c:v>
                </c:pt>
                <c:pt idx="2587">
                  <c:v>0.97507154724679979</c:v>
                </c:pt>
                <c:pt idx="2588">
                  <c:v>0.97482450251358976</c:v>
                </c:pt>
                <c:pt idx="2589">
                  <c:v>0.97457593553829602</c:v>
                </c:pt>
                <c:pt idx="2590">
                  <c:v>0.97432568840848521</c:v>
                </c:pt>
                <c:pt idx="2591">
                  <c:v>0.97407334900011422</c:v>
                </c:pt>
                <c:pt idx="2592">
                  <c:v>0.97382082706056061</c:v>
                </c:pt>
                <c:pt idx="2593">
                  <c:v>0.97356352283202774</c:v>
                </c:pt>
                <c:pt idx="2594">
                  <c:v>0.97330604916736008</c:v>
                </c:pt>
                <c:pt idx="2595">
                  <c:v>0.9730466339678322</c:v>
                </c:pt>
                <c:pt idx="2596">
                  <c:v>0.97278584723090677</c:v>
                </c:pt>
                <c:pt idx="2597">
                  <c:v>0.97252251624390706</c:v>
                </c:pt>
                <c:pt idx="2598">
                  <c:v>0.97225791572024745</c:v>
                </c:pt>
                <c:pt idx="2599">
                  <c:v>0.97199143421793432</c:v>
                </c:pt>
                <c:pt idx="2600">
                  <c:v>0.97172379414600163</c:v>
                </c:pt>
                <c:pt idx="2601">
                  <c:v>0.97145373858203488</c:v>
                </c:pt>
                <c:pt idx="2602">
                  <c:v>0.97118233613113236</c:v>
                </c:pt>
                <c:pt idx="2603">
                  <c:v>0.97090959166427004</c:v>
                </c:pt>
                <c:pt idx="2604">
                  <c:v>0.97063522632198751</c:v>
                </c:pt>
                <c:pt idx="2605">
                  <c:v>0.97035762497796341</c:v>
                </c:pt>
                <c:pt idx="2606">
                  <c:v>0.97007987858484468</c:v>
                </c:pt>
                <c:pt idx="2607">
                  <c:v>0.96980039393909445</c:v>
                </c:pt>
                <c:pt idx="2608">
                  <c:v>0.96951927613925015</c:v>
                </c:pt>
                <c:pt idx="2609">
                  <c:v>0.96923699325908508</c:v>
                </c:pt>
                <c:pt idx="2610">
                  <c:v>0.96895204478099917</c:v>
                </c:pt>
                <c:pt idx="2611">
                  <c:v>0.96866612663636142</c:v>
                </c:pt>
                <c:pt idx="2612">
                  <c:v>0.9683782187806883</c:v>
                </c:pt>
                <c:pt idx="2613">
                  <c:v>0.9680892061431392</c:v>
                </c:pt>
                <c:pt idx="2614">
                  <c:v>0.96779893779956094</c:v>
                </c:pt>
                <c:pt idx="2615">
                  <c:v>0.96750670389562599</c:v>
                </c:pt>
                <c:pt idx="2616">
                  <c:v>0.96721300851563807</c:v>
                </c:pt>
                <c:pt idx="2617">
                  <c:v>0.96691796198268376</c:v>
                </c:pt>
                <c:pt idx="2618">
                  <c:v>0.96662150786957435</c:v>
                </c:pt>
                <c:pt idx="2619">
                  <c:v>0.9663232551563613</c:v>
                </c:pt>
                <c:pt idx="2620">
                  <c:v>0.96602399851206744</c:v>
                </c:pt>
                <c:pt idx="2621">
                  <c:v>0.9657227142678374</c:v>
                </c:pt>
                <c:pt idx="2622">
                  <c:v>0.96542044612136402</c:v>
                </c:pt>
                <c:pt idx="2623">
                  <c:v>0.9651166333973985</c:v>
                </c:pt>
                <c:pt idx="2624">
                  <c:v>0.96481129856913317</c:v>
                </c:pt>
                <c:pt idx="2625">
                  <c:v>0.96450457204166962</c:v>
                </c:pt>
                <c:pt idx="2626">
                  <c:v>0.96419672895661834</c:v>
                </c:pt>
                <c:pt idx="2627">
                  <c:v>0.9638871350090723</c:v>
                </c:pt>
                <c:pt idx="2628">
                  <c:v>0.9635762955988173</c:v>
                </c:pt>
                <c:pt idx="2629">
                  <c:v>0.96326426734040804</c:v>
                </c:pt>
                <c:pt idx="2630">
                  <c:v>0.96295053497016914</c:v>
                </c:pt>
                <c:pt idx="2631">
                  <c:v>0.96263574714067024</c:v>
                </c:pt>
                <c:pt idx="2632">
                  <c:v>0.9623193758783537</c:v>
                </c:pt>
                <c:pt idx="2633">
                  <c:v>0.96200204196075334</c:v>
                </c:pt>
                <c:pt idx="2634">
                  <c:v>0.96168331105583327</c:v>
                </c:pt>
                <c:pt idx="2635">
                  <c:v>0.96136301823620074</c:v>
                </c:pt>
                <c:pt idx="2636">
                  <c:v>0.96104158868014322</c:v>
                </c:pt>
                <c:pt idx="2637">
                  <c:v>0.96071900741969452</c:v>
                </c:pt>
                <c:pt idx="2638">
                  <c:v>0.9603949074861432</c:v>
                </c:pt>
                <c:pt idx="2639">
                  <c:v>0.96006975056845334</c:v>
                </c:pt>
                <c:pt idx="2640">
                  <c:v>0.95974363098835014</c:v>
                </c:pt>
                <c:pt idx="2641">
                  <c:v>0.95941598672059369</c:v>
                </c:pt>
                <c:pt idx="2642">
                  <c:v>0.9590868252605439</c:v>
                </c:pt>
                <c:pt idx="2643">
                  <c:v>0.95875658145027232</c:v>
                </c:pt>
                <c:pt idx="2644">
                  <c:v>0.95842526861507737</c:v>
                </c:pt>
                <c:pt idx="2645">
                  <c:v>0.95809291372147021</c:v>
                </c:pt>
                <c:pt idx="2646">
                  <c:v>0.95776046488298783</c:v>
                </c:pt>
                <c:pt idx="2647">
                  <c:v>0.95742414803161668</c:v>
                </c:pt>
                <c:pt idx="2648">
                  <c:v>0.95708835724574326</c:v>
                </c:pt>
                <c:pt idx="2649">
                  <c:v>0.95675113172223303</c:v>
                </c:pt>
                <c:pt idx="2650">
                  <c:v>0.95641270713902538</c:v>
                </c:pt>
                <c:pt idx="2651">
                  <c:v>0.95607328444736306</c:v>
                </c:pt>
                <c:pt idx="2652">
                  <c:v>0.95573260414291339</c:v>
                </c:pt>
                <c:pt idx="2653">
                  <c:v>0.955391818382061</c:v>
                </c:pt>
                <c:pt idx="2654">
                  <c:v>0.95504841259444029</c:v>
                </c:pt>
                <c:pt idx="2655">
                  <c:v>0.95470427157668891</c:v>
                </c:pt>
                <c:pt idx="2656">
                  <c:v>0.95435938453939817</c:v>
                </c:pt>
                <c:pt idx="2657">
                  <c:v>0.9540134489883163</c:v>
                </c:pt>
                <c:pt idx="2658">
                  <c:v>0.95366607287803706</c:v>
                </c:pt>
                <c:pt idx="2659">
                  <c:v>0.95331767864623707</c:v>
                </c:pt>
                <c:pt idx="2660">
                  <c:v>0.95296865299675937</c:v>
                </c:pt>
                <c:pt idx="2661">
                  <c:v>0.95261826590072085</c:v>
                </c:pt>
                <c:pt idx="2662">
                  <c:v>0.95226689850227897</c:v>
                </c:pt>
                <c:pt idx="2663">
                  <c:v>0.95191454114306695</c:v>
                </c:pt>
                <c:pt idx="2664">
                  <c:v>0.95156120488485718</c:v>
                </c:pt>
                <c:pt idx="2665">
                  <c:v>0.95120675384404896</c:v>
                </c:pt>
                <c:pt idx="2666">
                  <c:v>0.95085130677165763</c:v>
                </c:pt>
                <c:pt idx="2667">
                  <c:v>0.95049480490718541</c:v>
                </c:pt>
                <c:pt idx="2668">
                  <c:v>0.95013731676865099</c:v>
                </c:pt>
                <c:pt idx="2669">
                  <c:v>0.94977919486605977</c:v>
                </c:pt>
                <c:pt idx="2670">
                  <c:v>0.94941991385032876</c:v>
                </c:pt>
                <c:pt idx="2671">
                  <c:v>0.94905930963510987</c:v>
                </c:pt>
                <c:pt idx="2672">
                  <c:v>0.9486982013850126</c:v>
                </c:pt>
                <c:pt idx="2673">
                  <c:v>0.94833590419534364</c:v>
                </c:pt>
                <c:pt idx="2674">
                  <c:v>0.94797287259127638</c:v>
                </c:pt>
                <c:pt idx="2675">
                  <c:v>0.94760904233770904</c:v>
                </c:pt>
                <c:pt idx="2676">
                  <c:v>0.94724373231754244</c:v>
                </c:pt>
                <c:pt idx="2677">
                  <c:v>0.9468785591796065</c:v>
                </c:pt>
                <c:pt idx="2678">
                  <c:v>0.94651116166870097</c:v>
                </c:pt>
                <c:pt idx="2679">
                  <c:v>0.94614342399226048</c:v>
                </c:pt>
                <c:pt idx="2680">
                  <c:v>0.94577485612817147</c:v>
                </c:pt>
                <c:pt idx="2681">
                  <c:v>0.94540524056873942</c:v>
                </c:pt>
                <c:pt idx="2682">
                  <c:v>0.94503505380804942</c:v>
                </c:pt>
                <c:pt idx="2683">
                  <c:v>0.94466407054689305</c:v>
                </c:pt>
                <c:pt idx="2684">
                  <c:v>0.94429203853641441</c:v>
                </c:pt>
                <c:pt idx="2685">
                  <c:v>0.94391923136180378</c:v>
                </c:pt>
                <c:pt idx="2686">
                  <c:v>0.94354496175384606</c:v>
                </c:pt>
                <c:pt idx="2687">
                  <c:v>0.94317098948428002</c:v>
                </c:pt>
                <c:pt idx="2688">
                  <c:v>0.94279528449868555</c:v>
                </c:pt>
                <c:pt idx="2689">
                  <c:v>0.94241900002768386</c:v>
                </c:pt>
                <c:pt idx="2690">
                  <c:v>0.94204210995134174</c:v>
                </c:pt>
                <c:pt idx="2691">
                  <c:v>0.94166438713448319</c:v>
                </c:pt>
                <c:pt idx="2692">
                  <c:v>0.94128567100123239</c:v>
                </c:pt>
                <c:pt idx="2693">
                  <c:v>0.94090641187773238</c:v>
                </c:pt>
                <c:pt idx="2694">
                  <c:v>0.94052635067892365</c:v>
                </c:pt>
                <c:pt idx="2695">
                  <c:v>0.94014492628181767</c:v>
                </c:pt>
                <c:pt idx="2696">
                  <c:v>0.93976326886459083</c:v>
                </c:pt>
                <c:pt idx="2697">
                  <c:v>0.93938089120393664</c:v>
                </c:pt>
                <c:pt idx="2698">
                  <c:v>0.93899800557254709</c:v>
                </c:pt>
                <c:pt idx="2699">
                  <c:v>0.93861387731723123</c:v>
                </c:pt>
                <c:pt idx="2700">
                  <c:v>0.93822875621895374</c:v>
                </c:pt>
                <c:pt idx="2701">
                  <c:v>0.93784351831401591</c:v>
                </c:pt>
                <c:pt idx="2702">
                  <c:v>0.93745717852606669</c:v>
                </c:pt>
                <c:pt idx="2703">
                  <c:v>0.93707023700180625</c:v>
                </c:pt>
                <c:pt idx="2704">
                  <c:v>0.93668263404223118</c:v>
                </c:pt>
                <c:pt idx="2705">
                  <c:v>0.93629413926946303</c:v>
                </c:pt>
                <c:pt idx="2706">
                  <c:v>0.935905310169169</c:v>
                </c:pt>
                <c:pt idx="2707">
                  <c:v>0.9355151990332824</c:v>
                </c:pt>
                <c:pt idx="2708">
                  <c:v>0.93512470678410109</c:v>
                </c:pt>
                <c:pt idx="2709">
                  <c:v>0.93473390016739577</c:v>
                </c:pt>
                <c:pt idx="2710">
                  <c:v>0.93434191122892207</c:v>
                </c:pt>
                <c:pt idx="2711">
                  <c:v>0.933950001096854</c:v>
                </c:pt>
                <c:pt idx="2712">
                  <c:v>0.93355671074048374</c:v>
                </c:pt>
                <c:pt idx="2713">
                  <c:v>0.93316332690331216</c:v>
                </c:pt>
                <c:pt idx="2714">
                  <c:v>0.93276852945788258</c:v>
                </c:pt>
                <c:pt idx="2715">
                  <c:v>0.93237365885618773</c:v>
                </c:pt>
                <c:pt idx="2716">
                  <c:v>0.93197756623340178</c:v>
                </c:pt>
                <c:pt idx="2717">
                  <c:v>0.93158140804584832</c:v>
                </c:pt>
                <c:pt idx="2718">
                  <c:v>0.93118470773882811</c:v>
                </c:pt>
                <c:pt idx="2719">
                  <c:v>0.93078712024555676</c:v>
                </c:pt>
                <c:pt idx="2720">
                  <c:v>0.93038891702192328</c:v>
                </c:pt>
                <c:pt idx="2721">
                  <c:v>0.92998972546499026</c:v>
                </c:pt>
                <c:pt idx="2722">
                  <c:v>0.9295909357562373</c:v>
                </c:pt>
                <c:pt idx="2723">
                  <c:v>0.92919054233329434</c:v>
                </c:pt>
                <c:pt idx="2724">
                  <c:v>0.92879009246216226</c:v>
                </c:pt>
                <c:pt idx="2725">
                  <c:v>0.92838909588415108</c:v>
                </c:pt>
                <c:pt idx="2726">
                  <c:v>0.92798757856417635</c:v>
                </c:pt>
                <c:pt idx="2727">
                  <c:v>0.92758502074251692</c:v>
                </c:pt>
                <c:pt idx="2728">
                  <c:v>0.92718176203470515</c:v>
                </c:pt>
                <c:pt idx="2729">
                  <c:v>0.92677961526597863</c:v>
                </c:pt>
                <c:pt idx="2730">
                  <c:v>0.92637511952920726</c:v>
                </c:pt>
                <c:pt idx="2731">
                  <c:v>0.92597044237861559</c:v>
                </c:pt>
                <c:pt idx="2732">
                  <c:v>0.92556548353889012</c:v>
                </c:pt>
                <c:pt idx="2733">
                  <c:v>0.92515960122085694</c:v>
                </c:pt>
                <c:pt idx="2734">
                  <c:v>0.92475350707370874</c:v>
                </c:pt>
                <c:pt idx="2735">
                  <c:v>0.92434657462966752</c:v>
                </c:pt>
                <c:pt idx="2736">
                  <c:v>0.9239398144966845</c:v>
                </c:pt>
                <c:pt idx="2737">
                  <c:v>0.92353241588586099</c:v>
                </c:pt>
                <c:pt idx="2738">
                  <c:v>0.92312418761312354</c:v>
                </c:pt>
                <c:pt idx="2739">
                  <c:v>0.92271601460130259</c:v>
                </c:pt>
                <c:pt idx="2740">
                  <c:v>0.92230617434924722</c:v>
                </c:pt>
                <c:pt idx="2741">
                  <c:v>0.92189620188401933</c:v>
                </c:pt>
                <c:pt idx="2742">
                  <c:v>0.92148572847808841</c:v>
                </c:pt>
                <c:pt idx="2743">
                  <c:v>0.92107547683656188</c:v>
                </c:pt>
                <c:pt idx="2744">
                  <c:v>0.92066467294282006</c:v>
                </c:pt>
                <c:pt idx="2745">
                  <c:v>0.92025270707963935</c:v>
                </c:pt>
                <c:pt idx="2746">
                  <c:v>0.91984097876769244</c:v>
                </c:pt>
                <c:pt idx="2747">
                  <c:v>0.91942825276961715</c:v>
                </c:pt>
                <c:pt idx="2748">
                  <c:v>0.91901542127116642</c:v>
                </c:pt>
                <c:pt idx="2749">
                  <c:v>0.91860156489628941</c:v>
                </c:pt>
                <c:pt idx="2750">
                  <c:v>0.91818736728753925</c:v>
                </c:pt>
                <c:pt idx="2751">
                  <c:v>0.91777332042167359</c:v>
                </c:pt>
                <c:pt idx="2752">
                  <c:v>0.91735854574856024</c:v>
                </c:pt>
                <c:pt idx="2753">
                  <c:v>0.91694342756629432</c:v>
                </c:pt>
                <c:pt idx="2754">
                  <c:v>0.91652808597091928</c:v>
                </c:pt>
                <c:pt idx="2755">
                  <c:v>0.91611190504965323</c:v>
                </c:pt>
                <c:pt idx="2756">
                  <c:v>0.91569530807167254</c:v>
                </c:pt>
                <c:pt idx="2757">
                  <c:v>0.91527819294025869</c:v>
                </c:pt>
                <c:pt idx="2758">
                  <c:v>0.9148612004125275</c:v>
                </c:pt>
                <c:pt idx="2759">
                  <c:v>0.9144436047307799</c:v>
                </c:pt>
                <c:pt idx="2760">
                  <c:v>0.9140258115242258</c:v>
                </c:pt>
                <c:pt idx="2761">
                  <c:v>0.9136070444647314</c:v>
                </c:pt>
                <c:pt idx="2762">
                  <c:v>0.9131874293902823</c:v>
                </c:pt>
                <c:pt idx="2763">
                  <c:v>0.91276877563130354</c:v>
                </c:pt>
                <c:pt idx="2764">
                  <c:v>0.91234908925293945</c:v>
                </c:pt>
                <c:pt idx="2765">
                  <c:v>0.91192928864907286</c:v>
                </c:pt>
                <c:pt idx="2766">
                  <c:v>0.91150854890033384</c:v>
                </c:pt>
                <c:pt idx="2767">
                  <c:v>0.91108795858183333</c:v>
                </c:pt>
                <c:pt idx="2768">
                  <c:v>0.91066615240874582</c:v>
                </c:pt>
                <c:pt idx="2769">
                  <c:v>0.91024524376763849</c:v>
                </c:pt>
                <c:pt idx="2770">
                  <c:v>0.90982375332344678</c:v>
                </c:pt>
                <c:pt idx="2771">
                  <c:v>0.90940141214171855</c:v>
                </c:pt>
                <c:pt idx="2772">
                  <c:v>0.90897926426026943</c:v>
                </c:pt>
                <c:pt idx="2773">
                  <c:v>0.90855582534824053</c:v>
                </c:pt>
                <c:pt idx="2774">
                  <c:v>0.90813236837664113</c:v>
                </c:pt>
                <c:pt idx="2775">
                  <c:v>0.90770912567499429</c:v>
                </c:pt>
                <c:pt idx="2776">
                  <c:v>0.90728498603124896</c:v>
                </c:pt>
                <c:pt idx="2777">
                  <c:v>0.90686182174002572</c:v>
                </c:pt>
                <c:pt idx="2778">
                  <c:v>0.90643750738877671</c:v>
                </c:pt>
                <c:pt idx="2779">
                  <c:v>0.90601164717095628</c:v>
                </c:pt>
                <c:pt idx="2780">
                  <c:v>0.9055864114594655</c:v>
                </c:pt>
                <c:pt idx="2781">
                  <c:v>0.90516075362421988</c:v>
                </c:pt>
                <c:pt idx="2782">
                  <c:v>0.90473480016386798</c:v>
                </c:pt>
                <c:pt idx="2783">
                  <c:v>0.90430883501826564</c:v>
                </c:pt>
                <c:pt idx="2784">
                  <c:v>0.90388321784105241</c:v>
                </c:pt>
                <c:pt idx="2785">
                  <c:v>0.90345626453628725</c:v>
                </c:pt>
                <c:pt idx="2786">
                  <c:v>0.90302935761248138</c:v>
                </c:pt>
                <c:pt idx="2787">
                  <c:v>0.90260190234969495</c:v>
                </c:pt>
                <c:pt idx="2788">
                  <c:v>0.90217427295059838</c:v>
                </c:pt>
                <c:pt idx="2789">
                  <c:v>0.90174628060633077</c:v>
                </c:pt>
                <c:pt idx="2790">
                  <c:v>0.9013183756926475</c:v>
                </c:pt>
                <c:pt idx="2791">
                  <c:v>0.90089001204474561</c:v>
                </c:pt>
                <c:pt idx="2792">
                  <c:v>0.9004615651882707</c:v>
                </c:pt>
                <c:pt idx="2793">
                  <c:v>0.90003269598989455</c:v>
                </c:pt>
                <c:pt idx="2794">
                  <c:v>0.89960369925936401</c:v>
                </c:pt>
                <c:pt idx="2795">
                  <c:v>0.89917377717242908</c:v>
                </c:pt>
                <c:pt idx="2796">
                  <c:v>0.89874440539895251</c:v>
                </c:pt>
                <c:pt idx="2797">
                  <c:v>0.89831475882036504</c:v>
                </c:pt>
                <c:pt idx="2798">
                  <c:v>0.89788463384754214</c:v>
                </c:pt>
                <c:pt idx="2799">
                  <c:v>0.89745403452703854</c:v>
                </c:pt>
                <c:pt idx="2800">
                  <c:v>0.89702359155429245</c:v>
                </c:pt>
                <c:pt idx="2801">
                  <c:v>0.89659282581574173</c:v>
                </c:pt>
                <c:pt idx="2802">
                  <c:v>0.8961616871271022</c:v>
                </c:pt>
                <c:pt idx="2803">
                  <c:v>0.89573116594020419</c:v>
                </c:pt>
                <c:pt idx="2804">
                  <c:v>0.89529975434601416</c:v>
                </c:pt>
                <c:pt idx="2805">
                  <c:v>0.89486688151130211</c:v>
                </c:pt>
                <c:pt idx="2806">
                  <c:v>0.89443553712654911</c:v>
                </c:pt>
                <c:pt idx="2807">
                  <c:v>0.89400253602578938</c:v>
                </c:pt>
                <c:pt idx="2808">
                  <c:v>0.89357098710150951</c:v>
                </c:pt>
                <c:pt idx="2809">
                  <c:v>0.89313803596836205</c:v>
                </c:pt>
                <c:pt idx="2810">
                  <c:v>0.89270570167328489</c:v>
                </c:pt>
                <c:pt idx="2811">
                  <c:v>0.89227158628183301</c:v>
                </c:pt>
                <c:pt idx="2812">
                  <c:v>0.89183939179348659</c:v>
                </c:pt>
                <c:pt idx="2813">
                  <c:v>0.89140689097930237</c:v>
                </c:pt>
                <c:pt idx="2814">
                  <c:v>0.89097192586298568</c:v>
                </c:pt>
                <c:pt idx="2815">
                  <c:v>0.89053822501942759</c:v>
                </c:pt>
                <c:pt idx="2816">
                  <c:v>0.89010478721321951</c:v>
                </c:pt>
                <c:pt idx="2817">
                  <c:v>0.88967046243717329</c:v>
                </c:pt>
                <c:pt idx="2818">
                  <c:v>0.88923653605809938</c:v>
                </c:pt>
                <c:pt idx="2819">
                  <c:v>0.8888013672061742</c:v>
                </c:pt>
                <c:pt idx="2820">
                  <c:v>0.88836748281042743</c:v>
                </c:pt>
                <c:pt idx="2821">
                  <c:v>0.88793225566864509</c:v>
                </c:pt>
                <c:pt idx="2822">
                  <c:v>0.88749740143619305</c:v>
                </c:pt>
                <c:pt idx="2823">
                  <c:v>0.88706199625903992</c:v>
                </c:pt>
                <c:pt idx="2824">
                  <c:v>0.88662715974023354</c:v>
                </c:pt>
                <c:pt idx="2825">
                  <c:v>0.88619084395815406</c:v>
                </c:pt>
                <c:pt idx="2826">
                  <c:v>0.88575564228343784</c:v>
                </c:pt>
                <c:pt idx="2827">
                  <c:v>0.88531989494026619</c:v>
                </c:pt>
                <c:pt idx="2828">
                  <c:v>0.88488481633060534</c:v>
                </c:pt>
                <c:pt idx="2829">
                  <c:v>0.88444834840577535</c:v>
                </c:pt>
                <c:pt idx="2830">
                  <c:v>0.88401176894269529</c:v>
                </c:pt>
                <c:pt idx="2831">
                  <c:v>0.8835748055768694</c:v>
                </c:pt>
                <c:pt idx="2832">
                  <c:v>0.8831388958715698</c:v>
                </c:pt>
                <c:pt idx="2833">
                  <c:v>0.88270254608308918</c:v>
                </c:pt>
                <c:pt idx="2834">
                  <c:v>0.88226566359574687</c:v>
                </c:pt>
                <c:pt idx="2835">
                  <c:v>0.88182932141464954</c:v>
                </c:pt>
                <c:pt idx="2836">
                  <c:v>0.88139208192556062</c:v>
                </c:pt>
                <c:pt idx="2837">
                  <c:v>0.88095466619658713</c:v>
                </c:pt>
                <c:pt idx="2838">
                  <c:v>0.88051782246492205</c:v>
                </c:pt>
                <c:pt idx="2839">
                  <c:v>0.88008066622377912</c:v>
                </c:pt>
                <c:pt idx="2840">
                  <c:v>0.87964282604634048</c:v>
                </c:pt>
                <c:pt idx="2841">
                  <c:v>0.87920504092337781</c:v>
                </c:pt>
                <c:pt idx="2842">
                  <c:v>0.87876771408507215</c:v>
                </c:pt>
                <c:pt idx="2843">
                  <c:v>0.87832957258054478</c:v>
                </c:pt>
                <c:pt idx="2844">
                  <c:v>0.87789194308082052</c:v>
                </c:pt>
                <c:pt idx="2845">
                  <c:v>0.87745577227434135</c:v>
                </c:pt>
                <c:pt idx="2846">
                  <c:v>0.87701642516390177</c:v>
                </c:pt>
                <c:pt idx="2847">
                  <c:v>0.87657749778218885</c:v>
                </c:pt>
                <c:pt idx="2848">
                  <c:v>0.87614025120018535</c:v>
                </c:pt>
                <c:pt idx="2849">
                  <c:v>0.87570258745951068</c:v>
                </c:pt>
                <c:pt idx="2850">
                  <c:v>0.87526392210895965</c:v>
                </c:pt>
                <c:pt idx="2851">
                  <c:v>0.87482477287847071</c:v>
                </c:pt>
                <c:pt idx="2852">
                  <c:v>0.8743860398035147</c:v>
                </c:pt>
                <c:pt idx="2853">
                  <c:v>0.8739467691365076</c:v>
                </c:pt>
                <c:pt idx="2854">
                  <c:v>0.87350834065419125</c:v>
                </c:pt>
                <c:pt idx="2855">
                  <c:v>0.87306951748975725</c:v>
                </c:pt>
                <c:pt idx="2856">
                  <c:v>0.87263132651820119</c:v>
                </c:pt>
                <c:pt idx="2857">
                  <c:v>0.87219118451053479</c:v>
                </c:pt>
                <c:pt idx="2858">
                  <c:v>0.87175244006271524</c:v>
                </c:pt>
                <c:pt idx="2859">
                  <c:v>0.87131353158034641</c:v>
                </c:pt>
                <c:pt idx="2860">
                  <c:v>0.8708741521491109</c:v>
                </c:pt>
                <c:pt idx="2861">
                  <c:v>0.8704318350171224</c:v>
                </c:pt>
                <c:pt idx="2862">
                  <c:v>0.86999575752091229</c:v>
                </c:pt>
                <c:pt idx="2863">
                  <c:v>0.86955636901832101</c:v>
                </c:pt>
                <c:pt idx="2864">
                  <c:v>0.86911662993302352</c:v>
                </c:pt>
                <c:pt idx="2865">
                  <c:v>0.86867762410011862</c:v>
                </c:pt>
                <c:pt idx="2866">
                  <c:v>0.86823877237498182</c:v>
                </c:pt>
                <c:pt idx="2867">
                  <c:v>0.86779834217392116</c:v>
                </c:pt>
                <c:pt idx="2868">
                  <c:v>0.86735887383290267</c:v>
                </c:pt>
                <c:pt idx="2869">
                  <c:v>0.86691987737803722</c:v>
                </c:pt>
                <c:pt idx="2870">
                  <c:v>0.86648016022121177</c:v>
                </c:pt>
                <c:pt idx="2871">
                  <c:v>0.86604172960901826</c:v>
                </c:pt>
                <c:pt idx="2872">
                  <c:v>0.86560066068847563</c:v>
                </c:pt>
                <c:pt idx="2873">
                  <c:v>0.86516126783228153</c:v>
                </c:pt>
                <c:pt idx="2874">
                  <c:v>0.86472159090667833</c:v>
                </c:pt>
                <c:pt idx="2875">
                  <c:v>0.86428140625207939</c:v>
                </c:pt>
                <c:pt idx="2876">
                  <c:v>0.86384134238046506</c:v>
                </c:pt>
                <c:pt idx="2877">
                  <c:v>0.86340131988957869</c:v>
                </c:pt>
                <c:pt idx="2878">
                  <c:v>0.86296117251098103</c:v>
                </c:pt>
                <c:pt idx="2879">
                  <c:v>0.86252177794885143</c:v>
                </c:pt>
                <c:pt idx="2880">
                  <c:v>0.86208134496292788</c:v>
                </c:pt>
                <c:pt idx="2881">
                  <c:v>0.86164105438962191</c:v>
                </c:pt>
                <c:pt idx="2882">
                  <c:v>0.86120185195667887</c:v>
                </c:pt>
                <c:pt idx="2883">
                  <c:v>0.86076133245672681</c:v>
                </c:pt>
                <c:pt idx="2884">
                  <c:v>0.86032128694436705</c:v>
                </c:pt>
                <c:pt idx="2885">
                  <c:v>0.85988165562105412</c:v>
                </c:pt>
                <c:pt idx="2886">
                  <c:v>0.85944164044183713</c:v>
                </c:pt>
                <c:pt idx="2887">
                  <c:v>0.85900075634583739</c:v>
                </c:pt>
                <c:pt idx="2888">
                  <c:v>0.85856099562105481</c:v>
                </c:pt>
                <c:pt idx="2889">
                  <c:v>0.85812146520469923</c:v>
                </c:pt>
                <c:pt idx="2890">
                  <c:v>0.85768154699181787</c:v>
                </c:pt>
                <c:pt idx="2891">
                  <c:v>0.85724151198682974</c:v>
                </c:pt>
                <c:pt idx="2892">
                  <c:v>0.85680217783089774</c:v>
                </c:pt>
                <c:pt idx="2893">
                  <c:v>0.8563620492528683</c:v>
                </c:pt>
                <c:pt idx="2894">
                  <c:v>0.85592113813684345</c:v>
                </c:pt>
                <c:pt idx="2895">
                  <c:v>0.8554811596545181</c:v>
                </c:pt>
                <c:pt idx="2896">
                  <c:v>0.85504180123999585</c:v>
                </c:pt>
                <c:pt idx="2897">
                  <c:v>0.85460325665259929</c:v>
                </c:pt>
                <c:pt idx="2898">
                  <c:v>0.85416195466130429</c:v>
                </c:pt>
                <c:pt idx="2899">
                  <c:v>0.85372113949925776</c:v>
                </c:pt>
                <c:pt idx="2900">
                  <c:v>0.85328234441192263</c:v>
                </c:pt>
                <c:pt idx="2901">
                  <c:v>0.85284223394709924</c:v>
                </c:pt>
                <c:pt idx="2902">
                  <c:v>0.85240158439885427</c:v>
                </c:pt>
                <c:pt idx="2903">
                  <c:v>0.85196347105918568</c:v>
                </c:pt>
                <c:pt idx="2904">
                  <c:v>0.85152255214962147</c:v>
                </c:pt>
                <c:pt idx="2905">
                  <c:v>0.851082625476143</c:v>
                </c:pt>
                <c:pt idx="2906">
                  <c:v>0.850642584814983</c:v>
                </c:pt>
                <c:pt idx="2907">
                  <c:v>0.85020302155046856</c:v>
                </c:pt>
                <c:pt idx="2908">
                  <c:v>0.84976339973088033</c:v>
                </c:pt>
                <c:pt idx="2909">
                  <c:v>0.84932366360759848</c:v>
                </c:pt>
                <c:pt idx="2910">
                  <c:v>0.84888445461029716</c:v>
                </c:pt>
                <c:pt idx="2911">
                  <c:v>0.84844436326382333</c:v>
                </c:pt>
                <c:pt idx="2912">
                  <c:v>0.84800496214263121</c:v>
                </c:pt>
                <c:pt idx="2913">
                  <c:v>0.84756617217143959</c:v>
                </c:pt>
                <c:pt idx="2914">
                  <c:v>0.84712743376474897</c:v>
                </c:pt>
                <c:pt idx="2915">
                  <c:v>0.84668654130143894</c:v>
                </c:pt>
                <c:pt idx="2916">
                  <c:v>0.84624729910024754</c:v>
                </c:pt>
                <c:pt idx="2917">
                  <c:v>0.84580804029750056</c:v>
                </c:pt>
                <c:pt idx="2918">
                  <c:v>0.84536891082784782</c:v>
                </c:pt>
                <c:pt idx="2919">
                  <c:v>0.84493053390488793</c:v>
                </c:pt>
                <c:pt idx="2920">
                  <c:v>0.84448978483944881</c:v>
                </c:pt>
                <c:pt idx="2921">
                  <c:v>0.84405063954986448</c:v>
                </c:pt>
                <c:pt idx="2922">
                  <c:v>0.84361251948881921</c:v>
                </c:pt>
                <c:pt idx="2923">
                  <c:v>0.84317326522394209</c:v>
                </c:pt>
                <c:pt idx="2924">
                  <c:v>0.84273432897206346</c:v>
                </c:pt>
                <c:pt idx="2925">
                  <c:v>0.84229606985259542</c:v>
                </c:pt>
                <c:pt idx="2926">
                  <c:v>0.84185756469129991</c:v>
                </c:pt>
                <c:pt idx="2927">
                  <c:v>0.84141728813348149</c:v>
                </c:pt>
                <c:pt idx="2928">
                  <c:v>0.84097901823151533</c:v>
                </c:pt>
                <c:pt idx="2929">
                  <c:v>0.84054096274941681</c:v>
                </c:pt>
                <c:pt idx="2930">
                  <c:v>0.84010163916009117</c:v>
                </c:pt>
                <c:pt idx="2931">
                  <c:v>0.83966300673558647</c:v>
                </c:pt>
                <c:pt idx="2932">
                  <c:v>0.8392250105942769</c:v>
                </c:pt>
                <c:pt idx="2933">
                  <c:v>0.83878714069785143</c:v>
                </c:pt>
                <c:pt idx="2934">
                  <c:v>0.83834877912974937</c:v>
                </c:pt>
                <c:pt idx="2935">
                  <c:v>0.83791024854811791</c:v>
                </c:pt>
                <c:pt idx="2936">
                  <c:v>0.83747238645769628</c:v>
                </c:pt>
                <c:pt idx="2937">
                  <c:v>0.8370337743701316</c:v>
                </c:pt>
                <c:pt idx="2938">
                  <c:v>0.83659689861971431</c:v>
                </c:pt>
                <c:pt idx="2939">
                  <c:v>0.83615858463945159</c:v>
                </c:pt>
                <c:pt idx="2940">
                  <c:v>0.83571958412938629</c:v>
                </c:pt>
                <c:pt idx="2941">
                  <c:v>0.83528203298959847</c:v>
                </c:pt>
                <c:pt idx="2942">
                  <c:v>0.83484441125789632</c:v>
                </c:pt>
                <c:pt idx="2943">
                  <c:v>0.83440758556593875</c:v>
                </c:pt>
                <c:pt idx="2944">
                  <c:v>0.83396982728821201</c:v>
                </c:pt>
                <c:pt idx="2945">
                  <c:v>0.83353427860962992</c:v>
                </c:pt>
                <c:pt idx="2946">
                  <c:v>0.83309594048686109</c:v>
                </c:pt>
                <c:pt idx="2947">
                  <c:v>0.83265714714847605</c:v>
                </c:pt>
                <c:pt idx="2948">
                  <c:v>0.83222019663512325</c:v>
                </c:pt>
                <c:pt idx="2949">
                  <c:v>0.83178345055787595</c:v>
                </c:pt>
                <c:pt idx="2950">
                  <c:v>0.83134647245318882</c:v>
                </c:pt>
                <c:pt idx="2951">
                  <c:v>0.83091102082301194</c:v>
                </c:pt>
                <c:pt idx="2952">
                  <c:v>0.8304730399553143</c:v>
                </c:pt>
                <c:pt idx="2953">
                  <c:v>0.83003656119504299</c:v>
                </c:pt>
                <c:pt idx="2954">
                  <c:v>0.82960000674483614</c:v>
                </c:pt>
                <c:pt idx="2955">
                  <c:v>0.82916340477954775</c:v>
                </c:pt>
                <c:pt idx="2956">
                  <c:v>0.82872782209081641</c:v>
                </c:pt>
                <c:pt idx="2957">
                  <c:v>0.82829131668561951</c:v>
                </c:pt>
                <c:pt idx="2958">
                  <c:v>0.82785445998640972</c:v>
                </c:pt>
                <c:pt idx="2959">
                  <c:v>0.82741844812836751</c:v>
                </c:pt>
                <c:pt idx="2960">
                  <c:v>0.82698283267801753</c:v>
                </c:pt>
                <c:pt idx="2961">
                  <c:v>0.82654658644117962</c:v>
                </c:pt>
                <c:pt idx="2962">
                  <c:v>0.82611246241440872</c:v>
                </c:pt>
                <c:pt idx="2963">
                  <c:v>0.82567476145885665</c:v>
                </c:pt>
                <c:pt idx="2964">
                  <c:v>0.82524008099557056</c:v>
                </c:pt>
                <c:pt idx="2965">
                  <c:v>0.82480395924318994</c:v>
                </c:pt>
                <c:pt idx="2966">
                  <c:v>0.82436986090496067</c:v>
                </c:pt>
                <c:pt idx="2967">
                  <c:v>0.82393327621704759</c:v>
                </c:pt>
                <c:pt idx="2968">
                  <c:v>0.82349998814214997</c:v>
                </c:pt>
                <c:pt idx="2969">
                  <c:v>0.823063514265436</c:v>
                </c:pt>
                <c:pt idx="2970">
                  <c:v>0.82262909517919791</c:v>
                </c:pt>
                <c:pt idx="2971">
                  <c:v>0.8221945334966464</c:v>
                </c:pt>
                <c:pt idx="2972">
                  <c:v>0.82176065930700837</c:v>
                </c:pt>
                <c:pt idx="2973">
                  <c:v>0.82132723609434022</c:v>
                </c:pt>
                <c:pt idx="2974">
                  <c:v>0.82089193578814934</c:v>
                </c:pt>
                <c:pt idx="2975">
                  <c:v>0.82045785424479589</c:v>
                </c:pt>
                <c:pt idx="2976">
                  <c:v>0.82002282001674487</c:v>
                </c:pt>
                <c:pt idx="2977">
                  <c:v>0.81958864838347067</c:v>
                </c:pt>
                <c:pt idx="2978">
                  <c:v>0.81915445610635085</c:v>
                </c:pt>
                <c:pt idx="2979">
                  <c:v>0.8187211511429775</c:v>
                </c:pt>
                <c:pt idx="2980">
                  <c:v>0.81828758417314296</c:v>
                </c:pt>
                <c:pt idx="2981">
                  <c:v>0.81785374454325244</c:v>
                </c:pt>
                <c:pt idx="2982">
                  <c:v>0.8174203288934444</c:v>
                </c:pt>
                <c:pt idx="2983">
                  <c:v>0.81698720135363945</c:v>
                </c:pt>
                <c:pt idx="2984">
                  <c:v>0.81655507138938566</c:v>
                </c:pt>
                <c:pt idx="2985">
                  <c:v>0.81612122099225815</c:v>
                </c:pt>
                <c:pt idx="2986">
                  <c:v>0.81568862094184735</c:v>
                </c:pt>
                <c:pt idx="2987">
                  <c:v>0.81525642363326245</c:v>
                </c:pt>
                <c:pt idx="2988">
                  <c:v>0.8148223488748938</c:v>
                </c:pt>
                <c:pt idx="2989">
                  <c:v>0.81439113496048332</c:v>
                </c:pt>
                <c:pt idx="2990">
                  <c:v>0.81395824135464701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F416-40D9-B7D5-70F8CF2A8237}"/>
            </c:ext>
          </c:extLst>
        </c:ser>
        <c:ser>
          <c:idx val="18"/>
          <c:order val="18"/>
          <c:spPr>
            <a:ln>
              <a:noFill/>
            </a:ln>
          </c:spPr>
          <c:marker>
            <c:symbol val="circle"/>
            <c:size val="8"/>
            <c:spPr>
              <a:solidFill>
                <a:schemeClr val="tx2"/>
              </a:solidFill>
              <a:ln>
                <a:noFill/>
              </a:ln>
            </c:spPr>
          </c:marker>
          <c:xVal>
            <c:numRef>
              <c:f>手順4!$G$916</c:f>
              <c:numCache>
                <c:formatCode>0.0000_ </c:formatCode>
                <c:ptCount val="1"/>
                <c:pt idx="0">
                  <c:v>0.96212989361422141</c:v>
                </c:pt>
              </c:numCache>
            </c:numRef>
          </c:xVal>
          <c:yVal>
            <c:numRef>
              <c:f>手順4!$H$916</c:f>
              <c:numCache>
                <c:formatCode>0.0000_ </c:formatCode>
                <c:ptCount val="1"/>
                <c:pt idx="0">
                  <c:v>0.25270704772090502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F416-40D9-B7D5-70F8CF2A8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449408"/>
        <c:axId val="130451328"/>
      </c:scatterChart>
      <c:valAx>
        <c:axId val="130449408"/>
        <c:scaling>
          <c:orientation val="minMax"/>
          <c:max val="1"/>
          <c:min val="-1"/>
        </c:scaling>
        <c:delete val="1"/>
        <c:axPos val="b"/>
        <c:numFmt formatCode="0.0000_ " sourceLinked="1"/>
        <c:majorTickMark val="out"/>
        <c:minorTickMark val="none"/>
        <c:tickLblPos val="none"/>
        <c:crossAx val="130451328"/>
        <c:crosses val="autoZero"/>
        <c:crossBetween val="midCat"/>
      </c:valAx>
      <c:valAx>
        <c:axId val="130451328"/>
        <c:scaling>
          <c:orientation val="minMax"/>
          <c:max val="1"/>
          <c:min val="-1"/>
        </c:scaling>
        <c:delete val="1"/>
        <c:axPos val="l"/>
        <c:numFmt formatCode="0.0000_ " sourceLinked="1"/>
        <c:majorTickMark val="out"/>
        <c:minorTickMark val="none"/>
        <c:tickLblPos val="none"/>
        <c:crossAx val="130449408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φ=0</c:v>
          </c:tx>
          <c:spPr>
            <a:ln w="3492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twShiko!$B$4:$B$123</c:f>
              <c:numCache>
                <c:formatCode>0.00E+00</c:formatCode>
                <c:ptCount val="120"/>
                <c:pt idx="0">
                  <c:v>-4.2793528071895004</c:v>
                </c:pt>
                <c:pt idx="1">
                  <c:v>-4.2606425082469999</c:v>
                </c:pt>
                <c:pt idx="2">
                  <c:v>-4.2433437483584999</c:v>
                </c:pt>
                <c:pt idx="3">
                  <c:v>-4.2276289376995004</c:v>
                </c:pt>
                <c:pt idx="4">
                  <c:v>-4.2136536782288001</c:v>
                </c:pt>
                <c:pt idx="5">
                  <c:v>-4.2015557314561001</c:v>
                </c:pt>
                <c:pt idx="6">
                  <c:v>-4.1914541191253996</c:v>
                </c:pt>
                <c:pt idx="7">
                  <c:v>-4.1834483454399001</c:v>
                </c:pt>
                <c:pt idx="8">
                  <c:v>-4.1776177318182999</c:v>
                </c:pt>
                <c:pt idx="9">
                  <c:v>-4.1740208579568998</c:v>
                </c:pt>
                <c:pt idx="10">
                  <c:v>-4.1726951060211999</c:v>
                </c:pt>
                <c:pt idx="11">
                  <c:v>-4.1736563079567999</c:v>
                </c:pt>
                <c:pt idx="12">
                  <c:v>-4.1768984990632001</c:v>
                </c:pt>
                <c:pt idx="13">
                  <c:v>-4.1823937839978003</c:v>
                </c:pt>
                <c:pt idx="14">
                  <c:v>-4.1900923241703998</c:v>
                </c:pt>
                <c:pt idx="15">
                  <c:v>-4.1999224579614998</c:v>
                </c:pt>
                <c:pt idx="16">
                  <c:v>-4.2117909672548999</c:v>
                </c:pt>
                <c:pt idx="17">
                  <c:v>-4.2255835053548001</c:v>
                </c:pt>
                <c:pt idx="18">
                  <c:v>-4.2411652023614002</c:v>
                </c:pt>
                <c:pt idx="19">
                  <c:v>-4.2583814644422002</c:v>
                </c:pt>
                <c:pt idx="20">
                  <c:v>-4.2770589830633003</c:v>
                </c:pt>
                <c:pt idx="21">
                  <c:v>-4.2970069690576</c:v>
                </c:pt>
                <c:pt idx="22">
                  <c:v>-4.3180186243070997</c:v>
                </c:pt>
                <c:pt idx="23">
                  <c:v>-4.3398728607311003</c:v>
                </c:pt>
                <c:pt idx="24">
                  <c:v>-4.3623362721302996</c:v>
                </c:pt>
                <c:pt idx="25">
                  <c:v>-4.3851653591871997</c:v>
                </c:pt>
                <c:pt idx="26">
                  <c:v>-4.4081090015870998</c:v>
                </c:pt>
                <c:pt idx="27">
                  <c:v>-4.4309111638414</c:v>
                </c:pt>
                <c:pt idx="28">
                  <c:v>-4.4533138131192</c:v>
                </c:pt>
                <c:pt idx="29">
                  <c:v>-4.4750600184355003</c:v>
                </c:pt>
                <c:pt idx="30">
                  <c:v>-4.4958971912442998</c:v>
                </c:pt>
                <c:pt idx="31">
                  <c:v>-4.5155804182518997</c:v>
                </c:pt>
                <c:pt idx="32">
                  <c:v>-4.5338758286053</c:v>
                </c:pt>
                <c:pt idx="33">
                  <c:v>-4.5505639301030998</c:v>
                </c:pt>
                <c:pt idx="34">
                  <c:v>-4.5654428432987997</c:v>
                </c:pt>
                <c:pt idx="35">
                  <c:v>-4.5783313588886001</c:v>
                </c:pt>
                <c:pt idx="36">
                  <c:v>-4.5890717431052996</c:v>
                </c:pt>
                <c:pt idx="37">
                  <c:v>-4.5975322182994001</c:v>
                </c:pt>
                <c:pt idx="38">
                  <c:v>-4.6036090516832999</c:v>
                </c:pt>
                <c:pt idx="39">
                  <c:v>-4.6072281942629001</c:v>
                </c:pt>
                <c:pt idx="40">
                  <c:v>-4.6083464240056999</c:v>
                </c:pt>
                <c:pt idx="41">
                  <c:v>-4.6069519617576002</c:v>
                </c:pt>
                <c:pt idx="42">
                  <c:v>-4.6030645445955001</c:v>
                </c:pt>
                <c:pt idx="43">
                  <c:v>-4.5967349582981996</c:v>
                </c:pt>
                <c:pt idx="44">
                  <c:v>-4.5880440474926996</c:v>
                </c:pt>
                <c:pt idx="45">
                  <c:v>-4.5771012378228004</c:v>
                </c:pt>
                <c:pt idx="46">
                  <c:v>-4.5640426183437004</c:v>
                </c:pt>
                <c:pt idx="47">
                  <c:v>-4.5490286435652996</c:v>
                </c:pt>
                <c:pt idx="48">
                  <c:v>-4.5322415226667996</c:v>
                </c:pt>
                <c:pt idx="49">
                  <c:v>-4.5138823681372999</c:v>
                </c:pt>
                <c:pt idx="50">
                  <c:v>-4.4941681774667002</c:v>
                </c:pt>
                <c:pt idx="51">
                  <c:v>-4.4733287197341998</c:v>
                </c:pt>
                <c:pt idx="52">
                  <c:v>-4.4516033944315003</c:v>
                </c:pt>
                <c:pt idx="53">
                  <c:v>-4.4292381231403999</c:v>
                </c:pt>
                <c:pt idx="54">
                  <c:v>-4.4064823263766</c:v>
                </c:pt>
                <c:pt idx="55">
                  <c:v>-4.3835860286347996</c:v>
                </c:pt>
                <c:pt idx="56">
                  <c:v>-4.3607971250212003</c:v>
                </c:pt>
                <c:pt idx="57">
                  <c:v>-4.3383588333710001</c:v>
                </c:pt>
                <c:pt idx="58">
                  <c:v>-4.3165073468555999</c:v>
                </c:pt>
                <c:pt idx="59">
                  <c:v>-4.2954696941275001</c:v>
                </c:pt>
                <c:pt idx="60">
                  <c:v>-4.2754618072559998</c:v>
                </c:pt>
                <c:pt idx="61">
                  <c:v>-4.2566867922113003</c:v>
                </c:pt>
                <c:pt idx="62">
                  <c:v>-4.2393333925047001</c:v>
                </c:pt>
                <c:pt idx="63">
                  <c:v>-4.2235746337636</c:v>
                </c:pt>
                <c:pt idx="64">
                  <c:v>-4.2095666354379997</c:v>
                </c:pt>
                <c:pt idx="65">
                  <c:v>-4.1974475753839</c:v>
                </c:pt>
                <c:pt idx="66">
                  <c:v>-4.1873367936000996</c:v>
                </c:pt>
                <c:pt idx="67">
                  <c:v>-4.1793340227776001</c:v>
                </c:pt>
                <c:pt idx="68">
                  <c:v>-4.1735187353606999</c:v>
                </c:pt>
                <c:pt idx="69">
                  <c:v>-4.1699495993970999</c:v>
                </c:pt>
                <c:pt idx="70">
                  <c:v>-4.1686640383922997</c:v>
                </c:pt>
                <c:pt idx="71">
                  <c:v>-4.1696778935519001</c:v>
                </c:pt>
                <c:pt idx="72">
                  <c:v>-4.1729851900612998</c:v>
                </c:pt>
                <c:pt idx="73">
                  <c:v>-4.1785580122799999</c:v>
                </c:pt>
                <c:pt idx="74">
                  <c:v>-4.1863464958201</c:v>
                </c:pt>
                <c:pt idx="75">
                  <c:v>-4.1962789473036004</c:v>
                </c:pt>
                <c:pt idx="76">
                  <c:v>-4.2082621050625004</c:v>
                </c:pt>
                <c:pt idx="77">
                  <c:v>-4.2221815560425</c:v>
                </c:pt>
                <c:pt idx="78">
                  <c:v>-4.2379023256005999</c:v>
                </c:pt>
                <c:pt idx="79">
                  <c:v>-4.2552696576290998</c:v>
                </c:pt>
                <c:pt idx="80">
                  <c:v>-4.2741100024036003</c:v>
                </c:pt>
                <c:pt idx="81">
                  <c:v>-4.2942322286105998</c:v>
                </c:pt>
                <c:pt idx="82">
                  <c:v>-4.3154290740733003</c:v>
                </c:pt>
                <c:pt idx="83">
                  <c:v>-4.3374788466586001</c:v>
                </c:pt>
                <c:pt idx="84">
                  <c:v>-4.3601473826378996</c:v>
                </c:pt>
                <c:pt idx="85">
                  <c:v>-4.3831902643539999</c:v>
                </c:pt>
                <c:pt idx="86">
                  <c:v>-4.4063552924169</c:v>
                </c:pt>
                <c:pt idx="87">
                  <c:v>-4.4293851998853002</c:v>
                </c:pt>
                <c:pt idx="88">
                  <c:v>-4.4520205871443004</c:v>
                </c:pt>
                <c:pt idx="89">
                  <c:v>-4.4740030467115002</c:v>
                </c:pt>
                <c:pt idx="90">
                  <c:v>-4.4950784373364003</c:v>
                </c:pt>
                <c:pt idx="91">
                  <c:v>-4.5150002569724998</c:v>
                </c:pt>
                <c:pt idx="92">
                  <c:v>-4.5335330550136996</c:v>
                </c:pt>
                <c:pt idx="93">
                  <c:v>-4.5504558162317998</c:v>
                </c:pt>
                <c:pt idx="94">
                  <c:v>-4.5655652427283</c:v>
                </c:pt>
                <c:pt idx="95">
                  <c:v>-4.5786788565533998</c:v>
                </c:pt>
                <c:pt idx="96">
                  <c:v>-4.5896378449451998</c:v>
                </c:pt>
                <c:pt idx="97">
                  <c:v>-4.5983095727887999</c:v>
                </c:pt>
                <c:pt idx="98">
                  <c:v>-4.6045896930592001</c:v>
                </c:pt>
                <c:pt idx="99">
                  <c:v>-4.6084037956210997</c:v>
                </c:pt>
                <c:pt idx="100">
                  <c:v>-4.6097085475036996</c:v>
                </c:pt>
                <c:pt idx="101">
                  <c:v>-4.6084922930524002</c:v>
                </c:pt>
                <c:pt idx="102">
                  <c:v>-4.6047750993976999</c:v>
                </c:pt>
                <c:pt idx="103">
                  <c:v>-4.5986082505199004</c:v>
                </c:pt>
                <c:pt idx="104">
                  <c:v>-4.5900732107952003</c:v>
                </c:pt>
                <c:pt idx="105">
                  <c:v>-4.5792800952677002</c:v>
                </c:pt>
                <c:pt idx="106">
                  <c:v>-4.5663656980987</c:v>
                </c:pt>
                <c:pt idx="107">
                  <c:v>-4.551491141963</c:v>
                </c:pt>
                <c:pt idx="108">
                  <c:v>-4.5348392191008999</c:v>
                </c:pt>
                <c:pt idx="109">
                  <c:v>-4.5166114990762001</c:v>
                </c:pt>
                <c:pt idx="110">
                  <c:v>-4.4970252790587004</c:v>
                </c:pt>
                <c:pt idx="111">
                  <c:v>-4.4763104499445996</c:v>
                </c:pt>
                <c:pt idx="112">
                  <c:v>-4.4547063463052003</c:v>
                </c:pt>
                <c:pt idx="113">
                  <c:v>-4.4324586406283997</c:v>
                </c:pt>
                <c:pt idx="114">
                  <c:v>-4.4098163332549998</c:v>
                </c:pt>
                <c:pt idx="115">
                  <c:v>-4.3870288795045997</c:v>
                </c:pt>
                <c:pt idx="116">
                  <c:v>-4.3643434853503003</c:v>
                </c:pt>
                <c:pt idx="117">
                  <c:v>-4.3420025932135999</c:v>
                </c:pt>
                <c:pt idx="118">
                  <c:v>-4.3202415704368997</c:v>
                </c:pt>
                <c:pt idx="119">
                  <c:v>-4.2992866050903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58-47C7-A561-D0C0348D909E}"/>
            </c:ext>
          </c:extLst>
        </c:ser>
        <c:ser>
          <c:idx val="1"/>
          <c:order val="1"/>
          <c:tx>
            <c:v>φ=90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twShiko!$D$4:$D$123</c:f>
              <c:numCache>
                <c:formatCode>0.00E+00</c:formatCode>
                <c:ptCount val="120"/>
                <c:pt idx="0">
                  <c:v>-4.2793528071895004</c:v>
                </c:pt>
                <c:pt idx="1">
                  <c:v>-4.3679408847832999</c:v>
                </c:pt>
                <c:pt idx="2">
                  <c:v>-4.4787513706309996</c:v>
                </c:pt>
                <c:pt idx="3">
                  <c:v>-4.6122131522803</c:v>
                </c:pt>
                <c:pt idx="4">
                  <c:v>-4.7688467329383002</c:v>
                </c:pt>
                <c:pt idx="5">
                  <c:v>-4.9492680199715</c:v>
                </c:pt>
                <c:pt idx="6">
                  <c:v>-5.1541921051791997</c:v>
                </c:pt>
                <c:pt idx="7">
                  <c:v>-5.3844364967192</c:v>
                </c:pt>
                <c:pt idx="8">
                  <c:v>-5.6409229326367996</c:v>
                </c:pt>
                <c:pt idx="9">
                  <c:v>-5.9246763857257001</c:v>
                </c:pt>
                <c:pt idx="10">
                  <c:v>-6.2368190496476004</c:v>
                </c:pt>
                <c:pt idx="11">
                  <c:v>-6.5785558039370997</c:v>
                </c:pt>
                <c:pt idx="12">
                  <c:v>-6.9511456179472004</c:v>
                </c:pt>
                <c:pt idx="13">
                  <c:v>-7.3558501445838003</c:v>
                </c:pt>
                <c:pt idx="14">
                  <c:v>-7.7938457208685001</c:v>
                </c:pt>
                <c:pt idx="15">
                  <c:v>-8.2660771738287995</c:v>
                </c:pt>
                <c:pt idx="16">
                  <c:v>-8.7730199298861002</c:v>
                </c:pt>
                <c:pt idx="17">
                  <c:v>-9.3142995210092998</c:v>
                </c:pt>
                <c:pt idx="18">
                  <c:v>-9.8880941044496993</c:v>
                </c:pt>
                <c:pt idx="19">
                  <c:v>-10.490219410943</c:v>
                </c:pt>
                <c:pt idx="20">
                  <c:v>-11.112781751141</c:v>
                </c:pt>
                <c:pt idx="21">
                  <c:v>-11.742327173451001</c:v>
                </c:pt>
                <c:pt idx="22">
                  <c:v>-12.357612201995</c:v>
                </c:pt>
                <c:pt idx="23">
                  <c:v>-12.927633901098</c:v>
                </c:pt>
                <c:pt idx="24">
                  <c:v>-13.411477495989001</c:v>
                </c:pt>
                <c:pt idx="25">
                  <c:v>-13.762428807352</c:v>
                </c:pt>
                <c:pt idx="26">
                  <c:v>-13.938081907500999</c:v>
                </c:pt>
                <c:pt idx="27">
                  <c:v>-13.914098719119</c:v>
                </c:pt>
                <c:pt idx="28">
                  <c:v>-13.693950753711</c:v>
                </c:pt>
                <c:pt idx="29">
                  <c:v>-13.307449518052</c:v>
                </c:pt>
                <c:pt idx="30">
                  <c:v>-12.799224424245001</c:v>
                </c:pt>
                <c:pt idx="31">
                  <c:v>-12.215297692469001</c:v>
                </c:pt>
                <c:pt idx="32">
                  <c:v>-11.594398232859</c:v>
                </c:pt>
                <c:pt idx="33">
                  <c:v>-10.965092252869001</c:v>
                </c:pt>
                <c:pt idx="34">
                  <c:v>-10.346565925981</c:v>
                </c:pt>
                <c:pt idx="35">
                  <c:v>-9.7507577389024007</c:v>
                </c:pt>
                <c:pt idx="36">
                  <c:v>-9.1845297525984009</c:v>
                </c:pt>
                <c:pt idx="37">
                  <c:v>-8.6513989831281997</c:v>
                </c:pt>
                <c:pt idx="38">
                  <c:v>-8.1527721963252002</c:v>
                </c:pt>
                <c:pt idx="39">
                  <c:v>-7.6887752944305001</c:v>
                </c:pt>
                <c:pt idx="40">
                  <c:v>-7.2587911546323998</c:v>
                </c:pt>
                <c:pt idx="41">
                  <c:v>-6.8618005326993003</c:v>
                </c:pt>
                <c:pt idx="42">
                  <c:v>-6.4965943561410997</c:v>
                </c:pt>
                <c:pt idx="43">
                  <c:v>-6.1619036208831002</c:v>
                </c:pt>
                <c:pt idx="44">
                  <c:v>-5.8564771190906999</c:v>
                </c:pt>
                <c:pt idx="45">
                  <c:v>-5.5791264263414</c:v>
                </c:pt>
                <c:pt idx="46">
                  <c:v>-5.3287505245076998</c:v>
                </c:pt>
                <c:pt idx="47">
                  <c:v>-5.1043479104726996</c:v>
                </c:pt>
                <c:pt idx="48">
                  <c:v>-4.9050211592400998</c:v>
                </c:pt>
                <c:pt idx="49">
                  <c:v>-4.7299770813772</c:v>
                </c:pt>
                <c:pt idx="50">
                  <c:v>-4.5785244550729001</c:v>
                </c:pt>
                <c:pt idx="51">
                  <c:v>-4.4500705774393996</c:v>
                </c:pt>
                <c:pt idx="52">
                  <c:v>-4.3441174129539997</c:v>
                </c:pt>
                <c:pt idx="53">
                  <c:v>-4.2602578211101001</c:v>
                </c:pt>
                <c:pt idx="54">
                  <c:v>-4.1981721583968001</c:v>
                </c:pt>
                <c:pt idx="55">
                  <c:v>-4.1576254322416002</c:v>
                </c:pt>
                <c:pt idx="56">
                  <c:v>-4.1384651112902997</c:v>
                </c:pt>
                <c:pt idx="57">
                  <c:v>-4.1406196510535</c:v>
                </c:pt>
                <c:pt idx="58">
                  <c:v>-4.1640977657131</c:v>
                </c:pt>
                <c:pt idx="59">
                  <c:v>-4.2089884583283004</c:v>
                </c:pt>
                <c:pt idx="60">
                  <c:v>-4.2754618072559998</c:v>
                </c:pt>
                <c:pt idx="61">
                  <c:v>-4.3637704915592996</c:v>
                </c:pt>
                <c:pt idx="62">
                  <c:v>-4.4742520176868998</c:v>
                </c:pt>
                <c:pt idx="63">
                  <c:v>-4.6073315778791004</c:v>
                </c:pt>
                <c:pt idx="64">
                  <c:v>-4.7635254195460002</c:v>
                </c:pt>
                <c:pt idx="65">
                  <c:v>-4.9434445224557004</c:v>
                </c:pt>
                <c:pt idx="66">
                  <c:v>-5.1477982489923999</c:v>
                </c:pt>
                <c:pt idx="67">
                  <c:v>-5.3773974241755003</c:v>
                </c:pt>
                <c:pt idx="68">
                  <c:v>-5.6331559730762999</c:v>
                </c:pt>
                <c:pt idx="69">
                  <c:v>-5.9160897252837996</c:v>
                </c:pt>
                <c:pt idx="70">
                  <c:v>-6.2273101811328004</c:v>
                </c:pt>
                <c:pt idx="71">
                  <c:v>-6.5680097518662999</c:v>
                </c:pt>
                <c:pt idx="72">
                  <c:v>-6.9394329670788997</c:v>
                </c:pt>
                <c:pt idx="73">
                  <c:v>-7.3428249686999996</c:v>
                </c:pt>
                <c:pt idx="74">
                  <c:v>-7.7793436414474</c:v>
                </c:pt>
                <c:pt idx="75">
                  <c:v>-8.2499140274055005</c:v>
                </c:pt>
                <c:pt idx="76">
                  <c:v>-8.7549919768837992</c:v>
                </c:pt>
                <c:pt idx="77">
                  <c:v>-9.2941869308044005</c:v>
                </c:pt>
                <c:pt idx="78">
                  <c:v>-9.8656708076954995</c:v>
                </c:pt>
                <c:pt idx="79">
                  <c:v>-10.465274540005</c:v>
                </c:pt>
                <c:pt idx="80">
                  <c:v>-11.085160772449999</c:v>
                </c:pt>
                <c:pt idx="81">
                  <c:v>-11.712003404896</c:v>
                </c:pt>
                <c:pt idx="82">
                  <c:v>-12.324797839297</c:v>
                </c:pt>
                <c:pt idx="83">
                  <c:v>-12.892924868072001</c:v>
                </c:pt>
                <c:pt idx="84">
                  <c:v>-13.375986077737</c:v>
                </c:pt>
                <c:pt idx="85">
                  <c:v>-13.727796679362999</c:v>
                </c:pt>
                <c:pt idx="86">
                  <c:v>-13.906246095690999</c:v>
                </c:pt>
                <c:pt idx="87">
                  <c:v>-13.886808789830001</c:v>
                </c:pt>
                <c:pt idx="88">
                  <c:v>-13.672273662485001</c:v>
                </c:pt>
                <c:pt idx="89">
                  <c:v>-13.291571017784999</c:v>
                </c:pt>
                <c:pt idx="90">
                  <c:v>-12.788617171365001</c:v>
                </c:pt>
                <c:pt idx="91">
                  <c:v>-12.209061665189999</c:v>
                </c:pt>
                <c:pt idx="92">
                  <c:v>-11.591558386651</c:v>
                </c:pt>
                <c:pt idx="93">
                  <c:v>-10.964769920138</c:v>
                </c:pt>
                <c:pt idx="94">
                  <c:v>-10.348042549155</c:v>
                </c:pt>
                <c:pt idx="95">
                  <c:v>-9.7534772402536003</c:v>
                </c:pt>
                <c:pt idx="96">
                  <c:v>-9.1880754834190004</c:v>
                </c:pt>
                <c:pt idx="97">
                  <c:v>-8.6554648621462</c:v>
                </c:pt>
                <c:pt idx="98">
                  <c:v>-8.1571363752611994</c:v>
                </c:pt>
                <c:pt idx="99">
                  <c:v>-7.6932788423992999</c:v>
                </c:pt>
                <c:pt idx="100">
                  <c:v>-7.2633217620046997</c:v>
                </c:pt>
                <c:pt idx="101">
                  <c:v>-6.8662804053095998</c:v>
                </c:pt>
                <c:pt idx="102">
                  <c:v>-6.5009713455883</c:v>
                </c:pt>
                <c:pt idx="103">
                  <c:v>-6.1661447601166</c:v>
                </c:pt>
                <c:pt idx="104">
                  <c:v>-5.8605639122416999</c:v>
                </c:pt>
                <c:pt idx="105">
                  <c:v>-5.5830514075788997</c:v>
                </c:pt>
                <c:pt idx="106">
                  <c:v>-5.3325147334679999</c:v>
                </c:pt>
                <c:pt idx="107">
                  <c:v>-5.1079590316140999</c:v>
                </c:pt>
                <c:pt idx="108">
                  <c:v>-4.9084921451595003</c:v>
                </c:pt>
                <c:pt idx="109">
                  <c:v>-4.7333251322229</c:v>
                </c:pt>
                <c:pt idx="110">
                  <c:v>-4.5817702632627002</c:v>
                </c:pt>
                <c:pt idx="111">
                  <c:v>-4.4532377732177997</c:v>
                </c:pt>
                <c:pt idx="112">
                  <c:v>-4.3472321650402996</c:v>
                </c:pt>
                <c:pt idx="113">
                  <c:v>-4.2633485600503001</c:v>
                </c:pt>
                <c:pt idx="114">
                  <c:v>-4.2012693998425998</c:v>
                </c:pt>
                <c:pt idx="115">
                  <c:v>-4.1607616843653998</c:v>
                </c:pt>
                <c:pt idx="116">
                  <c:v>-4.1416748557250003</c:v>
                </c:pt>
                <c:pt idx="117">
                  <c:v>-4.1439393907020996</c:v>
                </c:pt>
                <c:pt idx="118">
                  <c:v>-4.1675661359248997</c:v>
                </c:pt>
                <c:pt idx="119">
                  <c:v>-4.2126464006199997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58-47C7-A561-D0C0348D9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32896"/>
        <c:axId val="59215008"/>
      </c:radarChart>
      <c:catAx>
        <c:axId val="5923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15008"/>
        <c:crosses val="autoZero"/>
        <c:auto val="1"/>
        <c:lblAlgn val="ctr"/>
        <c:lblOffset val="100"/>
        <c:noMultiLvlLbl val="0"/>
      </c:catAx>
      <c:valAx>
        <c:axId val="59215008"/>
        <c:scaling>
          <c:orientation val="minMax"/>
          <c:max val="-4"/>
          <c:min val="-19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923289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φ=0</c:v>
          </c:tx>
          <c:spPr>
            <a:ln w="3492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twMetalShiko!$B$4:$B$124</c:f>
              <c:numCache>
                <c:formatCode>0.00E+00</c:formatCode>
                <c:ptCount val="121"/>
                <c:pt idx="0">
                  <c:v>5.5415936224940001</c:v>
                </c:pt>
                <c:pt idx="1">
                  <c:v>5.5037437318615998</c:v>
                </c:pt>
                <c:pt idx="2">
                  <c:v>5.4396190647411</c:v>
                </c:pt>
                <c:pt idx="3">
                  <c:v>5.3770950209391</c:v>
                </c:pt>
                <c:pt idx="4">
                  <c:v>5.3204093762784002</c:v>
                </c:pt>
                <c:pt idx="5">
                  <c:v>5.2473368669660001</c:v>
                </c:pt>
                <c:pt idx="6">
                  <c:v>5.1341163252488</c:v>
                </c:pt>
                <c:pt idx="7">
                  <c:v>4.9850773616264998</c:v>
                </c:pt>
                <c:pt idx="8">
                  <c:v>4.8427047348376</c:v>
                </c:pt>
                <c:pt idx="9">
                  <c:v>4.7683554756040998</c:v>
                </c:pt>
                <c:pt idx="10">
                  <c:v>4.8030375072337002</c:v>
                </c:pt>
                <c:pt idx="11">
                  <c:v>4.9396912435492002</c:v>
                </c:pt>
                <c:pt idx="12">
                  <c:v>5.1334662929101</c:v>
                </c:pt>
                <c:pt idx="13">
                  <c:v>5.3362016809453001</c:v>
                </c:pt>
                <c:pt idx="14">
                  <c:v>5.5207908521100002</c:v>
                </c:pt>
                <c:pt idx="15">
                  <c:v>5.6806779619903001</c:v>
                </c:pt>
                <c:pt idx="16">
                  <c:v>5.8129628449192996</c:v>
                </c:pt>
                <c:pt idx="17">
                  <c:v>5.9020591961802999</c:v>
                </c:pt>
                <c:pt idx="18">
                  <c:v>5.9166314723523001</c:v>
                </c:pt>
                <c:pt idx="19">
                  <c:v>5.8199467344298998</c:v>
                </c:pt>
                <c:pt idx="20">
                  <c:v>5.5841259911155996</c:v>
                </c:pt>
                <c:pt idx="21">
                  <c:v>5.1999284201823999</c:v>
                </c:pt>
                <c:pt idx="22">
                  <c:v>4.6797560543771999</c:v>
                </c:pt>
                <c:pt idx="23">
                  <c:v>4.0546830292278004</c:v>
                </c:pt>
                <c:pt idx="24">
                  <c:v>3.3662312741592002</c:v>
                </c:pt>
                <c:pt idx="25">
                  <c:v>2.6540226087196999</c:v>
                </c:pt>
                <c:pt idx="26">
                  <c:v>1.9432128086997</c:v>
                </c:pt>
                <c:pt idx="27">
                  <c:v>1.2379787125393</c:v>
                </c:pt>
                <c:pt idx="28">
                  <c:v>0.52466452060044</c:v>
                </c:pt>
                <c:pt idx="29">
                  <c:v>-0.21828780943861001</c:v>
                </c:pt>
                <c:pt idx="30">
                  <c:v>-1.0099249688900001</c:v>
                </c:pt>
                <c:pt idx="31">
                  <c:v>-1.8600038265582</c:v>
                </c:pt>
                <c:pt idx="32">
                  <c:v>-2.7662555779455</c:v>
                </c:pt>
                <c:pt idx="33">
                  <c:v>-3.7144911840149999</c:v>
                </c:pt>
                <c:pt idx="34">
                  <c:v>-4.6808686051724004</c:v>
                </c:pt>
                <c:pt idx="35">
                  <c:v>-5.6368229990307004</c:v>
                </c:pt>
                <c:pt idx="36">
                  <c:v>-6.5576137743937997</c:v>
                </c:pt>
                <c:pt idx="37">
                  <c:v>-7.4340068587483001</c:v>
                </c:pt>
                <c:pt idx="38">
                  <c:v>-8.2831287636534991</c:v>
                </c:pt>
                <c:pt idx="39">
                  <c:v>-9.1511175242538005</c:v>
                </c:pt>
                <c:pt idx="40">
                  <c:v>-10.098750702698</c:v>
                </c:pt>
                <c:pt idx="41">
                  <c:v>-11.156771654062</c:v>
                </c:pt>
                <c:pt idx="42">
                  <c:v>-12.224700658442</c:v>
                </c:pt>
                <c:pt idx="43">
                  <c:v>-12.934582032847</c:v>
                </c:pt>
                <c:pt idx="44">
                  <c:v>-12.822716603888001</c:v>
                </c:pt>
                <c:pt idx="45">
                  <c:v>-12.009127434568001</c:v>
                </c:pt>
                <c:pt idx="46">
                  <c:v>-11.169767826064</c:v>
                </c:pt>
                <c:pt idx="47">
                  <c:v>-10.889818292893001</c:v>
                </c:pt>
                <c:pt idx="48">
                  <c:v>-11.569687957378999</c:v>
                </c:pt>
                <c:pt idx="49">
                  <c:v>-13.621112192961</c:v>
                </c:pt>
                <c:pt idx="50">
                  <c:v>-17.192404233624998</c:v>
                </c:pt>
                <c:pt idx="51">
                  <c:v>-17.529173886812998</c:v>
                </c:pt>
                <c:pt idx="52">
                  <c:v>-13.224350924491</c:v>
                </c:pt>
                <c:pt idx="53">
                  <c:v>-10.302506188071</c:v>
                </c:pt>
                <c:pt idx="54">
                  <c:v>-9.0967794895087</c:v>
                </c:pt>
                <c:pt idx="55">
                  <c:v>-9.4140404143275997</c:v>
                </c:pt>
                <c:pt idx="56">
                  <c:v>-11.307606743779999</c:v>
                </c:pt>
                <c:pt idx="57">
                  <c:v>-14.778446808329999</c:v>
                </c:pt>
                <c:pt idx="58">
                  <c:v>-16.893016722190001</c:v>
                </c:pt>
                <c:pt idx="59">
                  <c:v>-14.534071361461001</c:v>
                </c:pt>
                <c:pt idx="60">
                  <c:v>-12.866160091545</c:v>
                </c:pt>
                <c:pt idx="61">
                  <c:v>-12.866160091545</c:v>
                </c:pt>
                <c:pt idx="62">
                  <c:v>-13.290227450501</c:v>
                </c:pt>
                <c:pt idx="63">
                  <c:v>-15.988782233064001</c:v>
                </c:pt>
                <c:pt idx="64">
                  <c:v>-18.607327207657001</c:v>
                </c:pt>
                <c:pt idx="65">
                  <c:v>-14.713292668000999</c:v>
                </c:pt>
                <c:pt idx="66">
                  <c:v>-11.129012154844</c:v>
                </c:pt>
                <c:pt idx="67">
                  <c:v>-9.4981503709158002</c:v>
                </c:pt>
                <c:pt idx="68">
                  <c:v>-9.4981741154472008</c:v>
                </c:pt>
                <c:pt idx="69">
                  <c:v>-11.113514549082</c:v>
                </c:pt>
                <c:pt idx="70">
                  <c:v>-14.840409812197001</c:v>
                </c:pt>
                <c:pt idx="71">
                  <c:v>-21.803383439055001</c:v>
                </c:pt>
                <c:pt idx="72">
                  <c:v>-20.159364418241999</c:v>
                </c:pt>
                <c:pt idx="73">
                  <c:v>-14.877008849480999</c:v>
                </c:pt>
                <c:pt idx="74">
                  <c:v>-12.406180310183</c:v>
                </c:pt>
                <c:pt idx="75">
                  <c:v>-11.429450283524</c:v>
                </c:pt>
                <c:pt idx="76">
                  <c:v>-11.278930269166</c:v>
                </c:pt>
                <c:pt idx="77">
                  <c:v>-11.462883087758</c:v>
                </c:pt>
                <c:pt idx="78">
                  <c:v>-11.518562315159</c:v>
                </c:pt>
                <c:pt idx="79">
                  <c:v>-11.157218470599</c:v>
                </c:pt>
                <c:pt idx="80">
                  <c:v>-10.423377464552001</c:v>
                </c:pt>
                <c:pt idx="81">
                  <c:v>-9.5353291671251004</c:v>
                </c:pt>
                <c:pt idx="82">
                  <c:v>-8.6539377158100006</c:v>
                </c:pt>
                <c:pt idx="83">
                  <c:v>-7.8331648634431996</c:v>
                </c:pt>
                <c:pt idx="84">
                  <c:v>-7.0632005613187996</c:v>
                </c:pt>
                <c:pt idx="85">
                  <c:v>-6.3131410148810998</c:v>
                </c:pt>
                <c:pt idx="86">
                  <c:v>-5.5557310701573996</c:v>
                </c:pt>
                <c:pt idx="87">
                  <c:v>-4.7776172575075</c:v>
                </c:pt>
                <c:pt idx="88">
                  <c:v>-3.9793593337618001</c:v>
                </c:pt>
                <c:pt idx="89">
                  <c:v>-3.1695081960437999</c:v>
                </c:pt>
                <c:pt idx="90">
                  <c:v>-2.3570792932875002</c:v>
                </c:pt>
                <c:pt idx="91">
                  <c:v>-1.5456059284279</c:v>
                </c:pt>
                <c:pt idx="92">
                  <c:v>-0.73060011620706</c:v>
                </c:pt>
                <c:pt idx="93">
                  <c:v>9.8469621846516003E-2</c:v>
                </c:pt>
                <c:pt idx="94">
                  <c:v>0.95141755252583005</c:v>
                </c:pt>
                <c:pt idx="95">
                  <c:v>1.8278005144042999</c:v>
                </c:pt>
                <c:pt idx="96">
                  <c:v>2.7095427589043002</c:v>
                </c:pt>
                <c:pt idx="97">
                  <c:v>3.5607635972207001</c:v>
                </c:pt>
                <c:pt idx="98">
                  <c:v>4.3354074280967003</c:v>
                </c:pt>
                <c:pt idx="99">
                  <c:v>4.9884522972519996</c:v>
                </c:pt>
                <c:pt idx="100">
                  <c:v>5.4859835597902</c:v>
                </c:pt>
                <c:pt idx="101">
                  <c:v>5.8121833443430004</c:v>
                </c:pt>
                <c:pt idx="102">
                  <c:v>5.9732479194195003</c:v>
                </c:pt>
                <c:pt idx="103">
                  <c:v>5.9975812821675998</c:v>
                </c:pt>
                <c:pt idx="104">
                  <c:v>5.9296242598879001</c:v>
                </c:pt>
                <c:pt idx="105">
                  <c:v>5.8151843126207998</c:v>
                </c:pt>
                <c:pt idx="106">
                  <c:v>5.6830386870274001</c:v>
                </c:pt>
                <c:pt idx="107">
                  <c:v>5.5364350507077997</c:v>
                </c:pt>
                <c:pt idx="108">
                  <c:v>5.3647341699861002</c:v>
                </c:pt>
                <c:pt idx="109">
                  <c:v>5.1681580779168002</c:v>
                </c:pt>
                <c:pt idx="110">
                  <c:v>4.9759408217769998</c:v>
                </c:pt>
                <c:pt idx="111">
                  <c:v>4.8401915990687003</c:v>
                </c:pt>
                <c:pt idx="112">
                  <c:v>4.8031635278003</c:v>
                </c:pt>
                <c:pt idx="113">
                  <c:v>4.8633955970190996</c:v>
                </c:pt>
                <c:pt idx="114">
                  <c:v>4.9771127175099004</c:v>
                </c:pt>
                <c:pt idx="115">
                  <c:v>5.0944912311988002</c:v>
                </c:pt>
                <c:pt idx="116">
                  <c:v>5.1930340967971</c:v>
                </c:pt>
                <c:pt idx="117">
                  <c:v>5.2807367298844996</c:v>
                </c:pt>
                <c:pt idx="118">
                  <c:v>5.3723413587891002</c:v>
                </c:pt>
                <c:pt idx="119">
                  <c:v>5.4633877778946998</c:v>
                </c:pt>
                <c:pt idx="120">
                  <c:v>5.5280238401865001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B-4C55-9A03-45CCD951C2AB}"/>
            </c:ext>
          </c:extLst>
        </c:ser>
        <c:ser>
          <c:idx val="1"/>
          <c:order val="1"/>
          <c:tx>
            <c:v>φ=90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twMetalShiko!$D$4:$D$124</c:f>
              <c:numCache>
                <c:formatCode>0.00E+00</c:formatCode>
                <c:ptCount val="121"/>
                <c:pt idx="0">
                  <c:v>5.5415936224940001</c:v>
                </c:pt>
                <c:pt idx="1">
                  <c:v>5.5534072331741999</c:v>
                </c:pt>
                <c:pt idx="2">
                  <c:v>5.5607676219675</c:v>
                </c:pt>
                <c:pt idx="3">
                  <c:v>5.5521085291852996</c:v>
                </c:pt>
                <c:pt idx="4">
                  <c:v>5.5144253368307004</c:v>
                </c:pt>
                <c:pt idx="5">
                  <c:v>5.4356988610292003</c:v>
                </c:pt>
                <c:pt idx="6">
                  <c:v>5.3067529698279996</c:v>
                </c:pt>
                <c:pt idx="7">
                  <c:v>5.1226765023132996</c:v>
                </c:pt>
                <c:pt idx="8">
                  <c:v>4.8837733459525001</c:v>
                </c:pt>
                <c:pt idx="9">
                  <c:v>4.5954085066205996</c:v>
                </c:pt>
                <c:pt idx="10">
                  <c:v>4.2658377627395998</c:v>
                </c:pt>
                <c:pt idx="11">
                  <c:v>3.9018391059917001</c:v>
                </c:pt>
                <c:pt idx="12">
                  <c:v>3.5036866109268998</c:v>
                </c:pt>
                <c:pt idx="13">
                  <c:v>3.0624680106716</c:v>
                </c:pt>
                <c:pt idx="14">
                  <c:v>2.5621915173238001</c:v>
                </c:pt>
                <c:pt idx="15">
                  <c:v>1.9864950194749</c:v>
                </c:pt>
                <c:pt idx="16">
                  <c:v>1.3272535827223999</c:v>
                </c:pt>
                <c:pt idx="17">
                  <c:v>0.59165395926625997</c:v>
                </c:pt>
                <c:pt idx="18">
                  <c:v>-0.19533915510703001</c:v>
                </c:pt>
                <c:pt idx="19">
                  <c:v>-0.99576266154750004</c:v>
                </c:pt>
                <c:pt idx="20">
                  <c:v>-1.7714379301694001</c:v>
                </c:pt>
                <c:pt idx="21">
                  <c:v>-2.5001421327450002</c:v>
                </c:pt>
                <c:pt idx="22">
                  <c:v>-3.185121408059</c:v>
                </c:pt>
                <c:pt idx="23">
                  <c:v>-3.8509476877167002</c:v>
                </c:pt>
                <c:pt idx="24">
                  <c:v>-4.5296966281215996</c:v>
                </c:pt>
                <c:pt idx="25">
                  <c:v>-5.2475988806098997</c:v>
                </c:pt>
                <c:pt idx="26">
                  <c:v>-6.0183854786891997</c:v>
                </c:pt>
                <c:pt idx="27">
                  <c:v>-6.8431551916483002</c:v>
                </c:pt>
                <c:pt idx="28">
                  <c:v>-7.7138661669347997</c:v>
                </c:pt>
                <c:pt idx="29">
                  <c:v>-8.6178275594092</c:v>
                </c:pt>
                <c:pt idx="30">
                  <c:v>-9.5415340890746005</c:v>
                </c:pt>
                <c:pt idx="31">
                  <c:v>-10.472945808112</c:v>
                </c:pt>
                <c:pt idx="32">
                  <c:v>-11.401894936402</c:v>
                </c:pt>
                <c:pt idx="33">
                  <c:v>-12.318748635382001</c:v>
                </c:pt>
                <c:pt idx="34">
                  <c:v>-13.211650877856</c:v>
                </c:pt>
                <c:pt idx="35">
                  <c:v>-14.062619767188</c:v>
                </c:pt>
                <c:pt idx="36">
                  <c:v>-14.842953864062</c:v>
                </c:pt>
                <c:pt idx="37">
                  <c:v>-15.509820239839</c:v>
                </c:pt>
                <c:pt idx="38">
                  <c:v>-16.009365200080001</c:v>
                </c:pt>
                <c:pt idx="39">
                  <c:v>-16.294372404407</c:v>
                </c:pt>
                <c:pt idx="40">
                  <c:v>-16.356552929431</c:v>
                </c:pt>
                <c:pt idx="41">
                  <c:v>-16.252398772490999</c:v>
                </c:pt>
                <c:pt idx="42">
                  <c:v>-16.096272100832</c:v>
                </c:pt>
                <c:pt idx="43">
                  <c:v>-16.025247988983001</c:v>
                </c:pt>
                <c:pt idx="44">
                  <c:v>-16.163747778630999</c:v>
                </c:pt>
                <c:pt idx="45">
                  <c:v>-16.600830572656001</c:v>
                </c:pt>
                <c:pt idx="46">
                  <c:v>-17.368332909347</c:v>
                </c:pt>
                <c:pt idx="47">
                  <c:v>-18.397762287881001</c:v>
                </c:pt>
                <c:pt idx="48">
                  <c:v>-19.453284930969001</c:v>
                </c:pt>
                <c:pt idx="49">
                  <c:v>-20.146056113610001</c:v>
                </c:pt>
                <c:pt idx="50">
                  <c:v>-20.206538666886001</c:v>
                </c:pt>
                <c:pt idx="51">
                  <c:v>-19.711361743809</c:v>
                </c:pt>
                <c:pt idx="52">
                  <c:v>-18.857299649719</c:v>
                </c:pt>
                <c:pt idx="53">
                  <c:v>-17.772744129787</c:v>
                </c:pt>
                <c:pt idx="54">
                  <c:v>-16.589373859100998</c:v>
                </c:pt>
                <c:pt idx="55">
                  <c:v>-15.468369495256001</c:v>
                </c:pt>
                <c:pt idx="56">
                  <c:v>-14.529278183469</c:v>
                </c:pt>
                <c:pt idx="57">
                  <c:v>-13.811651273420001</c:v>
                </c:pt>
                <c:pt idx="58">
                  <c:v>-13.300266130895</c:v>
                </c:pt>
                <c:pt idx="59">
                  <c:v>-12.977721330223</c:v>
                </c:pt>
                <c:pt idx="60">
                  <c:v>-12.866160091545</c:v>
                </c:pt>
                <c:pt idx="61">
                  <c:v>-12.866160091545</c:v>
                </c:pt>
                <c:pt idx="62">
                  <c:v>-13.031749352865001</c:v>
                </c:pt>
                <c:pt idx="63">
                  <c:v>-13.554165175390001</c:v>
                </c:pt>
                <c:pt idx="64">
                  <c:v>-14.478935472531001</c:v>
                </c:pt>
                <c:pt idx="65">
                  <c:v>-15.749279565248001</c:v>
                </c:pt>
                <c:pt idx="66">
                  <c:v>-17.108215517293001</c:v>
                </c:pt>
                <c:pt idx="67">
                  <c:v>-18.114523002759</c:v>
                </c:pt>
                <c:pt idx="68">
                  <c:v>-18.569095171339001</c:v>
                </c:pt>
                <c:pt idx="69">
                  <c:v>-18.830360603938001</c:v>
                </c:pt>
                <c:pt idx="70">
                  <c:v>-19.369892842582999</c:v>
                </c:pt>
                <c:pt idx="71">
                  <c:v>-20.352648666278998</c:v>
                </c:pt>
                <c:pt idx="72">
                  <c:v>-21.441582033305998</c:v>
                </c:pt>
                <c:pt idx="73">
                  <c:v>-21.730888394032</c:v>
                </c:pt>
                <c:pt idx="74">
                  <c:v>-20.812825881458998</c:v>
                </c:pt>
                <c:pt idx="75">
                  <c:v>-19.471473152969999</c:v>
                </c:pt>
                <c:pt idx="76">
                  <c:v>-18.377645143045001</c:v>
                </c:pt>
                <c:pt idx="77">
                  <c:v>-17.693363953637999</c:v>
                </c:pt>
                <c:pt idx="78">
                  <c:v>-17.352542194281</c:v>
                </c:pt>
                <c:pt idx="79">
                  <c:v>-17.216704223453</c:v>
                </c:pt>
                <c:pt idx="80">
                  <c:v>-17.134928734144001</c:v>
                </c:pt>
                <c:pt idx="81">
                  <c:v>-16.983715844479999</c:v>
                </c:pt>
                <c:pt idx="82">
                  <c:v>-16.694641982606001</c:v>
                </c:pt>
                <c:pt idx="83">
                  <c:v>-16.253707253266001</c:v>
                </c:pt>
                <c:pt idx="84">
                  <c:v>-15.676883429230999</c:v>
                </c:pt>
                <c:pt idx="85">
                  <c:v>-14.986435940404</c:v>
                </c:pt>
                <c:pt idx="86">
                  <c:v>-14.201690412793001</c:v>
                </c:pt>
                <c:pt idx="87">
                  <c:v>-13.340027495885</c:v>
                </c:pt>
                <c:pt idx="88">
                  <c:v>-12.419912034117999</c:v>
                </c:pt>
                <c:pt idx="89">
                  <c:v>-11.462131803483</c:v>
                </c:pt>
                <c:pt idx="90">
                  <c:v>-10.489204250526999</c:v>
                </c:pt>
                <c:pt idx="91">
                  <c:v>-9.5239912780658997</c:v>
                </c:pt>
                <c:pt idx="92">
                  <c:v>-8.5881832511187</c:v>
                </c:pt>
                <c:pt idx="93">
                  <c:v>-7.7006990958629</c:v>
                </c:pt>
                <c:pt idx="94">
                  <c:v>-6.8756730896364999</c:v>
                </c:pt>
                <c:pt idx="95">
                  <c:v>-6.1196375791633999</c:v>
                </c:pt>
                <c:pt idx="96">
                  <c:v>-5.4278282550636998</c:v>
                </c:pt>
                <c:pt idx="97">
                  <c:v>-4.7804748967688999</c:v>
                </c:pt>
                <c:pt idx="98">
                  <c:v>-4.1417539926194999</c:v>
                </c:pt>
                <c:pt idx="99">
                  <c:v>-3.4659827691173</c:v>
                </c:pt>
                <c:pt idx="100">
                  <c:v>-2.7140926837868999</c:v>
                </c:pt>
                <c:pt idx="101">
                  <c:v>-1.8745905662638001</c:v>
                </c:pt>
                <c:pt idx="102">
                  <c:v>-0.97359006402737003</c:v>
                </c:pt>
                <c:pt idx="103">
                  <c:v>-6.4148611398857996E-2</c:v>
                </c:pt>
                <c:pt idx="104">
                  <c:v>0.79659070230900997</c:v>
                </c:pt>
                <c:pt idx="105">
                  <c:v>1.5667010917449999</c:v>
                </c:pt>
                <c:pt idx="106">
                  <c:v>2.2280566900665</c:v>
                </c:pt>
                <c:pt idx="107">
                  <c:v>2.7856951941066002</c:v>
                </c:pt>
                <c:pt idx="108">
                  <c:v>3.2610334624583999</c:v>
                </c:pt>
                <c:pt idx="109">
                  <c:v>3.6810271443506002</c:v>
                </c:pt>
                <c:pt idx="110">
                  <c:v>4.0662792428253001</c:v>
                </c:pt>
                <c:pt idx="111">
                  <c:v>4.4231784614266001</c:v>
                </c:pt>
                <c:pt idx="112">
                  <c:v>4.7442009093055004</c:v>
                </c:pt>
                <c:pt idx="113">
                  <c:v>5.0153665687490001</c:v>
                </c:pt>
                <c:pt idx="114">
                  <c:v>5.2253892102224997</c:v>
                </c:pt>
                <c:pt idx="115">
                  <c:v>5.3714889704257001</c:v>
                </c:pt>
                <c:pt idx="116">
                  <c:v>5.4603370375775997</c:v>
                </c:pt>
                <c:pt idx="117">
                  <c:v>5.5054282348588002</c:v>
                </c:pt>
                <c:pt idx="118">
                  <c:v>5.5230382426359999</c:v>
                </c:pt>
                <c:pt idx="119">
                  <c:v>5.5284045256376997</c:v>
                </c:pt>
                <c:pt idx="120">
                  <c:v>5.5328021367001998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0B-4C55-9A03-45CCD951C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32896"/>
        <c:axId val="59215008"/>
      </c:radarChart>
      <c:catAx>
        <c:axId val="5923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15008"/>
        <c:crosses val="autoZero"/>
        <c:auto val="1"/>
        <c:lblAlgn val="ctr"/>
        <c:lblOffset val="100"/>
        <c:noMultiLvlLbl val="0"/>
      </c:catAx>
      <c:valAx>
        <c:axId val="59215008"/>
        <c:scaling>
          <c:orientation val="minMax"/>
          <c:min val="-30"/>
        </c:scaling>
        <c:delete val="1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59232896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v>φ=0</c:v>
          </c:tx>
          <c:spPr>
            <a:ln w="3492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twShiko!$B$4:$B$123</c:f>
              <c:numCache>
                <c:formatCode>0.00E+00</c:formatCode>
                <c:ptCount val="120"/>
                <c:pt idx="0">
                  <c:v>-4.2754618072559998</c:v>
                </c:pt>
                <c:pt idx="1">
                  <c:v>-4.2566867922113003</c:v>
                </c:pt>
                <c:pt idx="2">
                  <c:v>-4.2393333925047001</c:v>
                </c:pt>
                <c:pt idx="3">
                  <c:v>-4.2235746337636</c:v>
                </c:pt>
                <c:pt idx="4">
                  <c:v>-4.2095666354379997</c:v>
                </c:pt>
                <c:pt idx="5">
                  <c:v>-4.1974475753839</c:v>
                </c:pt>
                <c:pt idx="6">
                  <c:v>-4.1873367936000996</c:v>
                </c:pt>
                <c:pt idx="7">
                  <c:v>-4.1793340227776001</c:v>
                </c:pt>
                <c:pt idx="8">
                  <c:v>-4.1735187353606999</c:v>
                </c:pt>
                <c:pt idx="9">
                  <c:v>-4.1699495993970999</c:v>
                </c:pt>
                <c:pt idx="10">
                  <c:v>-4.1686640383922997</c:v>
                </c:pt>
                <c:pt idx="11">
                  <c:v>-4.1696778935519001</c:v>
                </c:pt>
                <c:pt idx="12">
                  <c:v>-4.1729851900612998</c:v>
                </c:pt>
                <c:pt idx="13">
                  <c:v>-4.1785580122799999</c:v>
                </c:pt>
                <c:pt idx="14">
                  <c:v>-4.1863464958201</c:v>
                </c:pt>
                <c:pt idx="15">
                  <c:v>-4.1962789473036004</c:v>
                </c:pt>
                <c:pt idx="16">
                  <c:v>-4.2082621050625004</c:v>
                </c:pt>
                <c:pt idx="17">
                  <c:v>-4.2221815560425</c:v>
                </c:pt>
                <c:pt idx="18">
                  <c:v>-4.2379023256005999</c:v>
                </c:pt>
                <c:pt idx="19">
                  <c:v>-4.2552696576290998</c:v>
                </c:pt>
                <c:pt idx="20">
                  <c:v>-4.2741100024036003</c:v>
                </c:pt>
                <c:pt idx="21">
                  <c:v>-4.2942322286105998</c:v>
                </c:pt>
                <c:pt idx="22">
                  <c:v>-4.3154290740733003</c:v>
                </c:pt>
                <c:pt idx="23">
                  <c:v>-4.3374788466586001</c:v>
                </c:pt>
                <c:pt idx="24">
                  <c:v>-4.3601473826378996</c:v>
                </c:pt>
                <c:pt idx="25">
                  <c:v>-4.3831902643539999</c:v>
                </c:pt>
                <c:pt idx="26">
                  <c:v>-4.4063552924169</c:v>
                </c:pt>
                <c:pt idx="27">
                  <c:v>-4.4293851998853002</c:v>
                </c:pt>
                <c:pt idx="28">
                  <c:v>-4.4520205871443004</c:v>
                </c:pt>
                <c:pt idx="29">
                  <c:v>-4.4740030467115002</c:v>
                </c:pt>
                <c:pt idx="30">
                  <c:v>-4.4950784373364003</c:v>
                </c:pt>
                <c:pt idx="31">
                  <c:v>-4.5150002569724998</c:v>
                </c:pt>
                <c:pt idx="32">
                  <c:v>-4.5335330550136996</c:v>
                </c:pt>
                <c:pt idx="33">
                  <c:v>-4.5504558162317998</c:v>
                </c:pt>
                <c:pt idx="34">
                  <c:v>-4.5655652427283</c:v>
                </c:pt>
                <c:pt idx="35">
                  <c:v>-4.5786788565533998</c:v>
                </c:pt>
                <c:pt idx="36">
                  <c:v>-4.5896378449451998</c:v>
                </c:pt>
                <c:pt idx="37">
                  <c:v>-4.5983095727887999</c:v>
                </c:pt>
                <c:pt idx="38">
                  <c:v>-4.6045896930592001</c:v>
                </c:pt>
                <c:pt idx="39">
                  <c:v>-4.6084037956210997</c:v>
                </c:pt>
                <c:pt idx="40">
                  <c:v>-4.6097085475036996</c:v>
                </c:pt>
                <c:pt idx="41">
                  <c:v>-4.6084922930524002</c:v>
                </c:pt>
                <c:pt idx="42">
                  <c:v>-4.6047750993976999</c:v>
                </c:pt>
                <c:pt idx="43">
                  <c:v>-4.5986082505199004</c:v>
                </c:pt>
                <c:pt idx="44">
                  <c:v>-4.5900732107952003</c:v>
                </c:pt>
                <c:pt idx="45">
                  <c:v>-4.5792800952677002</c:v>
                </c:pt>
                <c:pt idx="46">
                  <c:v>-4.5663656980987</c:v>
                </c:pt>
                <c:pt idx="47">
                  <c:v>-4.551491141963</c:v>
                </c:pt>
                <c:pt idx="48">
                  <c:v>-4.5348392191008999</c:v>
                </c:pt>
                <c:pt idx="49">
                  <c:v>-4.5166114990762001</c:v>
                </c:pt>
                <c:pt idx="50">
                  <c:v>-4.4970252790587004</c:v>
                </c:pt>
                <c:pt idx="51">
                  <c:v>-4.4763104499445996</c:v>
                </c:pt>
                <c:pt idx="52">
                  <c:v>-4.4547063463052003</c:v>
                </c:pt>
                <c:pt idx="53">
                  <c:v>-4.4324586406283997</c:v>
                </c:pt>
                <c:pt idx="54">
                  <c:v>-4.4098163332549998</c:v>
                </c:pt>
                <c:pt idx="55">
                  <c:v>-4.3870288795045997</c:v>
                </c:pt>
                <c:pt idx="56">
                  <c:v>-4.3643434853503003</c:v>
                </c:pt>
                <c:pt idx="57">
                  <c:v>-4.3420025932135999</c:v>
                </c:pt>
                <c:pt idx="58">
                  <c:v>-4.3202415704368997</c:v>
                </c:pt>
                <c:pt idx="59">
                  <c:v>-4.2992866050903</c:v>
                </c:pt>
                <c:pt idx="60">
                  <c:v>-4.2793528071895004</c:v>
                </c:pt>
                <c:pt idx="61">
                  <c:v>-4.2606425082469999</c:v>
                </c:pt>
                <c:pt idx="62">
                  <c:v>-4.2433437483584999</c:v>
                </c:pt>
                <c:pt idx="63">
                  <c:v>-4.2276289376995004</c:v>
                </c:pt>
                <c:pt idx="64">
                  <c:v>-4.2136536782288001</c:v>
                </c:pt>
                <c:pt idx="65">
                  <c:v>-4.2015557314561001</c:v>
                </c:pt>
                <c:pt idx="66">
                  <c:v>-4.1914541191253996</c:v>
                </c:pt>
                <c:pt idx="67">
                  <c:v>-4.1834483454399001</c:v>
                </c:pt>
                <c:pt idx="68">
                  <c:v>-4.1776177318182999</c:v>
                </c:pt>
                <c:pt idx="69">
                  <c:v>-4.1740208579568998</c:v>
                </c:pt>
                <c:pt idx="70">
                  <c:v>-4.1726951060211999</c:v>
                </c:pt>
                <c:pt idx="71">
                  <c:v>-4.1736563079567999</c:v>
                </c:pt>
                <c:pt idx="72">
                  <c:v>-4.1768984990632001</c:v>
                </c:pt>
                <c:pt idx="73">
                  <c:v>-4.1823937839978003</c:v>
                </c:pt>
                <c:pt idx="74">
                  <c:v>-4.1900923241703998</c:v>
                </c:pt>
                <c:pt idx="75">
                  <c:v>-4.1999224579614998</c:v>
                </c:pt>
                <c:pt idx="76">
                  <c:v>-4.2117909672548999</c:v>
                </c:pt>
                <c:pt idx="77">
                  <c:v>-4.2255835053548001</c:v>
                </c:pt>
                <c:pt idx="78">
                  <c:v>-4.2411652023614002</c:v>
                </c:pt>
                <c:pt idx="79">
                  <c:v>-4.2583814644422002</c:v>
                </c:pt>
                <c:pt idx="80">
                  <c:v>-4.2770589830633003</c:v>
                </c:pt>
                <c:pt idx="81">
                  <c:v>-4.2970069690576</c:v>
                </c:pt>
                <c:pt idx="82">
                  <c:v>-4.3180186243070997</c:v>
                </c:pt>
                <c:pt idx="83">
                  <c:v>-4.3398728607311003</c:v>
                </c:pt>
                <c:pt idx="84">
                  <c:v>-4.3623362721302996</c:v>
                </c:pt>
                <c:pt idx="85">
                  <c:v>-4.3851653591871997</c:v>
                </c:pt>
                <c:pt idx="86">
                  <c:v>-4.4081090015870998</c:v>
                </c:pt>
                <c:pt idx="87">
                  <c:v>-4.4309111638414</c:v>
                </c:pt>
                <c:pt idx="88">
                  <c:v>-4.4533138131192</c:v>
                </c:pt>
                <c:pt idx="89">
                  <c:v>-4.4750600184355003</c:v>
                </c:pt>
                <c:pt idx="90">
                  <c:v>-4.4958971912442998</c:v>
                </c:pt>
                <c:pt idx="91">
                  <c:v>-4.5155804182518997</c:v>
                </c:pt>
                <c:pt idx="92">
                  <c:v>-4.5338758286053</c:v>
                </c:pt>
                <c:pt idx="93">
                  <c:v>-4.5505639301030998</c:v>
                </c:pt>
                <c:pt idx="94">
                  <c:v>-4.5654428432987997</c:v>
                </c:pt>
                <c:pt idx="95">
                  <c:v>-4.5783313588886001</c:v>
                </c:pt>
                <c:pt idx="96">
                  <c:v>-4.5890717431052996</c:v>
                </c:pt>
                <c:pt idx="97">
                  <c:v>-4.5975322182994001</c:v>
                </c:pt>
                <c:pt idx="98">
                  <c:v>-4.6036090516832999</c:v>
                </c:pt>
                <c:pt idx="99">
                  <c:v>-4.6072281942629001</c:v>
                </c:pt>
                <c:pt idx="100">
                  <c:v>-4.6083464240056999</c:v>
                </c:pt>
                <c:pt idx="101">
                  <c:v>-4.6069519617576002</c:v>
                </c:pt>
                <c:pt idx="102">
                  <c:v>-4.6030645445955001</c:v>
                </c:pt>
                <c:pt idx="103">
                  <c:v>-4.5967349582981996</c:v>
                </c:pt>
                <c:pt idx="104">
                  <c:v>-4.5880440474926996</c:v>
                </c:pt>
                <c:pt idx="105">
                  <c:v>-4.5771012378228004</c:v>
                </c:pt>
                <c:pt idx="106">
                  <c:v>-4.5640426183437004</c:v>
                </c:pt>
                <c:pt idx="107">
                  <c:v>-4.5490286435652996</c:v>
                </c:pt>
                <c:pt idx="108">
                  <c:v>-4.5322415226667996</c:v>
                </c:pt>
                <c:pt idx="109">
                  <c:v>-4.5138823681372999</c:v>
                </c:pt>
                <c:pt idx="110">
                  <c:v>-4.4941681774667002</c:v>
                </c:pt>
                <c:pt idx="111">
                  <c:v>-4.4733287197341998</c:v>
                </c:pt>
                <c:pt idx="112">
                  <c:v>-4.4516033944315003</c:v>
                </c:pt>
                <c:pt idx="113">
                  <c:v>-4.4292381231403999</c:v>
                </c:pt>
                <c:pt idx="114">
                  <c:v>-4.4064823263766</c:v>
                </c:pt>
                <c:pt idx="115">
                  <c:v>-4.3835860286347996</c:v>
                </c:pt>
                <c:pt idx="116">
                  <c:v>-4.3607971250212003</c:v>
                </c:pt>
                <c:pt idx="117">
                  <c:v>-4.3383588333710001</c:v>
                </c:pt>
                <c:pt idx="118">
                  <c:v>-4.3165073468555999</c:v>
                </c:pt>
                <c:pt idx="119">
                  <c:v>-4.2954696941275001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3-4961-85BF-3923EF4512AA}"/>
            </c:ext>
          </c:extLst>
        </c:ser>
        <c:ser>
          <c:idx val="1"/>
          <c:order val="1"/>
          <c:tx>
            <c:v>φ=90</c:v>
          </c:tx>
          <c:spPr>
            <a:ln w="3492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[1]NormalHasami!$E$4</c:f>
              <c:numCache>
                <c:formatCode>General</c:formatCode>
                <c:ptCount val="1"/>
              </c:numCache>
            </c:numRef>
          </c:cat>
          <c:val>
            <c:numRef>
              <c:f>twShiko!$D$4:$D$123</c:f>
              <c:numCache>
                <c:formatCode>0.00E+00</c:formatCode>
                <c:ptCount val="120"/>
                <c:pt idx="0">
                  <c:v>-4.2754618072559998</c:v>
                </c:pt>
                <c:pt idx="1">
                  <c:v>-4.3637704915592996</c:v>
                </c:pt>
                <c:pt idx="2">
                  <c:v>-4.4742520176868998</c:v>
                </c:pt>
                <c:pt idx="3">
                  <c:v>-4.6073315778791004</c:v>
                </c:pt>
                <c:pt idx="4">
                  <c:v>-4.7635254195460002</c:v>
                </c:pt>
                <c:pt idx="5">
                  <c:v>-4.9434445224557004</c:v>
                </c:pt>
                <c:pt idx="6">
                  <c:v>-5.1477982489923999</c:v>
                </c:pt>
                <c:pt idx="7">
                  <c:v>-5.3773974241755003</c:v>
                </c:pt>
                <c:pt idx="8">
                  <c:v>-5.6331559730762999</c:v>
                </c:pt>
                <c:pt idx="9">
                  <c:v>-5.9160897252837996</c:v>
                </c:pt>
                <c:pt idx="10">
                  <c:v>-6.2273101811328004</c:v>
                </c:pt>
                <c:pt idx="11">
                  <c:v>-6.5680097518662999</c:v>
                </c:pt>
                <c:pt idx="12">
                  <c:v>-6.9394329670788997</c:v>
                </c:pt>
                <c:pt idx="13">
                  <c:v>-7.3428249686999996</c:v>
                </c:pt>
                <c:pt idx="14">
                  <c:v>-7.7793436414474</c:v>
                </c:pt>
                <c:pt idx="15">
                  <c:v>-8.2499140274055005</c:v>
                </c:pt>
                <c:pt idx="16">
                  <c:v>-8.7549919768837992</c:v>
                </c:pt>
                <c:pt idx="17">
                  <c:v>-9.2941869308044005</c:v>
                </c:pt>
                <c:pt idx="18">
                  <c:v>-9.8656708076954995</c:v>
                </c:pt>
                <c:pt idx="19">
                  <c:v>-10.465274540005</c:v>
                </c:pt>
                <c:pt idx="20">
                  <c:v>-11.085160772449999</c:v>
                </c:pt>
                <c:pt idx="21">
                  <c:v>-11.712003404896</c:v>
                </c:pt>
                <c:pt idx="22">
                  <c:v>-12.324797839297</c:v>
                </c:pt>
                <c:pt idx="23">
                  <c:v>-12.892924868072001</c:v>
                </c:pt>
                <c:pt idx="24">
                  <c:v>-13.375986077737</c:v>
                </c:pt>
                <c:pt idx="25">
                  <c:v>-13.727796679362999</c:v>
                </c:pt>
                <c:pt idx="26">
                  <c:v>-13.906246095690999</c:v>
                </c:pt>
                <c:pt idx="27">
                  <c:v>-13.886808789830001</c:v>
                </c:pt>
                <c:pt idx="28">
                  <c:v>-13.672273662485001</c:v>
                </c:pt>
                <c:pt idx="29">
                  <c:v>-13.291571017784999</c:v>
                </c:pt>
                <c:pt idx="30">
                  <c:v>-12.788617171365001</c:v>
                </c:pt>
                <c:pt idx="31">
                  <c:v>-12.209061665189999</c:v>
                </c:pt>
                <c:pt idx="32">
                  <c:v>-11.591558386651</c:v>
                </c:pt>
                <c:pt idx="33">
                  <c:v>-10.964769920138</c:v>
                </c:pt>
                <c:pt idx="34">
                  <c:v>-10.348042549155</c:v>
                </c:pt>
                <c:pt idx="35">
                  <c:v>-9.7534772402536003</c:v>
                </c:pt>
                <c:pt idx="36">
                  <c:v>-9.1880754834190004</c:v>
                </c:pt>
                <c:pt idx="37">
                  <c:v>-8.6554648621462</c:v>
                </c:pt>
                <c:pt idx="38">
                  <c:v>-8.1571363752611994</c:v>
                </c:pt>
                <c:pt idx="39">
                  <c:v>-7.6932788423992999</c:v>
                </c:pt>
                <c:pt idx="40">
                  <c:v>-7.2633217620046997</c:v>
                </c:pt>
                <c:pt idx="41">
                  <c:v>-6.8662804053095998</c:v>
                </c:pt>
                <c:pt idx="42">
                  <c:v>-6.5009713455883</c:v>
                </c:pt>
                <c:pt idx="43">
                  <c:v>-6.1661447601166</c:v>
                </c:pt>
                <c:pt idx="44">
                  <c:v>-5.8605639122416999</c:v>
                </c:pt>
                <c:pt idx="45">
                  <c:v>-5.5830514075788997</c:v>
                </c:pt>
                <c:pt idx="46">
                  <c:v>-5.3325147334679999</c:v>
                </c:pt>
                <c:pt idx="47">
                  <c:v>-5.1079590316140999</c:v>
                </c:pt>
                <c:pt idx="48">
                  <c:v>-4.9084921451595003</c:v>
                </c:pt>
                <c:pt idx="49">
                  <c:v>-4.7333251322229</c:v>
                </c:pt>
                <c:pt idx="50">
                  <c:v>-4.5817702632627002</c:v>
                </c:pt>
                <c:pt idx="51">
                  <c:v>-4.4532377732177997</c:v>
                </c:pt>
                <c:pt idx="52">
                  <c:v>-4.3472321650402996</c:v>
                </c:pt>
                <c:pt idx="53">
                  <c:v>-4.2633485600503001</c:v>
                </c:pt>
                <c:pt idx="54">
                  <c:v>-4.2012693998425998</c:v>
                </c:pt>
                <c:pt idx="55">
                  <c:v>-4.1607616843653998</c:v>
                </c:pt>
                <c:pt idx="56">
                  <c:v>-4.1416748557250003</c:v>
                </c:pt>
                <c:pt idx="57">
                  <c:v>-4.1439393907020996</c:v>
                </c:pt>
                <c:pt idx="58">
                  <c:v>-4.1675661359248997</c:v>
                </c:pt>
                <c:pt idx="59">
                  <c:v>-4.2126464006199997</c:v>
                </c:pt>
                <c:pt idx="60">
                  <c:v>-4.2793528071895004</c:v>
                </c:pt>
                <c:pt idx="61">
                  <c:v>-4.3679408847832999</c:v>
                </c:pt>
                <c:pt idx="62">
                  <c:v>-4.4787513706309996</c:v>
                </c:pt>
                <c:pt idx="63">
                  <c:v>-4.6122131522803</c:v>
                </c:pt>
                <c:pt idx="64">
                  <c:v>-4.7688467329383002</c:v>
                </c:pt>
                <c:pt idx="65">
                  <c:v>-4.9492680199715</c:v>
                </c:pt>
                <c:pt idx="66">
                  <c:v>-5.1541921051791997</c:v>
                </c:pt>
                <c:pt idx="67">
                  <c:v>-5.3844364967192</c:v>
                </c:pt>
                <c:pt idx="68">
                  <c:v>-5.6409229326367996</c:v>
                </c:pt>
                <c:pt idx="69">
                  <c:v>-5.9246763857257001</c:v>
                </c:pt>
                <c:pt idx="70">
                  <c:v>-6.2368190496476004</c:v>
                </c:pt>
                <c:pt idx="71">
                  <c:v>-6.5785558039370997</c:v>
                </c:pt>
                <c:pt idx="72">
                  <c:v>-6.9511456179472004</c:v>
                </c:pt>
                <c:pt idx="73">
                  <c:v>-7.3558501445838003</c:v>
                </c:pt>
                <c:pt idx="74">
                  <c:v>-7.7938457208685001</c:v>
                </c:pt>
                <c:pt idx="75">
                  <c:v>-8.2660771738287995</c:v>
                </c:pt>
                <c:pt idx="76">
                  <c:v>-8.7730199298861002</c:v>
                </c:pt>
                <c:pt idx="77">
                  <c:v>-9.3142995210092998</c:v>
                </c:pt>
                <c:pt idx="78">
                  <c:v>-9.8880941044496993</c:v>
                </c:pt>
                <c:pt idx="79">
                  <c:v>-10.490219410943</c:v>
                </c:pt>
                <c:pt idx="80">
                  <c:v>-11.112781751141</c:v>
                </c:pt>
                <c:pt idx="81">
                  <c:v>-11.742327173451001</c:v>
                </c:pt>
                <c:pt idx="82">
                  <c:v>-12.357612201995</c:v>
                </c:pt>
                <c:pt idx="83">
                  <c:v>-12.927633901098</c:v>
                </c:pt>
                <c:pt idx="84">
                  <c:v>-13.411477495989001</c:v>
                </c:pt>
                <c:pt idx="85">
                  <c:v>-13.762428807352</c:v>
                </c:pt>
                <c:pt idx="86">
                  <c:v>-13.938081907500999</c:v>
                </c:pt>
                <c:pt idx="87">
                  <c:v>-13.914098719119</c:v>
                </c:pt>
                <c:pt idx="88">
                  <c:v>-13.693950753711</c:v>
                </c:pt>
                <c:pt idx="89">
                  <c:v>-13.307449518052</c:v>
                </c:pt>
                <c:pt idx="90">
                  <c:v>-12.799224424245001</c:v>
                </c:pt>
                <c:pt idx="91">
                  <c:v>-12.215297692469001</c:v>
                </c:pt>
                <c:pt idx="92">
                  <c:v>-11.594398232859</c:v>
                </c:pt>
                <c:pt idx="93">
                  <c:v>-10.965092252869001</c:v>
                </c:pt>
                <c:pt idx="94">
                  <c:v>-10.346565925981</c:v>
                </c:pt>
                <c:pt idx="95">
                  <c:v>-9.7507577389024007</c:v>
                </c:pt>
                <c:pt idx="96">
                  <c:v>-9.1845297525984009</c:v>
                </c:pt>
                <c:pt idx="97">
                  <c:v>-8.6513989831281997</c:v>
                </c:pt>
                <c:pt idx="98">
                  <c:v>-8.1527721963252002</c:v>
                </c:pt>
                <c:pt idx="99">
                  <c:v>-7.6887752944305001</c:v>
                </c:pt>
                <c:pt idx="100">
                  <c:v>-7.2587911546323998</c:v>
                </c:pt>
                <c:pt idx="101">
                  <c:v>-6.8618005326993003</c:v>
                </c:pt>
                <c:pt idx="102">
                  <c:v>-6.4965943561410997</c:v>
                </c:pt>
                <c:pt idx="103">
                  <c:v>-6.1619036208831002</c:v>
                </c:pt>
                <c:pt idx="104">
                  <c:v>-5.8564771190906999</c:v>
                </c:pt>
                <c:pt idx="105">
                  <c:v>-5.5791264263414</c:v>
                </c:pt>
                <c:pt idx="106">
                  <c:v>-5.3287505245076998</c:v>
                </c:pt>
                <c:pt idx="107">
                  <c:v>-5.1043479104726996</c:v>
                </c:pt>
                <c:pt idx="108">
                  <c:v>-4.9050211592400998</c:v>
                </c:pt>
                <c:pt idx="109">
                  <c:v>-4.7299770813772</c:v>
                </c:pt>
                <c:pt idx="110">
                  <c:v>-4.5785244550729001</c:v>
                </c:pt>
                <c:pt idx="111">
                  <c:v>-4.4500705774393996</c:v>
                </c:pt>
                <c:pt idx="112">
                  <c:v>-4.3441174129539997</c:v>
                </c:pt>
                <c:pt idx="113">
                  <c:v>-4.2602578211101001</c:v>
                </c:pt>
                <c:pt idx="114">
                  <c:v>-4.1981721583968001</c:v>
                </c:pt>
                <c:pt idx="115">
                  <c:v>-4.1576254322416002</c:v>
                </c:pt>
                <c:pt idx="116">
                  <c:v>-4.1384651112902997</c:v>
                </c:pt>
                <c:pt idx="117">
                  <c:v>-4.1406196510535</c:v>
                </c:pt>
                <c:pt idx="118">
                  <c:v>-4.1640977657131</c:v>
                </c:pt>
                <c:pt idx="119">
                  <c:v>-4.2089884583283004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C3-4961-85BF-3923EF451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32896"/>
        <c:axId val="59215008"/>
      </c:radarChart>
      <c:catAx>
        <c:axId val="5923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215008"/>
        <c:crosses val="autoZero"/>
        <c:auto val="1"/>
        <c:lblAlgn val="ctr"/>
        <c:lblOffset val="100"/>
        <c:noMultiLvlLbl val="0"/>
      </c:catAx>
      <c:valAx>
        <c:axId val="59215008"/>
        <c:scaling>
          <c:orientation val="minMax"/>
          <c:max val="10"/>
          <c:min val="-30"/>
        </c:scaling>
        <c:delete val="1"/>
        <c:axPos val="l"/>
        <c:numFmt formatCode="General" sourceLinked="0"/>
        <c:majorTickMark val="out"/>
        <c:minorTickMark val="none"/>
        <c:tickLblPos val="nextTo"/>
        <c:crossAx val="59232896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0.69573</cdr:x>
      <cdr:y>0.08277</cdr:y>
    </cdr:from>
    <cdr:to>
      <cdr:x>0.75794</cdr:x>
      <cdr:y>0.14271</cdr:y>
    </cdr:to>
    <cdr:sp macro="" textlink="">
      <cdr:nvSpPr>
        <cdr:cNvPr id="2" name="正方形/長方形 1">
          <a:extLst xmlns:a="http://schemas.openxmlformats.org/drawingml/2006/main">
            <a:ext uri="{FF2B5EF4-FFF2-40B4-BE49-F238E27FC236}">
              <a16:creationId xmlns:a16="http://schemas.microsoft.com/office/drawing/2014/main" id="{AA3965C9-BA85-4551-9B17-F3DA40A92584}"/>
            </a:ext>
          </a:extLst>
        </cdr:cNvPr>
        <cdr:cNvSpPr/>
      </cdr:nvSpPr>
      <cdr:spPr>
        <a:xfrm xmlns:a="http://schemas.openxmlformats.org/drawingml/2006/main">
          <a:off x="6472238" y="503237"/>
          <a:ext cx="578678" cy="36443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i="1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Z</a:t>
          </a:r>
          <a:r>
            <a:rPr lang="en-US" sz="2000" baseline="-250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</a:t>
          </a:r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0.75085</cdr:x>
      <cdr:y>0.14621</cdr:y>
    </cdr:from>
    <cdr:to>
      <cdr:x>0.81306</cdr:x>
      <cdr:y>0.20615</cdr:y>
    </cdr:to>
    <cdr:sp macro="" textlink="">
      <cdr:nvSpPr>
        <cdr:cNvPr id="3" name="正方形/長方形 2">
          <a:extLst xmlns:a="http://schemas.openxmlformats.org/drawingml/2006/main">
            <a:ext uri="{FF2B5EF4-FFF2-40B4-BE49-F238E27FC236}">
              <a16:creationId xmlns:a16="http://schemas.microsoft.com/office/drawing/2014/main" id="{39E9D572-092F-4F94-BE45-29B4E54AC451}"/>
            </a:ext>
          </a:extLst>
        </cdr:cNvPr>
        <cdr:cNvSpPr/>
      </cdr:nvSpPr>
      <cdr:spPr>
        <a:xfrm xmlns:a="http://schemas.openxmlformats.org/drawingml/2006/main">
          <a:off x="6985000" y="889000"/>
          <a:ext cx="578678" cy="364435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i="1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Z</a:t>
          </a:r>
          <a:r>
            <a:rPr lang="en-US" sz="2000" baseline="-250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</a:t>
          </a:r>
          <a:endParaRPr lang="en-US" sz="20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0.43603</cdr:x>
      <cdr:y>0.88558</cdr:y>
    </cdr:from>
    <cdr:to>
      <cdr:x>0.55169</cdr:x>
      <cdr:y>0.96082</cdr:y>
    </cdr:to>
    <cdr:sp macro="" textlink="">
      <cdr:nvSpPr>
        <cdr:cNvPr id="4" name="テキスト ボックス 3">
          <a:extLst xmlns:a="http://schemas.openxmlformats.org/drawingml/2006/main">
            <a:ext uri="{FF2B5EF4-FFF2-40B4-BE49-F238E27FC236}">
              <a16:creationId xmlns:a16="http://schemas.microsoft.com/office/drawing/2014/main" id="{2CC3037C-DCA2-48ED-949D-06911E3A8315}"/>
            </a:ext>
          </a:extLst>
        </cdr:cNvPr>
        <cdr:cNvSpPr txBox="1"/>
      </cdr:nvSpPr>
      <cdr:spPr>
        <a:xfrm xmlns:a="http://schemas.openxmlformats.org/drawingml/2006/main">
          <a:off x="4057649" y="5381612"/>
          <a:ext cx="1076326" cy="4572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ja-JP" sz="2400" i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w </a:t>
          </a:r>
          <a:r>
            <a:rPr lang="en-US" altLang="ja-JP" sz="240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[mm]</a:t>
          </a:r>
          <a:endParaRPr lang="ja-JP" altLang="en-US" sz="2400" i="0" baseline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0.48221</cdr:x>
      <cdr:y>0.01783</cdr:y>
    </cdr:from>
    <cdr:to>
      <cdr:x>0.51779</cdr:x>
      <cdr:y>0.07655</cdr:y>
    </cdr:to>
    <cdr:sp macro="" textlink="">
      <cdr:nvSpPr>
        <cdr:cNvPr id="2" name="矢印: 山形 1">
          <a:extLst xmlns:a="http://schemas.openxmlformats.org/drawingml/2006/main">
            <a:ext uri="{FF2B5EF4-FFF2-40B4-BE49-F238E27FC236}">
              <a16:creationId xmlns:a16="http://schemas.microsoft.com/office/drawing/2014/main" id="{FEDB874C-BCF0-47AC-BB59-3AA9A99BEEE6}"/>
            </a:ext>
          </a:extLst>
        </cdr:cNvPr>
        <cdr:cNvSpPr/>
      </cdr:nvSpPr>
      <cdr:spPr>
        <a:xfrm xmlns:a="http://schemas.openxmlformats.org/drawingml/2006/main">
          <a:off x="4485912" y="108393"/>
          <a:ext cx="330925" cy="357051"/>
        </a:xfrm>
        <a:prstGeom xmlns:a="http://schemas.openxmlformats.org/drawingml/2006/main" prst="chevron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2FD30-5CB0-4DA3-AEE0-E19F2C45193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B93BC-6964-4C1F-A682-5454C9A950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1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はさみにとりつけ指向性利得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9D632-011C-495A-B3E5-D0E15809F3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折り返しループアンテナを金属平面直上に配置 指向性利得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B93BC-6964-4C1F-A682-5454C9A950E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B93BC-6964-4C1F-A682-5454C9A950E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4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B93BC-6964-4C1F-A682-5454C9A950E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55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B93BC-6964-4C1F-A682-5454C9A950E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27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B93BC-6964-4C1F-A682-5454C9A950E8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40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偏波</a:t>
            </a:r>
            <a:endParaRPr kumimoji="1" lang="en-US" altLang="ja-JP" dirty="0"/>
          </a:p>
          <a:p>
            <a:r>
              <a:rPr kumimoji="1" lang="ja-JP" altLang="en-US" dirty="0"/>
              <a:t>図も分かりやすく変える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ACCE2-45D2-47F4-92F9-D5747C5EC6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3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9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80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37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29FA3-4204-49E6-94E1-0CD29779A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C4094A-56EC-4E5A-906A-70794734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8" indent="0" algn="ctr">
              <a:buNone/>
              <a:defRPr sz="1500"/>
            </a:lvl2pPr>
            <a:lvl3pPr marL="685817" indent="0" algn="ctr">
              <a:buNone/>
              <a:defRPr sz="1351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1" indent="0" algn="ctr">
              <a:buNone/>
              <a:defRPr sz="1200"/>
            </a:lvl7pPr>
            <a:lvl8pPr marL="2400361" indent="0" algn="ctr">
              <a:buNone/>
              <a:defRPr sz="1200"/>
            </a:lvl8pPr>
            <a:lvl9pPr marL="2743269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E82D1-488F-4B19-B94B-4BBFB696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AE113-D30F-40E2-A6A3-949FFF3A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42F071-A091-4F62-A1AA-B8D32EB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4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D8648-4DE5-443E-8232-1904DE37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0A39D-A306-4172-8193-56F3D203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50785-58E1-4D82-A937-8DB8C3DC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F8AEF-4923-4AD2-8E6E-7D4BEC94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FD6C3-928E-463F-8C37-5343B9AA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570869-D6D1-43E4-9FF8-B23C00E0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0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303DE-036A-4C89-8062-0405862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90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7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5802E7-21CF-4EA5-9746-4146E696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CE164-4772-4765-829F-31CC492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21CBFB-BFC1-40FF-BCA7-43DA7D30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0A76B-59BD-49FB-8089-1281B6A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397D7-45FC-4E8B-BBE4-AC9BEDC13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6098AF-3A33-4338-B4E8-65966363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4D760-24BD-40E4-B9F0-DCAD1BBB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413D9-E6FD-41D5-BFEA-76A94A9B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2A6098-153A-4E73-AF44-EC8D83FD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49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83C27-76E5-4BA0-A3C7-96FA8BD7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6D205B-B300-4BF0-A509-733CDA80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4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43C60B-17B2-442F-8C85-53558893F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4" y="2505076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EB8F3D-1EAC-42B7-A0FA-4B831786C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8" indent="0">
              <a:buNone/>
              <a:defRPr sz="1500" b="1"/>
            </a:lvl2pPr>
            <a:lvl3pPr marL="685817" indent="0">
              <a:buNone/>
              <a:defRPr sz="1351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1" indent="0">
              <a:buNone/>
              <a:defRPr sz="1200" b="1"/>
            </a:lvl7pPr>
            <a:lvl8pPr marL="2400361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B3DDB7-DE02-4187-8CF8-E900FE024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0EB9C7-A6A0-4B09-8E1B-6EC60BD0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63399E-14BA-488A-9D8E-F572CCFB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7F2F84-5406-46A5-9E25-0845D4A6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7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7AE7F-94F3-4FEA-B179-C8818DBF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A64CE9-DE35-4012-8491-DFB59624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978623-AFEE-4E9F-A443-862FE460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B172B5-BA6E-4F56-AD94-8D9A7182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79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76067F-7524-4D2B-B5D7-50F12D2A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EEA75F-DF0B-4A7D-9A20-BAF58B00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910B2D-CC96-451D-8A57-F5E26AE3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3B6F8-49FD-4668-80B6-2416B01F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2FA529-EC89-4D91-AEBF-44C4606E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3" y="987426"/>
            <a:ext cx="4629151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D43121-B606-4194-AF77-8C76C022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1"/>
            </a:lvl4pPr>
            <a:lvl5pPr marL="1371635" indent="0">
              <a:buNone/>
              <a:defRPr sz="751"/>
            </a:lvl5pPr>
            <a:lvl6pPr marL="1714543" indent="0">
              <a:buNone/>
              <a:defRPr sz="751"/>
            </a:lvl6pPr>
            <a:lvl7pPr marL="2057451" indent="0">
              <a:buNone/>
              <a:defRPr sz="751"/>
            </a:lvl7pPr>
            <a:lvl8pPr marL="2400361" indent="0">
              <a:buNone/>
              <a:defRPr sz="751"/>
            </a:lvl8pPr>
            <a:lvl9pPr marL="2743269" indent="0">
              <a:buNone/>
              <a:defRPr sz="7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FA5E8C-7C1F-4194-B0BF-8DD265DC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1C1F0D-4EDA-4F32-8C08-F569EE31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E32945-E623-481A-BFAF-0667D03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1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65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9A37C-C83B-46C0-87A9-16E13556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3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4365D9-0EE4-46F0-9EB4-ADB7ED5B2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3" y="987426"/>
            <a:ext cx="4629151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1" indent="0">
              <a:buNone/>
              <a:defRPr sz="1500"/>
            </a:lvl7pPr>
            <a:lvl8pPr marL="2400361" indent="0">
              <a:buNone/>
              <a:defRPr sz="1500"/>
            </a:lvl8pPr>
            <a:lvl9pPr marL="2743269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D6B111-7E1D-474D-B160-40401EFD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1"/>
            </a:lvl2pPr>
            <a:lvl3pPr marL="685817" indent="0">
              <a:buNone/>
              <a:defRPr sz="900"/>
            </a:lvl3pPr>
            <a:lvl4pPr marL="1028726" indent="0">
              <a:buNone/>
              <a:defRPr sz="751"/>
            </a:lvl4pPr>
            <a:lvl5pPr marL="1371635" indent="0">
              <a:buNone/>
              <a:defRPr sz="751"/>
            </a:lvl5pPr>
            <a:lvl6pPr marL="1714543" indent="0">
              <a:buNone/>
              <a:defRPr sz="751"/>
            </a:lvl6pPr>
            <a:lvl7pPr marL="2057451" indent="0">
              <a:buNone/>
              <a:defRPr sz="751"/>
            </a:lvl7pPr>
            <a:lvl8pPr marL="2400361" indent="0">
              <a:buNone/>
              <a:defRPr sz="751"/>
            </a:lvl8pPr>
            <a:lvl9pPr marL="2743269" indent="0">
              <a:buNone/>
              <a:defRPr sz="7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E9273B-7093-428B-BA9C-40BE8F0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81BBE7-C0AE-40D0-86C5-8B90B259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13EFF6-CBD2-4D58-ACD3-9C07467D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56319-1F75-4B5B-9CB2-2B27F2EC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E1A219-6C47-4E97-8B52-25C8FCC6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F6A879-E612-443F-A76B-66B809DD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1E8C6-DDC2-4D58-A555-FB5B460B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09766-A113-4314-8BD3-4C12EF7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3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45B29F-79AA-4A50-838A-26E785954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4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2398B1-38C7-4464-9E6A-9BC71DB90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49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822B1-1A8B-4F60-9A8F-0D6758DF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453FC-3D87-47BF-A0D7-A9C6E863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FDB4F3-60A0-4E14-AA74-CAD9FB55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82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703FC-E775-44AB-8354-4EA7D85E77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ja-JP" dirty="0"/>
              <a:t>Title </a:t>
            </a:r>
            <a:r>
              <a:rPr lang="ja-JP" altLang="en-US" dirty="0"/>
              <a:t>の書式設定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590E9F0-0B3F-4368-B7D2-6A6D60826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1C72B-56CF-43DA-BDFF-F96D8CBA68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14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7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9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217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2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1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8F8F-45F7-437C-90A1-32D1C81D73CA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D5BD-29EC-4409-AF4C-D48245352A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4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187962-2A52-4B05-9AFF-11334BD0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3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F53EFB-3D10-49FA-8ED9-C51B355A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BA0E3-A964-4974-B301-3476DD971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7A31-415B-45A1-A38A-5594133F23E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68ADB-C708-45BE-AF4B-5FE6ED32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3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DB321-68B6-4813-96F2-743EB935D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EE3A-84BB-4CFA-9DD3-EC3A43CC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1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1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8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5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5" algn="l" defTabSz="68581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1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7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D460657-20D0-4246-8037-132A58822903}"/>
              </a:ext>
            </a:extLst>
          </p:cNvPr>
          <p:cNvCxnSpPr>
            <a:cxnSpLocks/>
          </p:cNvCxnSpPr>
          <p:nvPr/>
        </p:nvCxnSpPr>
        <p:spPr>
          <a:xfrm>
            <a:off x="616970" y="1677376"/>
            <a:ext cx="490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4DA9E4-5B50-45DB-B67E-F8DCDD66032A}"/>
              </a:ext>
            </a:extLst>
          </p:cNvPr>
          <p:cNvSpPr/>
          <p:nvPr/>
        </p:nvSpPr>
        <p:spPr>
          <a:xfrm>
            <a:off x="444571" y="1990895"/>
            <a:ext cx="344796" cy="1016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516D59F-4D9B-46D4-A070-93482E12A6C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6970" y="1677376"/>
            <a:ext cx="0" cy="313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7FFC17-52BC-4ADC-8A23-BCF649DEF7D7}"/>
              </a:ext>
            </a:extLst>
          </p:cNvPr>
          <p:cNvCxnSpPr>
            <a:cxnSpLocks/>
          </p:cNvCxnSpPr>
          <p:nvPr/>
        </p:nvCxnSpPr>
        <p:spPr>
          <a:xfrm flipV="1">
            <a:off x="616970" y="3007813"/>
            <a:ext cx="0" cy="37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40C82B0-324D-44D8-A4C7-E5B36104F723}"/>
              </a:ext>
            </a:extLst>
          </p:cNvPr>
          <p:cNvSpPr/>
          <p:nvPr/>
        </p:nvSpPr>
        <p:spPr>
          <a:xfrm>
            <a:off x="1107259" y="1518412"/>
            <a:ext cx="431950" cy="203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4C0213-ADB8-4395-A1D8-117A2D5101F7}"/>
              </a:ext>
            </a:extLst>
          </p:cNvPr>
          <p:cNvCxnSpPr>
            <a:cxnSpLocks/>
          </p:cNvCxnSpPr>
          <p:nvPr/>
        </p:nvCxnSpPr>
        <p:spPr>
          <a:xfrm>
            <a:off x="1539208" y="1686727"/>
            <a:ext cx="1623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74FDB7-1DF1-4666-8EB6-842806A2B1E7}"/>
              </a:ext>
            </a:extLst>
          </p:cNvPr>
          <p:cNvCxnSpPr>
            <a:cxnSpLocks/>
          </p:cNvCxnSpPr>
          <p:nvPr/>
        </p:nvCxnSpPr>
        <p:spPr>
          <a:xfrm flipV="1">
            <a:off x="2054805" y="189245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D35E952-F3B4-4596-931E-7FCFA07DD5E5}"/>
              </a:ext>
            </a:extLst>
          </p:cNvPr>
          <p:cNvCxnSpPr>
            <a:cxnSpLocks/>
          </p:cNvCxnSpPr>
          <p:nvPr/>
        </p:nvCxnSpPr>
        <p:spPr>
          <a:xfrm flipV="1">
            <a:off x="2425731" y="1686727"/>
            <a:ext cx="0" cy="205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63B21EA-444E-400A-8852-9DD09CD5B6D4}"/>
              </a:ext>
            </a:extLst>
          </p:cNvPr>
          <p:cNvCxnSpPr>
            <a:cxnSpLocks/>
          </p:cNvCxnSpPr>
          <p:nvPr/>
        </p:nvCxnSpPr>
        <p:spPr>
          <a:xfrm>
            <a:off x="2054805" y="1892450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1724DE5-8CEE-4322-B978-4B048F1E569D}"/>
              </a:ext>
            </a:extLst>
          </p:cNvPr>
          <p:cNvCxnSpPr>
            <a:cxnSpLocks/>
          </p:cNvCxnSpPr>
          <p:nvPr/>
        </p:nvCxnSpPr>
        <p:spPr>
          <a:xfrm>
            <a:off x="1839916" y="2153359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FF6840-8EFA-4354-9E17-761134659D47}"/>
              </a:ext>
            </a:extLst>
          </p:cNvPr>
          <p:cNvCxnSpPr>
            <a:cxnSpLocks/>
          </p:cNvCxnSpPr>
          <p:nvPr/>
        </p:nvCxnSpPr>
        <p:spPr>
          <a:xfrm flipV="1">
            <a:off x="1839916" y="216674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6EF399E-AE2D-4878-840F-484BF89D3B99}"/>
              </a:ext>
            </a:extLst>
          </p:cNvPr>
          <p:cNvGrpSpPr/>
          <p:nvPr/>
        </p:nvGrpSpPr>
        <p:grpSpPr>
          <a:xfrm>
            <a:off x="1657356" y="2437929"/>
            <a:ext cx="369396" cy="122722"/>
            <a:chOff x="2641082" y="2896998"/>
            <a:chExt cx="331391" cy="11009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37A99AA-F489-4032-A911-380CC96922FF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39479DC-7903-43E3-9DA5-5069D4DF8B08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341AB68-679D-4E46-BC3D-9B5208B795A5}"/>
              </a:ext>
            </a:extLst>
          </p:cNvPr>
          <p:cNvGrpSpPr/>
          <p:nvPr/>
        </p:nvGrpSpPr>
        <p:grpSpPr>
          <a:xfrm rot="16200000">
            <a:off x="2087385" y="2356486"/>
            <a:ext cx="344432" cy="263059"/>
            <a:chOff x="4697515" y="2181138"/>
            <a:chExt cx="1110286" cy="847976"/>
          </a:xfrm>
        </p:grpSpPr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720E8A85-ED1D-459D-A0AF-3BDCC8CF2AA8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55CE22A7-3FA5-457D-9548-E203BF7405F3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4F0DD00D-1F11-43AE-96DC-FA2B5AEA5087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285E49-C3BF-4C48-81D5-C37BE9D72AB3}"/>
              </a:ext>
            </a:extLst>
          </p:cNvPr>
          <p:cNvCxnSpPr>
            <a:cxnSpLocks/>
          </p:cNvCxnSpPr>
          <p:nvPr/>
        </p:nvCxnSpPr>
        <p:spPr>
          <a:xfrm>
            <a:off x="1839916" y="283495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1E1E34E-7699-4A6E-90D5-2EA6F5D35FD4}"/>
              </a:ext>
            </a:extLst>
          </p:cNvPr>
          <p:cNvGrpSpPr/>
          <p:nvPr/>
        </p:nvGrpSpPr>
        <p:grpSpPr>
          <a:xfrm rot="16200000">
            <a:off x="2638600" y="2115538"/>
            <a:ext cx="344432" cy="263059"/>
            <a:chOff x="4697515" y="2181138"/>
            <a:chExt cx="1110286" cy="847976"/>
          </a:xfrm>
        </p:grpSpPr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1D9C420C-C62E-488B-9420-EEF9A6354DBC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222D055B-C26F-4BC1-8BD5-1FDC1A29FE72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4DE070BE-AE6A-4D66-9414-6BB1157D4F62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99225A7-39D0-4947-8C09-CD281E0ADF6F}"/>
              </a:ext>
            </a:extLst>
          </p:cNvPr>
          <p:cNvCxnSpPr>
            <a:cxnSpLocks/>
          </p:cNvCxnSpPr>
          <p:nvPr/>
        </p:nvCxnSpPr>
        <p:spPr>
          <a:xfrm flipV="1">
            <a:off x="1839916" y="256377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F81AFDE-FA58-4C60-A822-19CDDF6D2F57}"/>
              </a:ext>
            </a:extLst>
          </p:cNvPr>
          <p:cNvCxnSpPr>
            <a:cxnSpLocks/>
          </p:cNvCxnSpPr>
          <p:nvPr/>
        </p:nvCxnSpPr>
        <p:spPr>
          <a:xfrm flipV="1">
            <a:off x="2253314" y="2160044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9A938F6-CFE4-42FE-A178-DB9AC9B245F8}"/>
              </a:ext>
            </a:extLst>
          </p:cNvPr>
          <p:cNvCxnSpPr>
            <a:cxnSpLocks/>
          </p:cNvCxnSpPr>
          <p:nvPr/>
        </p:nvCxnSpPr>
        <p:spPr>
          <a:xfrm flipV="1">
            <a:off x="2054805" y="2834954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83B7AB3-D7BE-4994-9C46-B5926D2C4367}"/>
              </a:ext>
            </a:extLst>
          </p:cNvPr>
          <p:cNvCxnSpPr>
            <a:cxnSpLocks/>
          </p:cNvCxnSpPr>
          <p:nvPr/>
        </p:nvCxnSpPr>
        <p:spPr>
          <a:xfrm flipV="1">
            <a:off x="2808162" y="1892450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1C9479-9F4C-488F-8D00-FECA5F6692DC}"/>
              </a:ext>
            </a:extLst>
          </p:cNvPr>
          <p:cNvCxnSpPr>
            <a:cxnSpLocks/>
          </p:cNvCxnSpPr>
          <p:nvPr/>
        </p:nvCxnSpPr>
        <p:spPr>
          <a:xfrm flipV="1">
            <a:off x="2808162" y="2408591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61482-F397-4A4C-B216-C245C0523254}"/>
              </a:ext>
            </a:extLst>
          </p:cNvPr>
          <p:cNvCxnSpPr>
            <a:cxnSpLocks/>
          </p:cNvCxnSpPr>
          <p:nvPr/>
        </p:nvCxnSpPr>
        <p:spPr>
          <a:xfrm>
            <a:off x="2046615" y="3106135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801267D-71DC-40E7-875C-5748AFAE408E}"/>
              </a:ext>
            </a:extLst>
          </p:cNvPr>
          <p:cNvCxnSpPr>
            <a:cxnSpLocks/>
          </p:cNvCxnSpPr>
          <p:nvPr/>
        </p:nvCxnSpPr>
        <p:spPr>
          <a:xfrm flipV="1">
            <a:off x="2453841" y="311273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6EE8809-7BEA-47D5-A910-4BF6B7C29F31}"/>
              </a:ext>
            </a:extLst>
          </p:cNvPr>
          <p:cNvCxnSpPr>
            <a:cxnSpLocks/>
          </p:cNvCxnSpPr>
          <p:nvPr/>
        </p:nvCxnSpPr>
        <p:spPr>
          <a:xfrm flipV="1">
            <a:off x="2258185" y="2671310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0D36F05-A727-451F-8D9A-D8508EEC99C2}"/>
              </a:ext>
            </a:extLst>
          </p:cNvPr>
          <p:cNvGrpSpPr/>
          <p:nvPr/>
        </p:nvGrpSpPr>
        <p:grpSpPr>
          <a:xfrm>
            <a:off x="2623463" y="2684260"/>
            <a:ext cx="369396" cy="122722"/>
            <a:chOff x="2641082" y="2896998"/>
            <a:chExt cx="331391" cy="110096"/>
          </a:xfrm>
        </p:grpSpPr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E86F71E5-B0BE-4BD0-9F7F-863FC4112E1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CE326A5-517F-4B7E-B7B0-63E58AC2022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A21F71B-A45E-4385-9D06-412D3B05D70E}"/>
              </a:ext>
            </a:extLst>
          </p:cNvPr>
          <p:cNvCxnSpPr>
            <a:cxnSpLocks/>
          </p:cNvCxnSpPr>
          <p:nvPr/>
        </p:nvCxnSpPr>
        <p:spPr>
          <a:xfrm flipV="1">
            <a:off x="2808161" y="282431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6514ED5-E34D-453B-8945-E2093813F98D}"/>
              </a:ext>
            </a:extLst>
          </p:cNvPr>
          <p:cNvSpPr/>
          <p:nvPr/>
        </p:nvSpPr>
        <p:spPr>
          <a:xfrm>
            <a:off x="3164984" y="1518410"/>
            <a:ext cx="455185" cy="2037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6170A4E-590F-45B2-9D3F-385E7E139DD8}"/>
              </a:ext>
            </a:extLst>
          </p:cNvPr>
          <p:cNvCxnSpPr>
            <a:cxnSpLocks/>
          </p:cNvCxnSpPr>
          <p:nvPr/>
        </p:nvCxnSpPr>
        <p:spPr>
          <a:xfrm>
            <a:off x="3620170" y="1686727"/>
            <a:ext cx="17135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9CAFE6-2359-4339-8FB7-DDF2A3A23F23}"/>
              </a:ext>
            </a:extLst>
          </p:cNvPr>
          <p:cNvCxnSpPr>
            <a:cxnSpLocks/>
          </p:cNvCxnSpPr>
          <p:nvPr/>
        </p:nvCxnSpPr>
        <p:spPr>
          <a:xfrm flipV="1">
            <a:off x="4147876" y="189245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31971FA-F9C0-409F-AD06-02C263639E1D}"/>
              </a:ext>
            </a:extLst>
          </p:cNvPr>
          <p:cNvCxnSpPr>
            <a:cxnSpLocks/>
          </p:cNvCxnSpPr>
          <p:nvPr/>
        </p:nvCxnSpPr>
        <p:spPr>
          <a:xfrm flipV="1">
            <a:off x="4511023" y="1673700"/>
            <a:ext cx="0" cy="218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F8292C-ECF0-4590-8008-0C9717C200F0}"/>
              </a:ext>
            </a:extLst>
          </p:cNvPr>
          <p:cNvCxnSpPr>
            <a:cxnSpLocks/>
          </p:cNvCxnSpPr>
          <p:nvPr/>
        </p:nvCxnSpPr>
        <p:spPr>
          <a:xfrm>
            <a:off x="4147876" y="1892450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923D42E-63A0-4084-B90A-E84F7F3BCBFC}"/>
              </a:ext>
            </a:extLst>
          </p:cNvPr>
          <p:cNvCxnSpPr>
            <a:cxnSpLocks/>
          </p:cNvCxnSpPr>
          <p:nvPr/>
        </p:nvCxnSpPr>
        <p:spPr>
          <a:xfrm>
            <a:off x="3932986" y="2153359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9CFBD83-6F67-4046-A15D-7347F8988E67}"/>
              </a:ext>
            </a:extLst>
          </p:cNvPr>
          <p:cNvCxnSpPr>
            <a:cxnSpLocks/>
          </p:cNvCxnSpPr>
          <p:nvPr/>
        </p:nvCxnSpPr>
        <p:spPr>
          <a:xfrm flipV="1">
            <a:off x="3932986" y="216674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80D2A03-77CC-417E-BA44-822D046EC8E4}"/>
              </a:ext>
            </a:extLst>
          </p:cNvPr>
          <p:cNvGrpSpPr/>
          <p:nvPr/>
        </p:nvGrpSpPr>
        <p:grpSpPr>
          <a:xfrm>
            <a:off x="3750426" y="2437929"/>
            <a:ext cx="369396" cy="122722"/>
            <a:chOff x="2641082" y="2896998"/>
            <a:chExt cx="331391" cy="110096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D1A4FA-44EC-4135-A181-D85E313BF1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6A808B3-A102-4854-8B6E-34F212B2342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78ED930-1325-4E4B-9F84-305E35BD33A6}"/>
              </a:ext>
            </a:extLst>
          </p:cNvPr>
          <p:cNvGrpSpPr/>
          <p:nvPr/>
        </p:nvGrpSpPr>
        <p:grpSpPr>
          <a:xfrm rot="16200000">
            <a:off x="4180455" y="2356486"/>
            <a:ext cx="344432" cy="263059"/>
            <a:chOff x="4697515" y="2181138"/>
            <a:chExt cx="1110286" cy="847976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74D9DD58-B59B-4F70-A6C2-5D008F75B44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CE2E151D-7E42-4E90-8524-C8D76C45EAE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弧 92">
              <a:extLst>
                <a:ext uri="{FF2B5EF4-FFF2-40B4-BE49-F238E27FC236}">
                  <a16:creationId xmlns:a16="http://schemas.microsoft.com/office/drawing/2014/main" id="{963E35F0-6B04-423E-ABDD-B43CABE5317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0E1885C-85D2-4EDA-801D-2F0A3760D3B1}"/>
              </a:ext>
            </a:extLst>
          </p:cNvPr>
          <p:cNvCxnSpPr>
            <a:cxnSpLocks/>
          </p:cNvCxnSpPr>
          <p:nvPr/>
        </p:nvCxnSpPr>
        <p:spPr>
          <a:xfrm>
            <a:off x="3932986" y="283495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12826DC3-0705-40EE-B767-500AC4AC6253}"/>
              </a:ext>
            </a:extLst>
          </p:cNvPr>
          <p:cNvGrpSpPr/>
          <p:nvPr/>
        </p:nvGrpSpPr>
        <p:grpSpPr>
          <a:xfrm rot="16200000">
            <a:off x="4731670" y="2115538"/>
            <a:ext cx="344432" cy="263059"/>
            <a:chOff x="4697515" y="2181138"/>
            <a:chExt cx="1110286" cy="847976"/>
          </a:xfrm>
        </p:grpSpPr>
        <p:sp>
          <p:nvSpPr>
            <p:cNvPr id="96" name="円弧 95">
              <a:extLst>
                <a:ext uri="{FF2B5EF4-FFF2-40B4-BE49-F238E27FC236}">
                  <a16:creationId xmlns:a16="http://schemas.microsoft.com/office/drawing/2014/main" id="{7F8ADD4A-DFEE-4BCD-9926-7827A2BF37E3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円弧 96">
              <a:extLst>
                <a:ext uri="{FF2B5EF4-FFF2-40B4-BE49-F238E27FC236}">
                  <a16:creationId xmlns:a16="http://schemas.microsoft.com/office/drawing/2014/main" id="{141B0961-F2D0-4C80-BEDF-0513D7572B6E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弧 97">
              <a:extLst>
                <a:ext uri="{FF2B5EF4-FFF2-40B4-BE49-F238E27FC236}">
                  <a16:creationId xmlns:a16="http://schemas.microsoft.com/office/drawing/2014/main" id="{2757B0B9-3EBB-4AB2-A472-7D0917AC4D9B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1E7D432-DBCC-4A11-BC4D-C457E763B98B}"/>
              </a:ext>
            </a:extLst>
          </p:cNvPr>
          <p:cNvCxnSpPr>
            <a:cxnSpLocks/>
          </p:cNvCxnSpPr>
          <p:nvPr/>
        </p:nvCxnSpPr>
        <p:spPr>
          <a:xfrm flipV="1">
            <a:off x="3932986" y="256377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A82E944-27DC-4F4F-B3A8-E8E97F26DFD2}"/>
              </a:ext>
            </a:extLst>
          </p:cNvPr>
          <p:cNvCxnSpPr>
            <a:cxnSpLocks/>
          </p:cNvCxnSpPr>
          <p:nvPr/>
        </p:nvCxnSpPr>
        <p:spPr>
          <a:xfrm flipV="1">
            <a:off x="4346384" y="2160044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114D361-B63E-483D-A8A1-34CE27588C34}"/>
              </a:ext>
            </a:extLst>
          </p:cNvPr>
          <p:cNvCxnSpPr>
            <a:cxnSpLocks/>
          </p:cNvCxnSpPr>
          <p:nvPr/>
        </p:nvCxnSpPr>
        <p:spPr>
          <a:xfrm flipV="1">
            <a:off x="4147876" y="2834954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76F77294-72AF-4D59-9C5D-C23E956E6D6C}"/>
              </a:ext>
            </a:extLst>
          </p:cNvPr>
          <p:cNvCxnSpPr>
            <a:cxnSpLocks/>
          </p:cNvCxnSpPr>
          <p:nvPr/>
        </p:nvCxnSpPr>
        <p:spPr>
          <a:xfrm flipV="1">
            <a:off x="4901232" y="1892450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CA3C0A7-21B7-48C5-BBF8-3667E0EF253C}"/>
              </a:ext>
            </a:extLst>
          </p:cNvPr>
          <p:cNvCxnSpPr>
            <a:cxnSpLocks/>
          </p:cNvCxnSpPr>
          <p:nvPr/>
        </p:nvCxnSpPr>
        <p:spPr>
          <a:xfrm flipV="1">
            <a:off x="4901232" y="2408591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EC631B7E-C567-429F-982D-49F726009358}"/>
              </a:ext>
            </a:extLst>
          </p:cNvPr>
          <p:cNvCxnSpPr>
            <a:cxnSpLocks/>
          </p:cNvCxnSpPr>
          <p:nvPr/>
        </p:nvCxnSpPr>
        <p:spPr>
          <a:xfrm>
            <a:off x="4147271" y="3117440"/>
            <a:ext cx="7675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6F66C013-3973-4A96-B22A-47F47E98FB75}"/>
              </a:ext>
            </a:extLst>
          </p:cNvPr>
          <p:cNvCxnSpPr>
            <a:cxnSpLocks/>
          </p:cNvCxnSpPr>
          <p:nvPr/>
        </p:nvCxnSpPr>
        <p:spPr>
          <a:xfrm flipV="1">
            <a:off x="4546911" y="311273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64307F60-5439-4FE1-BE6F-573404300B58}"/>
              </a:ext>
            </a:extLst>
          </p:cNvPr>
          <p:cNvCxnSpPr>
            <a:cxnSpLocks/>
          </p:cNvCxnSpPr>
          <p:nvPr/>
        </p:nvCxnSpPr>
        <p:spPr>
          <a:xfrm flipV="1">
            <a:off x="4351255" y="2671310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30E6C510-4B75-4539-A942-93593BD98507}"/>
              </a:ext>
            </a:extLst>
          </p:cNvPr>
          <p:cNvGrpSpPr/>
          <p:nvPr/>
        </p:nvGrpSpPr>
        <p:grpSpPr>
          <a:xfrm>
            <a:off x="4716534" y="2684260"/>
            <a:ext cx="369396" cy="122722"/>
            <a:chOff x="2641082" y="2896998"/>
            <a:chExt cx="331391" cy="110096"/>
          </a:xfrm>
        </p:grpSpPr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34830AF-25E1-454E-80A5-52FEB500D6B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96451D11-F6F3-47E8-9A91-2AB6A5E05E6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2FBBB20-C843-493F-A575-60313148F800}"/>
              </a:ext>
            </a:extLst>
          </p:cNvPr>
          <p:cNvCxnSpPr>
            <a:cxnSpLocks/>
          </p:cNvCxnSpPr>
          <p:nvPr/>
        </p:nvCxnSpPr>
        <p:spPr>
          <a:xfrm flipV="1">
            <a:off x="4901231" y="2803784"/>
            <a:ext cx="0" cy="323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07701161-CA53-47B5-A410-BFA52A4DB600}"/>
              </a:ext>
            </a:extLst>
          </p:cNvPr>
          <p:cNvSpPr/>
          <p:nvPr/>
        </p:nvSpPr>
        <p:spPr>
          <a:xfrm>
            <a:off x="5333766" y="1518410"/>
            <a:ext cx="468838" cy="20379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B9F78A2-8CDD-4856-8A6A-9FF9F559443E}"/>
              </a:ext>
            </a:extLst>
          </p:cNvPr>
          <p:cNvCxnSpPr>
            <a:cxnSpLocks/>
          </p:cNvCxnSpPr>
          <p:nvPr/>
        </p:nvCxnSpPr>
        <p:spPr>
          <a:xfrm>
            <a:off x="5802604" y="1696078"/>
            <a:ext cx="1604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5094174-086D-42FB-A9CF-F6679F2CB698}"/>
              </a:ext>
            </a:extLst>
          </p:cNvPr>
          <p:cNvCxnSpPr>
            <a:cxnSpLocks/>
          </p:cNvCxnSpPr>
          <p:nvPr/>
        </p:nvCxnSpPr>
        <p:spPr>
          <a:xfrm flipV="1">
            <a:off x="6329720" y="190783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197833C-EBCA-4E56-B71B-6F84ADEF87CB}"/>
              </a:ext>
            </a:extLst>
          </p:cNvPr>
          <p:cNvCxnSpPr>
            <a:cxnSpLocks/>
          </p:cNvCxnSpPr>
          <p:nvPr/>
        </p:nvCxnSpPr>
        <p:spPr>
          <a:xfrm flipV="1">
            <a:off x="6692867" y="1696078"/>
            <a:ext cx="0" cy="211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B5E12BC-3CDE-48B0-A79C-A7DAE3173773}"/>
              </a:ext>
            </a:extLst>
          </p:cNvPr>
          <p:cNvCxnSpPr>
            <a:cxnSpLocks/>
          </p:cNvCxnSpPr>
          <p:nvPr/>
        </p:nvCxnSpPr>
        <p:spPr>
          <a:xfrm>
            <a:off x="6329720" y="1907830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1106B35-6AA1-4DD3-A6F7-A5F95C4E6CA0}"/>
              </a:ext>
            </a:extLst>
          </p:cNvPr>
          <p:cNvCxnSpPr>
            <a:cxnSpLocks/>
          </p:cNvCxnSpPr>
          <p:nvPr/>
        </p:nvCxnSpPr>
        <p:spPr>
          <a:xfrm>
            <a:off x="6114830" y="2168740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0CA5B75-2C9F-423E-98C1-77BF89C6830C}"/>
              </a:ext>
            </a:extLst>
          </p:cNvPr>
          <p:cNvCxnSpPr>
            <a:cxnSpLocks/>
          </p:cNvCxnSpPr>
          <p:nvPr/>
        </p:nvCxnSpPr>
        <p:spPr>
          <a:xfrm flipV="1">
            <a:off x="6114830" y="218212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750D2061-9512-4BCB-BCF1-1140C8955976}"/>
              </a:ext>
            </a:extLst>
          </p:cNvPr>
          <p:cNvGrpSpPr/>
          <p:nvPr/>
        </p:nvGrpSpPr>
        <p:grpSpPr>
          <a:xfrm>
            <a:off x="5932271" y="2453310"/>
            <a:ext cx="369396" cy="122722"/>
            <a:chOff x="2641082" y="2896998"/>
            <a:chExt cx="331391" cy="110096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8012CA48-10D5-4C6C-98C5-6C87D8648FB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AAED618-C0E6-4344-B687-4F2679F3C6F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CA902DF-D83D-48B3-BC39-BAAB2FF7B68A}"/>
              </a:ext>
            </a:extLst>
          </p:cNvPr>
          <p:cNvGrpSpPr/>
          <p:nvPr/>
        </p:nvGrpSpPr>
        <p:grpSpPr>
          <a:xfrm rot="16200000">
            <a:off x="6362300" y="2371866"/>
            <a:ext cx="344432" cy="263059"/>
            <a:chOff x="4697515" y="2181138"/>
            <a:chExt cx="1110286" cy="847976"/>
          </a:xfrm>
        </p:grpSpPr>
        <p:sp>
          <p:nvSpPr>
            <p:cNvPr id="122" name="円弧 121">
              <a:extLst>
                <a:ext uri="{FF2B5EF4-FFF2-40B4-BE49-F238E27FC236}">
                  <a16:creationId xmlns:a16="http://schemas.microsoft.com/office/drawing/2014/main" id="{B3FB0D8F-5403-4631-BB8B-2996B460E13B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弧 122">
              <a:extLst>
                <a:ext uri="{FF2B5EF4-FFF2-40B4-BE49-F238E27FC236}">
                  <a16:creationId xmlns:a16="http://schemas.microsoft.com/office/drawing/2014/main" id="{09664616-6992-48C7-B1A1-361810E1D08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6EAFE046-5257-4868-AAE7-D000DCEF0084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6F7DA00B-7D18-4552-9B6A-6AE0EDDD2498}"/>
              </a:ext>
            </a:extLst>
          </p:cNvPr>
          <p:cNvCxnSpPr>
            <a:cxnSpLocks/>
          </p:cNvCxnSpPr>
          <p:nvPr/>
        </p:nvCxnSpPr>
        <p:spPr>
          <a:xfrm>
            <a:off x="6114830" y="285033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CD03400F-44A8-41CE-B0BC-8B8625FFA4B0}"/>
              </a:ext>
            </a:extLst>
          </p:cNvPr>
          <p:cNvGrpSpPr/>
          <p:nvPr/>
        </p:nvGrpSpPr>
        <p:grpSpPr>
          <a:xfrm rot="16200000">
            <a:off x="6913515" y="2130919"/>
            <a:ext cx="344432" cy="263059"/>
            <a:chOff x="4697515" y="2181138"/>
            <a:chExt cx="1110286" cy="847976"/>
          </a:xfrm>
        </p:grpSpPr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AA0CF230-73FC-40AD-A904-D859BD1B8EBD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円弧 127">
              <a:extLst>
                <a:ext uri="{FF2B5EF4-FFF2-40B4-BE49-F238E27FC236}">
                  <a16:creationId xmlns:a16="http://schemas.microsoft.com/office/drawing/2014/main" id="{A10E551A-AD32-46C6-81D2-7F53386E26AD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D5A9020B-0E3A-4589-B14E-2FAD398154A8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555DD8-DB48-4B0F-8ECF-A29B2082D67B}"/>
              </a:ext>
            </a:extLst>
          </p:cNvPr>
          <p:cNvCxnSpPr>
            <a:cxnSpLocks/>
          </p:cNvCxnSpPr>
          <p:nvPr/>
        </p:nvCxnSpPr>
        <p:spPr>
          <a:xfrm flipV="1">
            <a:off x="6114830" y="2579153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977ADE1-CB45-48D6-A5C2-D43279E9AC30}"/>
              </a:ext>
            </a:extLst>
          </p:cNvPr>
          <p:cNvCxnSpPr>
            <a:cxnSpLocks/>
          </p:cNvCxnSpPr>
          <p:nvPr/>
        </p:nvCxnSpPr>
        <p:spPr>
          <a:xfrm flipV="1">
            <a:off x="6528229" y="2175425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843856C-2E0A-4101-A944-74567E528CE3}"/>
              </a:ext>
            </a:extLst>
          </p:cNvPr>
          <p:cNvCxnSpPr>
            <a:cxnSpLocks/>
          </p:cNvCxnSpPr>
          <p:nvPr/>
        </p:nvCxnSpPr>
        <p:spPr>
          <a:xfrm flipV="1">
            <a:off x="6329720" y="2850334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3305B65-EE66-4B52-AFAE-F5077F92408B}"/>
              </a:ext>
            </a:extLst>
          </p:cNvPr>
          <p:cNvCxnSpPr>
            <a:cxnSpLocks/>
          </p:cNvCxnSpPr>
          <p:nvPr/>
        </p:nvCxnSpPr>
        <p:spPr>
          <a:xfrm flipV="1">
            <a:off x="7083077" y="1907830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1ADBBC91-8EE6-4B76-A664-EA0E1EF49B0D}"/>
              </a:ext>
            </a:extLst>
          </p:cNvPr>
          <p:cNvCxnSpPr>
            <a:cxnSpLocks/>
          </p:cNvCxnSpPr>
          <p:nvPr/>
        </p:nvCxnSpPr>
        <p:spPr>
          <a:xfrm flipV="1">
            <a:off x="7083077" y="2423971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86C40686-92B4-4BA3-8B92-391698DC4DA1}"/>
              </a:ext>
            </a:extLst>
          </p:cNvPr>
          <p:cNvCxnSpPr>
            <a:cxnSpLocks/>
          </p:cNvCxnSpPr>
          <p:nvPr/>
        </p:nvCxnSpPr>
        <p:spPr>
          <a:xfrm>
            <a:off x="6321530" y="3121515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76B08715-6342-4EB8-85E0-A459FD992E5A}"/>
              </a:ext>
            </a:extLst>
          </p:cNvPr>
          <p:cNvCxnSpPr>
            <a:cxnSpLocks/>
          </p:cNvCxnSpPr>
          <p:nvPr/>
        </p:nvCxnSpPr>
        <p:spPr>
          <a:xfrm flipV="1">
            <a:off x="6728756" y="3128117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B518224-CB72-4AE8-9388-FD64A1393395}"/>
              </a:ext>
            </a:extLst>
          </p:cNvPr>
          <p:cNvCxnSpPr>
            <a:cxnSpLocks/>
          </p:cNvCxnSpPr>
          <p:nvPr/>
        </p:nvCxnSpPr>
        <p:spPr>
          <a:xfrm flipV="1">
            <a:off x="6533100" y="2686691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100E0965-E584-4F97-94B8-D056CD351470}"/>
              </a:ext>
            </a:extLst>
          </p:cNvPr>
          <p:cNvGrpSpPr/>
          <p:nvPr/>
        </p:nvGrpSpPr>
        <p:grpSpPr>
          <a:xfrm>
            <a:off x="6898378" y="2699640"/>
            <a:ext cx="369396" cy="122722"/>
            <a:chOff x="2641082" y="2896998"/>
            <a:chExt cx="331391" cy="110096"/>
          </a:xfrm>
        </p:grpSpPr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5BAA5A6B-85AA-4A11-9F88-E1393201B4B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AC3DD285-F6CC-4561-9285-A67DEF81FE6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0BC1508-284F-443D-AACC-45FFBE00DD4E}"/>
              </a:ext>
            </a:extLst>
          </p:cNvPr>
          <p:cNvCxnSpPr>
            <a:cxnSpLocks/>
          </p:cNvCxnSpPr>
          <p:nvPr/>
        </p:nvCxnSpPr>
        <p:spPr>
          <a:xfrm flipV="1">
            <a:off x="7083076" y="2839697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8144076-F1CC-4F6C-8397-FB379E901F74}"/>
              </a:ext>
            </a:extLst>
          </p:cNvPr>
          <p:cNvSpPr/>
          <p:nvPr/>
        </p:nvSpPr>
        <p:spPr>
          <a:xfrm>
            <a:off x="7406974" y="1518410"/>
            <a:ext cx="429459" cy="20385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F4D28942-EC9B-439F-9620-A046EC87A5C9}"/>
              </a:ext>
            </a:extLst>
          </p:cNvPr>
          <p:cNvCxnSpPr>
            <a:cxnSpLocks/>
          </p:cNvCxnSpPr>
          <p:nvPr/>
        </p:nvCxnSpPr>
        <p:spPr>
          <a:xfrm>
            <a:off x="7836432" y="1696078"/>
            <a:ext cx="531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278A6A9-7B86-49B0-8200-97A7F517DC25}"/>
              </a:ext>
            </a:extLst>
          </p:cNvPr>
          <p:cNvSpPr/>
          <p:nvPr/>
        </p:nvSpPr>
        <p:spPr>
          <a:xfrm>
            <a:off x="8195628" y="1990895"/>
            <a:ext cx="344796" cy="1016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F312732-A35E-473E-880B-E474DA7CD728}"/>
              </a:ext>
            </a:extLst>
          </p:cNvPr>
          <p:cNvCxnSpPr>
            <a:cxnSpLocks/>
            <a:stCxn id="173" idx="0"/>
          </p:cNvCxnSpPr>
          <p:nvPr/>
        </p:nvCxnSpPr>
        <p:spPr>
          <a:xfrm flipV="1">
            <a:off x="8368026" y="1696078"/>
            <a:ext cx="0" cy="294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26A1E3D-1EBF-4DD3-B2D6-506AF4176929}"/>
              </a:ext>
            </a:extLst>
          </p:cNvPr>
          <p:cNvCxnSpPr>
            <a:cxnSpLocks/>
          </p:cNvCxnSpPr>
          <p:nvPr/>
        </p:nvCxnSpPr>
        <p:spPr>
          <a:xfrm flipV="1">
            <a:off x="8368026" y="3007812"/>
            <a:ext cx="0" cy="391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70772462-A49A-4C09-A8C2-DDD51F5A5485}"/>
              </a:ext>
            </a:extLst>
          </p:cNvPr>
          <p:cNvCxnSpPr>
            <a:cxnSpLocks/>
          </p:cNvCxnSpPr>
          <p:nvPr/>
        </p:nvCxnSpPr>
        <p:spPr>
          <a:xfrm>
            <a:off x="616970" y="3383918"/>
            <a:ext cx="490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AD36D9B8-BEF4-4D39-AC70-59CD83DAA117}"/>
              </a:ext>
            </a:extLst>
          </p:cNvPr>
          <p:cNvCxnSpPr>
            <a:cxnSpLocks/>
          </p:cNvCxnSpPr>
          <p:nvPr/>
        </p:nvCxnSpPr>
        <p:spPr>
          <a:xfrm>
            <a:off x="1536463" y="3377450"/>
            <a:ext cx="16263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D02AC7A1-D1B0-4711-8ECE-BECB3739168B}"/>
              </a:ext>
            </a:extLst>
          </p:cNvPr>
          <p:cNvCxnSpPr>
            <a:cxnSpLocks/>
          </p:cNvCxnSpPr>
          <p:nvPr/>
        </p:nvCxnSpPr>
        <p:spPr>
          <a:xfrm>
            <a:off x="3620170" y="3377450"/>
            <a:ext cx="17135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6C902738-29E7-40CA-818C-FE9B8052F640}"/>
              </a:ext>
            </a:extLst>
          </p:cNvPr>
          <p:cNvCxnSpPr>
            <a:cxnSpLocks/>
          </p:cNvCxnSpPr>
          <p:nvPr/>
        </p:nvCxnSpPr>
        <p:spPr>
          <a:xfrm>
            <a:off x="5806416" y="3377188"/>
            <a:ext cx="1600557" cy="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DB43955D-19AC-48E8-A244-1B0F0527D19A}"/>
              </a:ext>
            </a:extLst>
          </p:cNvPr>
          <p:cNvCxnSpPr>
            <a:cxnSpLocks/>
          </p:cNvCxnSpPr>
          <p:nvPr/>
        </p:nvCxnSpPr>
        <p:spPr>
          <a:xfrm>
            <a:off x="7836432" y="3376926"/>
            <a:ext cx="531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楕円 206">
            <a:extLst>
              <a:ext uri="{FF2B5EF4-FFF2-40B4-BE49-F238E27FC236}">
                <a16:creationId xmlns:a16="http://schemas.microsoft.com/office/drawing/2014/main" id="{F93FDBB5-ACB3-42D9-A914-49F616DB343A}"/>
              </a:ext>
            </a:extLst>
          </p:cNvPr>
          <p:cNvSpPr/>
          <p:nvPr/>
        </p:nvSpPr>
        <p:spPr>
          <a:xfrm>
            <a:off x="2385885" y="164933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D31F8B7-B837-40BB-87FA-22111F361701}"/>
              </a:ext>
            </a:extLst>
          </p:cNvPr>
          <p:cNvSpPr/>
          <p:nvPr/>
        </p:nvSpPr>
        <p:spPr>
          <a:xfrm>
            <a:off x="2013677" y="279443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1CA2C957-1C1A-4281-A3F6-110D23A101A4}"/>
              </a:ext>
            </a:extLst>
          </p:cNvPr>
          <p:cNvSpPr/>
          <p:nvPr/>
        </p:nvSpPr>
        <p:spPr>
          <a:xfrm>
            <a:off x="2386123" y="184569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464D7B2-5EF5-413C-8357-A996DC6B7058}"/>
              </a:ext>
            </a:extLst>
          </p:cNvPr>
          <p:cNvSpPr/>
          <p:nvPr/>
        </p:nvSpPr>
        <p:spPr>
          <a:xfrm>
            <a:off x="2015858" y="210851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613AA8C1-71F6-4883-8350-4A2CB389E2D9}"/>
              </a:ext>
            </a:extLst>
          </p:cNvPr>
          <p:cNvSpPr/>
          <p:nvPr/>
        </p:nvSpPr>
        <p:spPr>
          <a:xfrm>
            <a:off x="2417954" y="307476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550CADA7-E592-4703-BF17-27868C975203}"/>
              </a:ext>
            </a:extLst>
          </p:cNvPr>
          <p:cNvSpPr/>
          <p:nvPr/>
        </p:nvSpPr>
        <p:spPr>
          <a:xfrm>
            <a:off x="2416042" y="334594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815AC61D-AD04-4B83-8D69-F56588192FB3}"/>
              </a:ext>
            </a:extLst>
          </p:cNvPr>
          <p:cNvSpPr/>
          <p:nvPr/>
        </p:nvSpPr>
        <p:spPr>
          <a:xfrm>
            <a:off x="4476968" y="164659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A98BF139-9ED7-4CA7-B867-1DB01C054C03}"/>
              </a:ext>
            </a:extLst>
          </p:cNvPr>
          <p:cNvSpPr/>
          <p:nvPr/>
        </p:nvSpPr>
        <p:spPr>
          <a:xfrm>
            <a:off x="4469130" y="185230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5AD3C97F-9C1F-4445-96F9-7599B7C04388}"/>
              </a:ext>
            </a:extLst>
          </p:cNvPr>
          <p:cNvSpPr/>
          <p:nvPr/>
        </p:nvSpPr>
        <p:spPr>
          <a:xfrm>
            <a:off x="4109096" y="279995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3B56FFBC-74F1-411A-A5DF-7726DC16BCB1}"/>
              </a:ext>
            </a:extLst>
          </p:cNvPr>
          <p:cNvSpPr/>
          <p:nvPr/>
        </p:nvSpPr>
        <p:spPr>
          <a:xfrm>
            <a:off x="4512266" y="307815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E2D1A8E5-C02C-4B30-A433-F1FB15BEBCFE}"/>
              </a:ext>
            </a:extLst>
          </p:cNvPr>
          <p:cNvSpPr/>
          <p:nvPr/>
        </p:nvSpPr>
        <p:spPr>
          <a:xfrm>
            <a:off x="4505793" y="334509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2C3400A0-10DF-445A-B5AF-3CEAC8CCFFE9}"/>
              </a:ext>
            </a:extLst>
          </p:cNvPr>
          <p:cNvSpPr/>
          <p:nvPr/>
        </p:nvSpPr>
        <p:spPr>
          <a:xfrm>
            <a:off x="6653116" y="1655407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625D7F66-D923-44CB-84B7-1F5AD77CD197}"/>
              </a:ext>
            </a:extLst>
          </p:cNvPr>
          <p:cNvSpPr/>
          <p:nvPr/>
        </p:nvSpPr>
        <p:spPr>
          <a:xfrm>
            <a:off x="6649673" y="187375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FACB0A29-9089-4182-9BC0-BB3A90C47038}"/>
              </a:ext>
            </a:extLst>
          </p:cNvPr>
          <p:cNvSpPr/>
          <p:nvPr/>
        </p:nvSpPr>
        <p:spPr>
          <a:xfrm>
            <a:off x="6287269" y="212722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84596D1B-431F-4DB5-8280-6EFE474AEDE1}"/>
              </a:ext>
            </a:extLst>
          </p:cNvPr>
          <p:cNvSpPr/>
          <p:nvPr/>
        </p:nvSpPr>
        <p:spPr>
          <a:xfrm>
            <a:off x="6284642" y="2812891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1585DD41-9572-4883-B83E-F3AFCDDBBAD5}"/>
              </a:ext>
            </a:extLst>
          </p:cNvPr>
          <p:cNvSpPr/>
          <p:nvPr/>
        </p:nvSpPr>
        <p:spPr>
          <a:xfrm>
            <a:off x="6685828" y="3088799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1D9A8F52-8488-4485-AB6D-E56BDBFB0570}"/>
              </a:ext>
            </a:extLst>
          </p:cNvPr>
          <p:cNvSpPr/>
          <p:nvPr/>
        </p:nvSpPr>
        <p:spPr>
          <a:xfrm>
            <a:off x="6694202" y="334508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45E1593-D40C-48AC-9658-6923005AC5CB}"/>
              </a:ext>
            </a:extLst>
          </p:cNvPr>
          <p:cNvSpPr/>
          <p:nvPr/>
        </p:nvSpPr>
        <p:spPr>
          <a:xfrm>
            <a:off x="4105618" y="211626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235F7369-53C3-42F8-AAA0-4CE6D79C6770}"/>
              </a:ext>
            </a:extLst>
          </p:cNvPr>
          <p:cNvSpPr txBox="1"/>
          <p:nvPr/>
        </p:nvSpPr>
        <p:spPr>
          <a:xfrm>
            <a:off x="0" y="2200417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G</a:t>
            </a:r>
            <a:r>
              <a:rPr kumimoji="1" lang="en-US" altLang="ja-JP" sz="2000" baseline="-25000" dirty="0"/>
              <a:t>1</a:t>
            </a:r>
            <a:endParaRPr kumimoji="1" lang="ja-JP" altLang="en-US" sz="2000" baseline="-25000" dirty="0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B5D188BC-E676-401C-95E7-ACEBC9BDFF68}"/>
              </a:ext>
            </a:extLst>
          </p:cNvPr>
          <p:cNvSpPr txBox="1"/>
          <p:nvPr/>
        </p:nvSpPr>
        <p:spPr>
          <a:xfrm>
            <a:off x="2272630" y="2649748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12</a:t>
            </a:r>
            <a:endParaRPr kumimoji="1" lang="ja-JP" altLang="en-US" sz="2000" baseline="-25000" dirty="0"/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D981F955-4767-4111-A39D-41C9AD039B9D}"/>
              </a:ext>
            </a:extLst>
          </p:cNvPr>
          <p:cNvSpPr txBox="1"/>
          <p:nvPr/>
        </p:nvSpPr>
        <p:spPr>
          <a:xfrm>
            <a:off x="2107453" y="1799708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11</a:t>
            </a:r>
            <a:endParaRPr kumimoji="1" lang="ja-JP" altLang="en-US" sz="2000" baseline="-25000" dirty="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2CF040E-F8AB-4221-9377-5CA8C4532922}"/>
              </a:ext>
            </a:extLst>
          </p:cNvPr>
          <p:cNvSpPr txBox="1"/>
          <p:nvPr/>
        </p:nvSpPr>
        <p:spPr>
          <a:xfrm>
            <a:off x="2344139" y="2193681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12</a:t>
            </a:r>
            <a:endParaRPr kumimoji="1" lang="ja-JP" altLang="en-US" sz="2000" baseline="-25000" dirty="0"/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6B8B1E7F-AE28-459A-A417-F2E3613B7758}"/>
              </a:ext>
            </a:extLst>
          </p:cNvPr>
          <p:cNvSpPr txBox="1"/>
          <p:nvPr/>
        </p:nvSpPr>
        <p:spPr>
          <a:xfrm>
            <a:off x="1471500" y="1725286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11</a:t>
            </a:r>
            <a:endParaRPr kumimoji="1" lang="ja-JP" altLang="en-US" sz="2000" baseline="-25000" dirty="0"/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D6DFC623-D30D-4268-9EA8-67BA5616F448}"/>
              </a:ext>
            </a:extLst>
          </p:cNvPr>
          <p:cNvSpPr txBox="1"/>
          <p:nvPr/>
        </p:nvSpPr>
        <p:spPr>
          <a:xfrm>
            <a:off x="4368518" y="2651413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22</a:t>
            </a:r>
            <a:endParaRPr kumimoji="1" lang="ja-JP" altLang="en-US" sz="2000" baseline="-25000" dirty="0"/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1BFB59E3-356B-41A6-A140-7345DEB3786D}"/>
              </a:ext>
            </a:extLst>
          </p:cNvPr>
          <p:cNvSpPr txBox="1"/>
          <p:nvPr/>
        </p:nvSpPr>
        <p:spPr>
          <a:xfrm>
            <a:off x="4250096" y="1810725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21</a:t>
            </a:r>
            <a:endParaRPr kumimoji="1" lang="ja-JP" altLang="en-US" sz="2000" baseline="-25000" dirty="0"/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24BE43A5-814C-4E28-9D57-9B5B48831C0A}"/>
              </a:ext>
            </a:extLst>
          </p:cNvPr>
          <p:cNvSpPr txBox="1"/>
          <p:nvPr/>
        </p:nvSpPr>
        <p:spPr>
          <a:xfrm>
            <a:off x="4421325" y="2195346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22</a:t>
            </a:r>
            <a:endParaRPr kumimoji="1" lang="ja-JP" altLang="en-US" sz="2000" baseline="-25000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E85A5F1-7438-43EE-9839-C84EE5E742E3}"/>
              </a:ext>
            </a:extLst>
          </p:cNvPr>
          <p:cNvSpPr txBox="1"/>
          <p:nvPr/>
        </p:nvSpPr>
        <p:spPr>
          <a:xfrm>
            <a:off x="3558037" y="1745654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21</a:t>
            </a:r>
            <a:endParaRPr kumimoji="1" lang="ja-JP" altLang="en-US" sz="2000" baseline="-25000" dirty="0"/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0684BC45-739F-447A-B136-9DA6D41F0222}"/>
              </a:ext>
            </a:extLst>
          </p:cNvPr>
          <p:cNvSpPr txBox="1"/>
          <p:nvPr/>
        </p:nvSpPr>
        <p:spPr>
          <a:xfrm>
            <a:off x="6517493" y="2670115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32</a:t>
            </a:r>
            <a:endParaRPr kumimoji="1" lang="ja-JP" altLang="en-US" sz="2000" baseline="-25000" dirty="0"/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D93609C5-25EE-423A-BAF8-EBB8FEC9E2FF}"/>
              </a:ext>
            </a:extLst>
          </p:cNvPr>
          <p:cNvSpPr txBox="1"/>
          <p:nvPr/>
        </p:nvSpPr>
        <p:spPr>
          <a:xfrm>
            <a:off x="6371018" y="1820076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31</a:t>
            </a:r>
            <a:endParaRPr kumimoji="1" lang="ja-JP" altLang="en-US" sz="2000" baseline="-25000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9ACA9DDA-357D-419C-B815-130D41A1F392}"/>
              </a:ext>
            </a:extLst>
          </p:cNvPr>
          <p:cNvSpPr txBox="1"/>
          <p:nvPr/>
        </p:nvSpPr>
        <p:spPr>
          <a:xfrm>
            <a:off x="6589002" y="2214048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32</a:t>
            </a:r>
            <a:endParaRPr kumimoji="1" lang="ja-JP" altLang="en-US" sz="2000" baseline="-25000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2487D515-F529-4E00-85C7-CFD043B3EEEB}"/>
              </a:ext>
            </a:extLst>
          </p:cNvPr>
          <p:cNvSpPr txBox="1"/>
          <p:nvPr/>
        </p:nvSpPr>
        <p:spPr>
          <a:xfrm>
            <a:off x="5744417" y="1745654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31</a:t>
            </a:r>
            <a:endParaRPr kumimoji="1" lang="ja-JP" altLang="en-US" sz="2000" baseline="-25000" dirty="0"/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5495129E-B113-4F04-9B16-67399154D451}"/>
              </a:ext>
            </a:extLst>
          </p:cNvPr>
          <p:cNvSpPr txBox="1"/>
          <p:nvPr/>
        </p:nvSpPr>
        <p:spPr>
          <a:xfrm>
            <a:off x="8514336" y="2211665"/>
            <a:ext cx="4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G</a:t>
            </a:r>
            <a:r>
              <a:rPr kumimoji="1" lang="en-US" altLang="ja-JP" sz="2000" baseline="-25000" dirty="0"/>
              <a:t>4</a:t>
            </a:r>
            <a:endParaRPr kumimoji="1" lang="ja-JP" altLang="en-US" sz="2000" baseline="-25000" dirty="0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29DA248B-D6F3-4A37-B81B-07CFB7FF059E}"/>
              </a:ext>
            </a:extLst>
          </p:cNvPr>
          <p:cNvSpPr txBox="1"/>
          <p:nvPr/>
        </p:nvSpPr>
        <p:spPr>
          <a:xfrm>
            <a:off x="1122569" y="2200973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J</a:t>
            </a:r>
            <a:r>
              <a:rPr kumimoji="1" lang="en-US" altLang="ja-JP" sz="2000" baseline="-25000" dirty="0"/>
              <a:t>1</a:t>
            </a:r>
            <a:endParaRPr kumimoji="1" lang="ja-JP" altLang="en-US" sz="2000" baseline="-25000" dirty="0"/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3A8F4CC5-1A90-4AA2-8F23-CE3CB2924081}"/>
              </a:ext>
            </a:extLst>
          </p:cNvPr>
          <p:cNvSpPr txBox="1"/>
          <p:nvPr/>
        </p:nvSpPr>
        <p:spPr>
          <a:xfrm>
            <a:off x="3190714" y="2219675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J</a:t>
            </a:r>
            <a:r>
              <a:rPr kumimoji="1" lang="en-US" altLang="ja-JP" sz="2000" baseline="-25000" dirty="0"/>
              <a:t>2</a:t>
            </a:r>
            <a:endParaRPr kumimoji="1" lang="ja-JP" altLang="en-US" sz="2000" baseline="-25000" dirty="0"/>
          </a:p>
        </p:txBody>
      </p: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37AEB258-0FDC-4943-A153-9201FDCEBE97}"/>
              </a:ext>
            </a:extLst>
          </p:cNvPr>
          <p:cNvSpPr txBox="1"/>
          <p:nvPr/>
        </p:nvSpPr>
        <p:spPr>
          <a:xfrm>
            <a:off x="5378988" y="2202288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J</a:t>
            </a:r>
            <a:r>
              <a:rPr kumimoji="1" lang="en-US" altLang="ja-JP" sz="2000" i="1" baseline="-25000" dirty="0"/>
              <a:t>3</a:t>
            </a:r>
            <a:endParaRPr kumimoji="1" lang="ja-JP" altLang="en-US" sz="2000" baseline="-25000" dirty="0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FF772C79-3278-4944-A272-8413D9B89462}"/>
              </a:ext>
            </a:extLst>
          </p:cNvPr>
          <p:cNvSpPr txBox="1"/>
          <p:nvPr/>
        </p:nvSpPr>
        <p:spPr>
          <a:xfrm>
            <a:off x="7425540" y="2211639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J</a:t>
            </a:r>
            <a:r>
              <a:rPr kumimoji="1" lang="en-US" altLang="ja-JP" sz="2000" baseline="-25000" dirty="0"/>
              <a:t>4</a:t>
            </a:r>
            <a:endParaRPr kumimoji="1" lang="ja-JP" altLang="en-US" sz="2000" baseline="-25000" dirty="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86E7E9A-857C-4635-A93B-7B7EA0D69818}"/>
              </a:ext>
            </a:extLst>
          </p:cNvPr>
          <p:cNvSpPr txBox="1"/>
          <p:nvPr/>
        </p:nvSpPr>
        <p:spPr>
          <a:xfrm>
            <a:off x="284517" y="1311769"/>
            <a:ext cx="8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1</a:t>
            </a: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0347EBB5-FC46-42EE-9E14-14ACF2844FC0}"/>
              </a:ext>
            </a:extLst>
          </p:cNvPr>
          <p:cNvSpPr txBox="1"/>
          <p:nvPr/>
        </p:nvSpPr>
        <p:spPr>
          <a:xfrm>
            <a:off x="8102229" y="1298022"/>
            <a:ext cx="8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2</a:t>
            </a:r>
          </a:p>
        </p:txBody>
      </p:sp>
    </p:spTree>
    <p:extLst>
      <p:ext uri="{BB962C8B-B14F-4D97-AF65-F5344CB8AC3E}">
        <p14:creationId xmlns:p14="http://schemas.microsoft.com/office/powerpoint/2010/main" val="131558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グラフ 55">
            <a:extLst>
              <a:ext uri="{FF2B5EF4-FFF2-40B4-BE49-F238E27FC236}">
                <a16:creationId xmlns:a16="http://schemas.microsoft.com/office/drawing/2014/main" id="{1F172CD4-4F28-4C1B-99B1-FE6199DEFDE2}"/>
              </a:ext>
            </a:extLst>
          </p:cNvPr>
          <p:cNvGraphicFramePr>
            <a:graphicFrameLocks noGrp="1"/>
          </p:cNvGraphicFramePr>
          <p:nvPr/>
        </p:nvGraphicFramePr>
        <p:xfrm>
          <a:off x="1083469" y="1027509"/>
          <a:ext cx="6977063" cy="456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90D96B3-21E6-466E-BC54-A8D00D7211CD}"/>
              </a:ext>
            </a:extLst>
          </p:cNvPr>
          <p:cNvCxnSpPr>
            <a:cxnSpLocks/>
          </p:cNvCxnSpPr>
          <p:nvPr/>
        </p:nvCxnSpPr>
        <p:spPr>
          <a:xfrm>
            <a:off x="7199294" y="111960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9F5702-036D-4C52-B373-523B598C7EEA}"/>
              </a:ext>
            </a:extLst>
          </p:cNvPr>
          <p:cNvCxnSpPr>
            <a:cxnSpLocks/>
          </p:cNvCxnSpPr>
          <p:nvPr/>
        </p:nvCxnSpPr>
        <p:spPr>
          <a:xfrm>
            <a:off x="7199294" y="1560476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FAB1535-E5EF-44D9-8631-DA73B2B38964}"/>
              </a:ext>
            </a:extLst>
          </p:cNvPr>
          <p:cNvCxnSpPr>
            <a:cxnSpLocks/>
          </p:cNvCxnSpPr>
          <p:nvPr/>
        </p:nvCxnSpPr>
        <p:spPr>
          <a:xfrm>
            <a:off x="7199294" y="1985018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A87ADB-F75C-4F69-BBBE-F07DAC09A776}"/>
              </a:ext>
            </a:extLst>
          </p:cNvPr>
          <p:cNvCxnSpPr>
            <a:cxnSpLocks/>
          </p:cNvCxnSpPr>
          <p:nvPr/>
        </p:nvCxnSpPr>
        <p:spPr>
          <a:xfrm>
            <a:off x="7199294" y="242262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A372BD-CE24-437B-A97A-8F7288538DD9}"/>
              </a:ext>
            </a:extLst>
          </p:cNvPr>
          <p:cNvCxnSpPr>
            <a:cxnSpLocks/>
          </p:cNvCxnSpPr>
          <p:nvPr/>
        </p:nvCxnSpPr>
        <p:spPr>
          <a:xfrm>
            <a:off x="7199294" y="2860230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D41635F-CEEA-40E1-A230-ACB7D2138B5B}"/>
              </a:ext>
            </a:extLst>
          </p:cNvPr>
          <p:cNvCxnSpPr>
            <a:cxnSpLocks/>
          </p:cNvCxnSpPr>
          <p:nvPr/>
        </p:nvCxnSpPr>
        <p:spPr>
          <a:xfrm flipV="1">
            <a:off x="7266794" y="1119605"/>
            <a:ext cx="0" cy="434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AAF4D8D-7E47-43D4-B3A4-5D6B42000003}"/>
              </a:ext>
            </a:extLst>
          </p:cNvPr>
          <p:cNvCxnSpPr>
            <a:cxnSpLocks/>
          </p:cNvCxnSpPr>
          <p:nvPr/>
        </p:nvCxnSpPr>
        <p:spPr>
          <a:xfrm>
            <a:off x="7183603" y="330517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EED8A6-00CC-4165-9340-C28689965F46}"/>
              </a:ext>
            </a:extLst>
          </p:cNvPr>
          <p:cNvSpPr txBox="1"/>
          <p:nvPr/>
        </p:nvSpPr>
        <p:spPr>
          <a:xfrm>
            <a:off x="4445042" y="852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F00BFB-6567-4A7C-96DF-4391219482F2}"/>
              </a:ext>
            </a:extLst>
          </p:cNvPr>
          <p:cNvSpPr txBox="1"/>
          <p:nvPr/>
        </p:nvSpPr>
        <p:spPr>
          <a:xfrm>
            <a:off x="1910033" y="31320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22A460-8D98-4248-A309-874DFA3B9C51}"/>
              </a:ext>
            </a:extLst>
          </p:cNvPr>
          <p:cNvSpPr txBox="1"/>
          <p:nvPr/>
        </p:nvSpPr>
        <p:spPr>
          <a:xfrm>
            <a:off x="4329626" y="54120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27D138-7FDC-404E-A43A-C48B605C0241}"/>
              </a:ext>
            </a:extLst>
          </p:cNvPr>
          <p:cNvSpPr txBox="1"/>
          <p:nvPr/>
        </p:nvSpPr>
        <p:spPr>
          <a:xfrm>
            <a:off x="6750172" y="3132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FA9BCD-4427-462B-8AE6-A2A0E868AE7A}"/>
              </a:ext>
            </a:extLst>
          </p:cNvPr>
          <p:cNvSpPr txBox="1"/>
          <p:nvPr/>
        </p:nvSpPr>
        <p:spPr>
          <a:xfrm>
            <a:off x="6599903" y="56281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Magnitude[</a:t>
            </a:r>
            <a:r>
              <a:rPr lang="en-US" dirty="0" err="1"/>
              <a:t>dBi</a:t>
            </a:r>
            <a:r>
              <a:rPr lang="en-US" dirty="0"/>
              <a:t>]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C5446A-CE23-4E82-AB5C-1CE1DEF70761}"/>
              </a:ext>
            </a:extLst>
          </p:cNvPr>
          <p:cNvCxnSpPr>
            <a:cxnSpLocks/>
          </p:cNvCxnSpPr>
          <p:nvPr/>
        </p:nvCxnSpPr>
        <p:spPr>
          <a:xfrm>
            <a:off x="7199294" y="372707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7C5D2A8-3DF6-4D64-93BA-0279056EABD1}"/>
              </a:ext>
            </a:extLst>
          </p:cNvPr>
          <p:cNvCxnSpPr>
            <a:cxnSpLocks/>
          </p:cNvCxnSpPr>
          <p:nvPr/>
        </p:nvCxnSpPr>
        <p:spPr>
          <a:xfrm>
            <a:off x="7199294" y="4167944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C74EFF1-402E-4BEE-AE88-1C2A31522D35}"/>
              </a:ext>
            </a:extLst>
          </p:cNvPr>
          <p:cNvCxnSpPr>
            <a:cxnSpLocks/>
          </p:cNvCxnSpPr>
          <p:nvPr/>
        </p:nvCxnSpPr>
        <p:spPr>
          <a:xfrm>
            <a:off x="7199294" y="4592487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A60C401-8D00-4A7C-960D-61661427D81D}"/>
              </a:ext>
            </a:extLst>
          </p:cNvPr>
          <p:cNvCxnSpPr>
            <a:cxnSpLocks/>
          </p:cNvCxnSpPr>
          <p:nvPr/>
        </p:nvCxnSpPr>
        <p:spPr>
          <a:xfrm>
            <a:off x="7199294" y="503009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CAB1C0-8123-447D-96A9-2AF2ADAA0F71}"/>
              </a:ext>
            </a:extLst>
          </p:cNvPr>
          <p:cNvCxnSpPr>
            <a:cxnSpLocks/>
          </p:cNvCxnSpPr>
          <p:nvPr/>
        </p:nvCxnSpPr>
        <p:spPr>
          <a:xfrm>
            <a:off x="7199294" y="5467699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FAA58E8-A421-40C5-831D-56D58A08675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90775" y="3305175"/>
            <a:ext cx="4359397" cy="115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2EE5A7F-24CE-4362-AAF0-EFFC666C7C5F}"/>
              </a:ext>
            </a:extLst>
          </p:cNvPr>
          <p:cNvCxnSpPr>
            <a:cxnSpLocks/>
          </p:cNvCxnSpPr>
          <p:nvPr/>
        </p:nvCxnSpPr>
        <p:spPr>
          <a:xfrm>
            <a:off x="4572000" y="1131675"/>
            <a:ext cx="0" cy="4347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FF0801-2BE7-4260-B726-E5BB58693FAC}"/>
              </a:ext>
            </a:extLst>
          </p:cNvPr>
          <p:cNvSpPr txBox="1"/>
          <p:nvPr/>
        </p:nvSpPr>
        <p:spPr>
          <a:xfrm>
            <a:off x="3072672" y="565450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 </a:t>
            </a:r>
            <a:r>
              <a:rPr lang="en-US" altLang="ja-JP" dirty="0"/>
              <a:t>θ [deg] ( -180 to 180)</a:t>
            </a:r>
            <a:endParaRPr 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92E51-2751-43CA-80D2-0D923E22B3DE}"/>
              </a:ext>
            </a:extLst>
          </p:cNvPr>
          <p:cNvCxnSpPr>
            <a:cxnSpLocks/>
          </p:cNvCxnSpPr>
          <p:nvPr/>
        </p:nvCxnSpPr>
        <p:spPr>
          <a:xfrm rot="1800000">
            <a:off x="4573815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74A799-0273-41DB-B66D-5AB76BDF9069}"/>
              </a:ext>
            </a:extLst>
          </p:cNvPr>
          <p:cNvCxnSpPr>
            <a:cxnSpLocks/>
          </p:cNvCxnSpPr>
          <p:nvPr/>
        </p:nvCxnSpPr>
        <p:spPr>
          <a:xfrm rot="3600000">
            <a:off x="4572000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8299F5D-1B40-43F4-B5FA-FA4C7B5DF660}"/>
              </a:ext>
            </a:extLst>
          </p:cNvPr>
          <p:cNvCxnSpPr>
            <a:cxnSpLocks/>
          </p:cNvCxnSpPr>
          <p:nvPr/>
        </p:nvCxnSpPr>
        <p:spPr>
          <a:xfrm rot="19800000" flipH="1">
            <a:off x="4584357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CEAB46-042D-42A8-9EEC-ACB34B7373A7}"/>
              </a:ext>
            </a:extLst>
          </p:cNvPr>
          <p:cNvCxnSpPr>
            <a:cxnSpLocks/>
          </p:cNvCxnSpPr>
          <p:nvPr/>
        </p:nvCxnSpPr>
        <p:spPr>
          <a:xfrm rot="18000000" flipH="1">
            <a:off x="4582542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120AB2-A641-44B9-8348-4F11B56A15A6}"/>
              </a:ext>
            </a:extLst>
          </p:cNvPr>
          <p:cNvSpPr txBox="1"/>
          <p:nvPr/>
        </p:nvSpPr>
        <p:spPr>
          <a:xfrm>
            <a:off x="5551866" y="1095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9DE44E9-D082-4672-AEFE-A96F291F2B67}"/>
              </a:ext>
            </a:extLst>
          </p:cNvPr>
          <p:cNvSpPr txBox="1"/>
          <p:nvPr/>
        </p:nvSpPr>
        <p:spPr>
          <a:xfrm>
            <a:off x="6431713" y="195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7CE603-C2D3-4336-B463-A860E5524D7F}"/>
              </a:ext>
            </a:extLst>
          </p:cNvPr>
          <p:cNvSpPr txBox="1"/>
          <p:nvPr/>
        </p:nvSpPr>
        <p:spPr>
          <a:xfrm>
            <a:off x="6433739" y="42617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87350FF-0212-4DA0-BEAE-9E551DDAC769}"/>
              </a:ext>
            </a:extLst>
          </p:cNvPr>
          <p:cNvSpPr txBox="1"/>
          <p:nvPr/>
        </p:nvSpPr>
        <p:spPr>
          <a:xfrm>
            <a:off x="5549921" y="51214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6E60D41-47AC-4501-8B79-C5F8F74173BF}"/>
              </a:ext>
            </a:extLst>
          </p:cNvPr>
          <p:cNvSpPr txBox="1"/>
          <p:nvPr/>
        </p:nvSpPr>
        <p:spPr>
          <a:xfrm>
            <a:off x="3030184" y="51214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-150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FE182A4-FFEF-4F9E-88AB-5BA64B04724E}"/>
              </a:ext>
            </a:extLst>
          </p:cNvPr>
          <p:cNvSpPr txBox="1"/>
          <p:nvPr/>
        </p:nvSpPr>
        <p:spPr>
          <a:xfrm>
            <a:off x="2165586" y="42720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F5256-9603-4FAE-BABD-428825ADE02E}"/>
              </a:ext>
            </a:extLst>
          </p:cNvPr>
          <p:cNvSpPr txBox="1"/>
          <p:nvPr/>
        </p:nvSpPr>
        <p:spPr>
          <a:xfrm>
            <a:off x="2287695" y="19575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-60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6D92D8D-FC29-4EF6-A058-20A2DF1C999A}"/>
              </a:ext>
            </a:extLst>
          </p:cNvPr>
          <p:cNvSpPr txBox="1"/>
          <p:nvPr/>
        </p:nvSpPr>
        <p:spPr>
          <a:xfrm>
            <a:off x="3160719" y="10954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-30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AA60DC7-E141-40EA-B1F5-EBF29A757454}"/>
              </a:ext>
            </a:extLst>
          </p:cNvPr>
          <p:cNvCxnSpPr>
            <a:cxnSpLocks/>
          </p:cNvCxnSpPr>
          <p:nvPr/>
        </p:nvCxnSpPr>
        <p:spPr>
          <a:xfrm>
            <a:off x="1664494" y="1353396"/>
            <a:ext cx="245539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E076D49-BD7A-4A11-9A55-A08527446794}"/>
              </a:ext>
            </a:extLst>
          </p:cNvPr>
          <p:cNvCxnSpPr>
            <a:cxnSpLocks/>
          </p:cNvCxnSpPr>
          <p:nvPr/>
        </p:nvCxnSpPr>
        <p:spPr>
          <a:xfrm>
            <a:off x="1667145" y="1645154"/>
            <a:ext cx="24553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A29309-AC85-44CC-A7E0-09EC8A9461A2}"/>
              </a:ext>
            </a:extLst>
          </p:cNvPr>
          <p:cNvSpPr txBox="1"/>
          <p:nvPr/>
        </p:nvSpPr>
        <p:spPr>
          <a:xfrm>
            <a:off x="1901058" y="1211900"/>
            <a:ext cx="97398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i="1" dirty="0"/>
              <a:t>φ</a:t>
            </a:r>
            <a:r>
              <a:rPr lang="en-US" altLang="ja-JP" sz="1350" dirty="0"/>
              <a:t> = 0 [deg]</a:t>
            </a:r>
            <a:endParaRPr lang="en-US" sz="135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FBF985-3592-4110-A234-59844D9FB44D}"/>
              </a:ext>
            </a:extLst>
          </p:cNvPr>
          <p:cNvSpPr txBox="1"/>
          <p:nvPr/>
        </p:nvSpPr>
        <p:spPr>
          <a:xfrm>
            <a:off x="1903487" y="1506655"/>
            <a:ext cx="108359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i="1" dirty="0"/>
              <a:t>φ</a:t>
            </a:r>
            <a:r>
              <a:rPr lang="en-US" altLang="ja-JP" sz="1350" dirty="0"/>
              <a:t> = 90 [deg]</a:t>
            </a:r>
            <a:endParaRPr lang="en-US" sz="1350" dirty="0"/>
          </a:p>
        </p:txBody>
      </p:sp>
      <p:graphicFrame>
        <p:nvGraphicFramePr>
          <p:cNvPr id="69" name="表 4">
            <a:extLst>
              <a:ext uri="{FF2B5EF4-FFF2-40B4-BE49-F238E27FC236}">
                <a16:creationId xmlns:a16="http://schemas.microsoft.com/office/drawing/2014/main" id="{E378D72B-B917-4402-A350-EEA5BDE09BB3}"/>
              </a:ext>
            </a:extLst>
          </p:cNvPr>
          <p:cNvGraphicFramePr>
            <a:graphicFrameLocks noGrp="1"/>
          </p:cNvGraphicFramePr>
          <p:nvPr/>
        </p:nvGraphicFramePr>
        <p:xfrm>
          <a:off x="7340017" y="913187"/>
          <a:ext cx="461897" cy="4799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97">
                  <a:extLst>
                    <a:ext uri="{9D8B030D-6E8A-4147-A177-3AD203B41FA5}">
                      <a16:colId xmlns:a16="http://schemas.microsoft.com/office/drawing/2014/main" val="2360703479"/>
                    </a:ext>
                  </a:extLst>
                </a:gridCol>
              </a:tblGrid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51548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7983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7830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3109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8831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-20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658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9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9305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82439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7697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14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A9F6A31E-35DA-40B8-9AC2-563AD919968C}"/>
              </a:ext>
            </a:extLst>
          </p:cNvPr>
          <p:cNvGraphicFramePr>
            <a:graphicFrameLocks noGrp="1"/>
          </p:cNvGraphicFramePr>
          <p:nvPr/>
        </p:nvGraphicFramePr>
        <p:xfrm>
          <a:off x="1082278" y="1031448"/>
          <a:ext cx="6979444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90D96B3-21E6-466E-BC54-A8D00D7211CD}"/>
              </a:ext>
            </a:extLst>
          </p:cNvPr>
          <p:cNvCxnSpPr>
            <a:cxnSpLocks/>
          </p:cNvCxnSpPr>
          <p:nvPr/>
        </p:nvCxnSpPr>
        <p:spPr>
          <a:xfrm>
            <a:off x="7199294" y="111960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9F5702-036D-4C52-B373-523B598C7EEA}"/>
              </a:ext>
            </a:extLst>
          </p:cNvPr>
          <p:cNvCxnSpPr>
            <a:cxnSpLocks/>
          </p:cNvCxnSpPr>
          <p:nvPr/>
        </p:nvCxnSpPr>
        <p:spPr>
          <a:xfrm>
            <a:off x="7199294" y="1560476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FAB1535-E5EF-44D9-8631-DA73B2B38964}"/>
              </a:ext>
            </a:extLst>
          </p:cNvPr>
          <p:cNvCxnSpPr>
            <a:cxnSpLocks/>
          </p:cNvCxnSpPr>
          <p:nvPr/>
        </p:nvCxnSpPr>
        <p:spPr>
          <a:xfrm>
            <a:off x="7199294" y="1985018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A87ADB-F75C-4F69-BBBE-F07DAC09A776}"/>
              </a:ext>
            </a:extLst>
          </p:cNvPr>
          <p:cNvCxnSpPr>
            <a:cxnSpLocks/>
          </p:cNvCxnSpPr>
          <p:nvPr/>
        </p:nvCxnSpPr>
        <p:spPr>
          <a:xfrm>
            <a:off x="7199294" y="242262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A372BD-CE24-437B-A97A-8F7288538DD9}"/>
              </a:ext>
            </a:extLst>
          </p:cNvPr>
          <p:cNvCxnSpPr>
            <a:cxnSpLocks/>
          </p:cNvCxnSpPr>
          <p:nvPr/>
        </p:nvCxnSpPr>
        <p:spPr>
          <a:xfrm>
            <a:off x="7199294" y="2860230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D41635F-CEEA-40E1-A230-ACB7D2138B5B}"/>
              </a:ext>
            </a:extLst>
          </p:cNvPr>
          <p:cNvCxnSpPr>
            <a:cxnSpLocks/>
          </p:cNvCxnSpPr>
          <p:nvPr/>
        </p:nvCxnSpPr>
        <p:spPr>
          <a:xfrm flipV="1">
            <a:off x="7266794" y="1119605"/>
            <a:ext cx="0" cy="434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AAF4D8D-7E47-43D4-B3A4-5D6B42000003}"/>
              </a:ext>
            </a:extLst>
          </p:cNvPr>
          <p:cNvCxnSpPr>
            <a:cxnSpLocks/>
          </p:cNvCxnSpPr>
          <p:nvPr/>
        </p:nvCxnSpPr>
        <p:spPr>
          <a:xfrm>
            <a:off x="7183603" y="330517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EED8A6-00CC-4165-9340-C28689965F46}"/>
              </a:ext>
            </a:extLst>
          </p:cNvPr>
          <p:cNvSpPr txBox="1"/>
          <p:nvPr/>
        </p:nvSpPr>
        <p:spPr>
          <a:xfrm>
            <a:off x="4445042" y="852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F00BFB-6567-4A7C-96DF-4391219482F2}"/>
              </a:ext>
            </a:extLst>
          </p:cNvPr>
          <p:cNvSpPr txBox="1"/>
          <p:nvPr/>
        </p:nvSpPr>
        <p:spPr>
          <a:xfrm>
            <a:off x="1910033" y="31320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22A460-8D98-4248-A309-874DFA3B9C51}"/>
              </a:ext>
            </a:extLst>
          </p:cNvPr>
          <p:cNvSpPr txBox="1"/>
          <p:nvPr/>
        </p:nvSpPr>
        <p:spPr>
          <a:xfrm>
            <a:off x="4329626" y="54120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27D138-7FDC-404E-A43A-C48B605C0241}"/>
              </a:ext>
            </a:extLst>
          </p:cNvPr>
          <p:cNvSpPr txBox="1"/>
          <p:nvPr/>
        </p:nvSpPr>
        <p:spPr>
          <a:xfrm>
            <a:off x="6750172" y="3132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FA9BCD-4427-462B-8AE6-A2A0E868AE7A}"/>
              </a:ext>
            </a:extLst>
          </p:cNvPr>
          <p:cNvSpPr txBox="1"/>
          <p:nvPr/>
        </p:nvSpPr>
        <p:spPr>
          <a:xfrm>
            <a:off x="6599903" y="56281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Magnitude[</a:t>
            </a:r>
            <a:r>
              <a:rPr lang="en-US" dirty="0" err="1"/>
              <a:t>dBi</a:t>
            </a:r>
            <a:r>
              <a:rPr lang="en-US" dirty="0"/>
              <a:t>]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C5446A-CE23-4E82-AB5C-1CE1DEF70761}"/>
              </a:ext>
            </a:extLst>
          </p:cNvPr>
          <p:cNvCxnSpPr>
            <a:cxnSpLocks/>
          </p:cNvCxnSpPr>
          <p:nvPr/>
        </p:nvCxnSpPr>
        <p:spPr>
          <a:xfrm>
            <a:off x="7199294" y="372707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7C5D2A8-3DF6-4D64-93BA-0279056EABD1}"/>
              </a:ext>
            </a:extLst>
          </p:cNvPr>
          <p:cNvCxnSpPr>
            <a:cxnSpLocks/>
          </p:cNvCxnSpPr>
          <p:nvPr/>
        </p:nvCxnSpPr>
        <p:spPr>
          <a:xfrm>
            <a:off x="7199294" y="4167944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C74EFF1-402E-4BEE-AE88-1C2A31522D35}"/>
              </a:ext>
            </a:extLst>
          </p:cNvPr>
          <p:cNvCxnSpPr>
            <a:cxnSpLocks/>
          </p:cNvCxnSpPr>
          <p:nvPr/>
        </p:nvCxnSpPr>
        <p:spPr>
          <a:xfrm>
            <a:off x="7199294" y="4592487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A60C401-8D00-4A7C-960D-61661427D81D}"/>
              </a:ext>
            </a:extLst>
          </p:cNvPr>
          <p:cNvCxnSpPr>
            <a:cxnSpLocks/>
          </p:cNvCxnSpPr>
          <p:nvPr/>
        </p:nvCxnSpPr>
        <p:spPr>
          <a:xfrm>
            <a:off x="7199294" y="503009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CAB1C0-8123-447D-96A9-2AF2ADAA0F71}"/>
              </a:ext>
            </a:extLst>
          </p:cNvPr>
          <p:cNvCxnSpPr>
            <a:cxnSpLocks/>
          </p:cNvCxnSpPr>
          <p:nvPr/>
        </p:nvCxnSpPr>
        <p:spPr>
          <a:xfrm>
            <a:off x="7199294" y="5467699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FAA58E8-A421-40C5-831D-56D58A08675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90775" y="3305175"/>
            <a:ext cx="4359397" cy="115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2EE5A7F-24CE-4362-AAF0-EFFC666C7C5F}"/>
              </a:ext>
            </a:extLst>
          </p:cNvPr>
          <p:cNvCxnSpPr>
            <a:cxnSpLocks/>
          </p:cNvCxnSpPr>
          <p:nvPr/>
        </p:nvCxnSpPr>
        <p:spPr>
          <a:xfrm>
            <a:off x="4572000" y="1131675"/>
            <a:ext cx="0" cy="4347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FF0801-2BE7-4260-B726-E5BB58693FAC}"/>
              </a:ext>
            </a:extLst>
          </p:cNvPr>
          <p:cNvSpPr txBox="1"/>
          <p:nvPr/>
        </p:nvSpPr>
        <p:spPr>
          <a:xfrm>
            <a:off x="3072672" y="565450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 </a:t>
            </a:r>
            <a:r>
              <a:rPr lang="en-US" altLang="ja-JP" dirty="0"/>
              <a:t>θ [deg] ( -180 to 180)</a:t>
            </a:r>
            <a:endParaRPr 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92E51-2751-43CA-80D2-0D923E22B3DE}"/>
              </a:ext>
            </a:extLst>
          </p:cNvPr>
          <p:cNvCxnSpPr>
            <a:cxnSpLocks/>
          </p:cNvCxnSpPr>
          <p:nvPr/>
        </p:nvCxnSpPr>
        <p:spPr>
          <a:xfrm rot="1800000">
            <a:off x="4573815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74A799-0273-41DB-B66D-5AB76BDF9069}"/>
              </a:ext>
            </a:extLst>
          </p:cNvPr>
          <p:cNvCxnSpPr>
            <a:cxnSpLocks/>
          </p:cNvCxnSpPr>
          <p:nvPr/>
        </p:nvCxnSpPr>
        <p:spPr>
          <a:xfrm rot="3600000">
            <a:off x="4572000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8299F5D-1B40-43F4-B5FA-FA4C7B5DF660}"/>
              </a:ext>
            </a:extLst>
          </p:cNvPr>
          <p:cNvCxnSpPr>
            <a:cxnSpLocks/>
          </p:cNvCxnSpPr>
          <p:nvPr/>
        </p:nvCxnSpPr>
        <p:spPr>
          <a:xfrm rot="19800000" flipH="1">
            <a:off x="4584357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CEAB46-042D-42A8-9EEC-ACB34B7373A7}"/>
              </a:ext>
            </a:extLst>
          </p:cNvPr>
          <p:cNvCxnSpPr>
            <a:cxnSpLocks/>
          </p:cNvCxnSpPr>
          <p:nvPr/>
        </p:nvCxnSpPr>
        <p:spPr>
          <a:xfrm rot="18000000" flipH="1">
            <a:off x="4582542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120AB2-A641-44B9-8348-4F11B56A15A6}"/>
              </a:ext>
            </a:extLst>
          </p:cNvPr>
          <p:cNvSpPr txBox="1"/>
          <p:nvPr/>
        </p:nvSpPr>
        <p:spPr>
          <a:xfrm>
            <a:off x="5551866" y="1095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9DE44E9-D082-4672-AEFE-A96F291F2B67}"/>
              </a:ext>
            </a:extLst>
          </p:cNvPr>
          <p:cNvSpPr txBox="1"/>
          <p:nvPr/>
        </p:nvSpPr>
        <p:spPr>
          <a:xfrm>
            <a:off x="6431713" y="195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7CE603-C2D3-4336-B463-A860E5524D7F}"/>
              </a:ext>
            </a:extLst>
          </p:cNvPr>
          <p:cNvSpPr txBox="1"/>
          <p:nvPr/>
        </p:nvSpPr>
        <p:spPr>
          <a:xfrm>
            <a:off x="6433739" y="42617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87350FF-0212-4DA0-BEAE-9E551DDAC769}"/>
              </a:ext>
            </a:extLst>
          </p:cNvPr>
          <p:cNvSpPr txBox="1"/>
          <p:nvPr/>
        </p:nvSpPr>
        <p:spPr>
          <a:xfrm>
            <a:off x="5549921" y="51214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6E60D41-47AC-4501-8B79-C5F8F74173BF}"/>
              </a:ext>
            </a:extLst>
          </p:cNvPr>
          <p:cNvSpPr txBox="1"/>
          <p:nvPr/>
        </p:nvSpPr>
        <p:spPr>
          <a:xfrm>
            <a:off x="3030184" y="51214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-150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FE182A4-FFEF-4F9E-88AB-5BA64B04724E}"/>
              </a:ext>
            </a:extLst>
          </p:cNvPr>
          <p:cNvSpPr txBox="1"/>
          <p:nvPr/>
        </p:nvSpPr>
        <p:spPr>
          <a:xfrm>
            <a:off x="2165586" y="42720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F5256-9603-4FAE-BABD-428825ADE02E}"/>
              </a:ext>
            </a:extLst>
          </p:cNvPr>
          <p:cNvSpPr txBox="1"/>
          <p:nvPr/>
        </p:nvSpPr>
        <p:spPr>
          <a:xfrm>
            <a:off x="2287695" y="19575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-60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6D92D8D-FC29-4EF6-A058-20A2DF1C999A}"/>
              </a:ext>
            </a:extLst>
          </p:cNvPr>
          <p:cNvSpPr txBox="1"/>
          <p:nvPr/>
        </p:nvSpPr>
        <p:spPr>
          <a:xfrm>
            <a:off x="3160719" y="10954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-30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AA60DC7-E141-40EA-B1F5-EBF29A757454}"/>
              </a:ext>
            </a:extLst>
          </p:cNvPr>
          <p:cNvCxnSpPr>
            <a:cxnSpLocks/>
          </p:cNvCxnSpPr>
          <p:nvPr/>
        </p:nvCxnSpPr>
        <p:spPr>
          <a:xfrm>
            <a:off x="1664494" y="1353396"/>
            <a:ext cx="245539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E076D49-BD7A-4A11-9A55-A08527446794}"/>
              </a:ext>
            </a:extLst>
          </p:cNvPr>
          <p:cNvCxnSpPr>
            <a:cxnSpLocks/>
          </p:cNvCxnSpPr>
          <p:nvPr/>
        </p:nvCxnSpPr>
        <p:spPr>
          <a:xfrm>
            <a:off x="1667145" y="1645154"/>
            <a:ext cx="24553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A29309-AC85-44CC-A7E0-09EC8A9461A2}"/>
              </a:ext>
            </a:extLst>
          </p:cNvPr>
          <p:cNvSpPr txBox="1"/>
          <p:nvPr/>
        </p:nvSpPr>
        <p:spPr>
          <a:xfrm>
            <a:off x="1901058" y="1211900"/>
            <a:ext cx="97398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i="1" dirty="0"/>
              <a:t>φ</a:t>
            </a:r>
            <a:r>
              <a:rPr lang="en-US" altLang="ja-JP" sz="1350" dirty="0"/>
              <a:t> = 0 [deg]</a:t>
            </a:r>
            <a:endParaRPr lang="en-US" sz="135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FBF985-3592-4110-A234-59844D9FB44D}"/>
              </a:ext>
            </a:extLst>
          </p:cNvPr>
          <p:cNvSpPr txBox="1"/>
          <p:nvPr/>
        </p:nvSpPr>
        <p:spPr>
          <a:xfrm>
            <a:off x="1903487" y="1506655"/>
            <a:ext cx="108359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i="1" dirty="0"/>
              <a:t>φ</a:t>
            </a:r>
            <a:r>
              <a:rPr lang="en-US" altLang="ja-JP" sz="1350" dirty="0"/>
              <a:t> = 90 [deg]</a:t>
            </a:r>
            <a:endParaRPr lang="en-US" sz="1350" dirty="0"/>
          </a:p>
        </p:txBody>
      </p:sp>
      <p:graphicFrame>
        <p:nvGraphicFramePr>
          <p:cNvPr id="69" name="表 4">
            <a:extLst>
              <a:ext uri="{FF2B5EF4-FFF2-40B4-BE49-F238E27FC236}">
                <a16:creationId xmlns:a16="http://schemas.microsoft.com/office/drawing/2014/main" id="{E378D72B-B917-4402-A350-EEA5BDE09BB3}"/>
              </a:ext>
            </a:extLst>
          </p:cNvPr>
          <p:cNvGraphicFramePr>
            <a:graphicFrameLocks noGrp="1"/>
          </p:cNvGraphicFramePr>
          <p:nvPr/>
        </p:nvGraphicFramePr>
        <p:xfrm>
          <a:off x="7340017" y="913187"/>
          <a:ext cx="461897" cy="4799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97">
                  <a:extLst>
                    <a:ext uri="{9D8B030D-6E8A-4147-A177-3AD203B41FA5}">
                      <a16:colId xmlns:a16="http://schemas.microsoft.com/office/drawing/2014/main" val="2360703479"/>
                    </a:ext>
                  </a:extLst>
                </a:gridCol>
              </a:tblGrid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51548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7983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7830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3109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8831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-20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658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9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9305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82439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7697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1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F5726ED6-3528-49BC-8701-1A06AE5EE7EB}"/>
              </a:ext>
            </a:extLst>
          </p:cNvPr>
          <p:cNvGrpSpPr/>
          <p:nvPr/>
        </p:nvGrpSpPr>
        <p:grpSpPr>
          <a:xfrm>
            <a:off x="-20421" y="1154704"/>
            <a:ext cx="2620085" cy="2834033"/>
            <a:chOff x="307881" y="2749522"/>
            <a:chExt cx="3074859" cy="3390883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7AFBB00-E499-478C-8198-2EEC00F9C6C5}"/>
                </a:ext>
              </a:extLst>
            </p:cNvPr>
            <p:cNvSpPr txBox="1"/>
            <p:nvPr/>
          </p:nvSpPr>
          <p:spPr>
            <a:xfrm>
              <a:off x="307881" y="4414001"/>
              <a:ext cx="397318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x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9EDE46F-5128-442B-8A3D-F81F34BDFB35}"/>
                </a:ext>
              </a:extLst>
            </p:cNvPr>
            <p:cNvSpPr txBox="1"/>
            <p:nvPr/>
          </p:nvSpPr>
          <p:spPr>
            <a:xfrm>
              <a:off x="3006115" y="5588029"/>
              <a:ext cx="376625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y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F38AD54-3CA8-456C-9419-CD5491600ED9}"/>
                </a:ext>
              </a:extLst>
            </p:cNvPr>
            <p:cNvSpPr txBox="1"/>
            <p:nvPr/>
          </p:nvSpPr>
          <p:spPr>
            <a:xfrm>
              <a:off x="1925870" y="2749522"/>
              <a:ext cx="357813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z</a:t>
              </a: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A62DF09-5A63-4A86-8221-4459BA27F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61" y="4702551"/>
              <a:ext cx="1425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945B4E5-CBD4-46E6-A8B8-6CB7FF63660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837864" y="5264729"/>
              <a:ext cx="1453732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212425D6-BCAE-4401-B17B-87556AEE75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5251" y="3935455"/>
              <a:ext cx="1453732" cy="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BFC2091-0134-4E79-905D-8E90B5B0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841" y="3609684"/>
              <a:ext cx="880053" cy="108185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2B19B0AF-BAE0-4316-8FE6-BFE376F9006E}"/>
                </a:ext>
              </a:extLst>
            </p:cNvPr>
            <p:cNvCxnSpPr>
              <a:cxnSpLocks/>
            </p:cNvCxnSpPr>
            <p:nvPr/>
          </p:nvCxnSpPr>
          <p:spPr>
            <a:xfrm rot="7620000">
              <a:off x="866037" y="5298859"/>
              <a:ext cx="14537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B7E3459F-85B7-4A08-8079-D03D9937F0C1}"/>
                </a:ext>
              </a:extLst>
            </p:cNvPr>
            <p:cNvCxnSpPr>
              <a:cxnSpLocks/>
            </p:cNvCxnSpPr>
            <p:nvPr/>
          </p:nvCxnSpPr>
          <p:spPr>
            <a:xfrm>
              <a:off x="1163841" y="3575610"/>
              <a:ext cx="0" cy="228549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9279D207-DE62-4C60-B331-24432DCD705A}"/>
                </a:ext>
              </a:extLst>
            </p:cNvPr>
            <p:cNvSpPr/>
            <p:nvPr/>
          </p:nvSpPr>
          <p:spPr>
            <a:xfrm flipH="1">
              <a:off x="1546819" y="3942321"/>
              <a:ext cx="996455" cy="1018234"/>
            </a:xfrm>
            <a:prstGeom prst="arc">
              <a:avLst>
                <a:gd name="adj1" fmla="val 16200000"/>
                <a:gd name="adj2" fmla="val 1958062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95693B0-D1F1-48DE-BFFA-154B01F7477A}"/>
                </a:ext>
              </a:extLst>
            </p:cNvPr>
            <p:cNvSpPr/>
            <p:nvPr/>
          </p:nvSpPr>
          <p:spPr>
            <a:xfrm flipH="1">
              <a:off x="1362512" y="4176718"/>
              <a:ext cx="996455" cy="1018234"/>
            </a:xfrm>
            <a:prstGeom prst="arc">
              <a:avLst>
                <a:gd name="adj1" fmla="val 100078"/>
                <a:gd name="adj2" fmla="val 433517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7104CF1-C582-4C96-BE6C-27B904E0DFE5}"/>
                </a:ext>
              </a:extLst>
            </p:cNvPr>
            <p:cNvSpPr txBox="1"/>
            <p:nvPr/>
          </p:nvSpPr>
          <p:spPr>
            <a:xfrm>
              <a:off x="1551503" y="3442554"/>
              <a:ext cx="404843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θ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CD852754-7843-43BD-A9D1-33556E33EBAF}"/>
                </a:ext>
              </a:extLst>
            </p:cNvPr>
            <p:cNvSpPr txBox="1"/>
            <p:nvPr/>
          </p:nvSpPr>
          <p:spPr>
            <a:xfrm>
              <a:off x="1159394" y="4801503"/>
              <a:ext cx="427417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φ</a:t>
              </a:r>
              <a:endParaRPr lang="en-US" sz="2400" b="1" i="1" dirty="0">
                <a:latin typeface="+mj-lt"/>
              </a:endParaRPr>
            </a:p>
          </p:txBody>
        </p:sp>
      </p:grpSp>
      <p:grpSp>
        <p:nvGrpSpPr>
          <p:cNvPr id="292" name="グループ化 291">
            <a:extLst>
              <a:ext uri="{FF2B5EF4-FFF2-40B4-BE49-F238E27FC236}">
                <a16:creationId xmlns:a16="http://schemas.microsoft.com/office/drawing/2014/main" id="{A46D1626-89FE-0E32-8A89-CC84E257E002}"/>
              </a:ext>
            </a:extLst>
          </p:cNvPr>
          <p:cNvGrpSpPr/>
          <p:nvPr/>
        </p:nvGrpSpPr>
        <p:grpSpPr>
          <a:xfrm>
            <a:off x="2176620" y="1323891"/>
            <a:ext cx="6129871" cy="2599905"/>
            <a:chOff x="2101591" y="3889668"/>
            <a:chExt cx="3919947" cy="1662595"/>
          </a:xfrm>
        </p:grpSpPr>
        <p:sp>
          <p:nvSpPr>
            <p:cNvPr id="277" name="フリーフォーム: 図形 276">
              <a:extLst>
                <a:ext uri="{FF2B5EF4-FFF2-40B4-BE49-F238E27FC236}">
                  <a16:creationId xmlns:a16="http://schemas.microsoft.com/office/drawing/2014/main" id="{9C9E87BF-2622-6EB9-F8D6-06A90A13987E}"/>
                </a:ext>
              </a:extLst>
            </p:cNvPr>
            <p:cNvSpPr/>
            <p:nvPr/>
          </p:nvSpPr>
          <p:spPr>
            <a:xfrm>
              <a:off x="2209368" y="3971063"/>
              <a:ext cx="3737740" cy="1378511"/>
            </a:xfrm>
            <a:custGeom>
              <a:avLst/>
              <a:gdLst>
                <a:gd name="connsiteX0" fmla="*/ 1406425 w 3737740"/>
                <a:gd name="connsiteY0" fmla="*/ 0 h 1378511"/>
                <a:gd name="connsiteX1" fmla="*/ 1806475 w 3737740"/>
                <a:gd name="connsiteY1" fmla="*/ 0 h 1378511"/>
                <a:gd name="connsiteX2" fmla="*/ 1806475 w 3737740"/>
                <a:gd name="connsiteY2" fmla="*/ 123961 h 1378511"/>
                <a:gd name="connsiteX3" fmla="*/ 3175598 w 3737740"/>
                <a:gd name="connsiteY3" fmla="*/ 123961 h 1378511"/>
                <a:gd name="connsiteX4" fmla="*/ 3175598 w 3737740"/>
                <a:gd name="connsiteY4" fmla="*/ 24907 h 1378511"/>
                <a:gd name="connsiteX5" fmla="*/ 3737740 w 3737740"/>
                <a:gd name="connsiteY5" fmla="*/ 587050 h 1378511"/>
                <a:gd name="connsiteX6" fmla="*/ 3223286 w 3737740"/>
                <a:gd name="connsiteY6" fmla="*/ 587050 h 1378511"/>
                <a:gd name="connsiteX7" fmla="*/ 3223286 w 3737740"/>
                <a:gd name="connsiteY7" fmla="*/ 855779 h 1378511"/>
                <a:gd name="connsiteX8" fmla="*/ 562142 w 3737740"/>
                <a:gd name="connsiteY8" fmla="*/ 855779 h 1378511"/>
                <a:gd name="connsiteX9" fmla="*/ 562142 w 3737740"/>
                <a:gd name="connsiteY9" fmla="*/ 1378511 h 1378511"/>
                <a:gd name="connsiteX10" fmla="*/ 0 w 3737740"/>
                <a:gd name="connsiteY10" fmla="*/ 816369 h 1378511"/>
                <a:gd name="connsiteX11" fmla="*/ 106424 w 3737740"/>
                <a:gd name="connsiteY11" fmla="*/ 816369 h 1378511"/>
                <a:gd name="connsiteX12" fmla="*/ 106424 w 3737740"/>
                <a:gd name="connsiteY12" fmla="*/ 123961 h 1378511"/>
                <a:gd name="connsiteX13" fmla="*/ 1406425 w 3737740"/>
                <a:gd name="connsiteY13" fmla="*/ 123961 h 137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37740" h="1378511">
                  <a:moveTo>
                    <a:pt x="1406425" y="0"/>
                  </a:moveTo>
                  <a:lnTo>
                    <a:pt x="1806475" y="0"/>
                  </a:lnTo>
                  <a:lnTo>
                    <a:pt x="1806475" y="123961"/>
                  </a:lnTo>
                  <a:lnTo>
                    <a:pt x="3175598" y="123961"/>
                  </a:lnTo>
                  <a:lnTo>
                    <a:pt x="3175598" y="24907"/>
                  </a:lnTo>
                  <a:lnTo>
                    <a:pt x="3737740" y="587050"/>
                  </a:lnTo>
                  <a:lnTo>
                    <a:pt x="3223286" y="587050"/>
                  </a:lnTo>
                  <a:lnTo>
                    <a:pt x="3223286" y="855779"/>
                  </a:lnTo>
                  <a:lnTo>
                    <a:pt x="562142" y="855779"/>
                  </a:lnTo>
                  <a:lnTo>
                    <a:pt x="562142" y="1378511"/>
                  </a:lnTo>
                  <a:lnTo>
                    <a:pt x="0" y="816369"/>
                  </a:lnTo>
                  <a:lnTo>
                    <a:pt x="106424" y="816369"/>
                  </a:lnTo>
                  <a:lnTo>
                    <a:pt x="106424" y="123961"/>
                  </a:lnTo>
                  <a:lnTo>
                    <a:pt x="1406425" y="123961"/>
                  </a:lnTo>
                  <a:close/>
                </a:path>
              </a:pathLst>
            </a:custGeom>
            <a:solidFill>
              <a:srgbClr val="38572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32E833F7-DA34-A366-065F-88B4C0E2896D}"/>
                </a:ext>
              </a:extLst>
            </p:cNvPr>
            <p:cNvSpPr/>
            <p:nvPr/>
          </p:nvSpPr>
          <p:spPr>
            <a:xfrm flipH="1">
              <a:off x="2725484" y="4960430"/>
              <a:ext cx="2629232" cy="531432"/>
            </a:xfrm>
            <a:custGeom>
              <a:avLst/>
              <a:gdLst>
                <a:gd name="connsiteX0" fmla="*/ 587981 w 2969998"/>
                <a:gd name="connsiteY0" fmla="*/ 0 h 600309"/>
                <a:gd name="connsiteX1" fmla="*/ 587981 w 2969998"/>
                <a:gd name="connsiteY1" fmla="*/ 390413 h 600309"/>
                <a:gd name="connsiteX2" fmla="*/ 2969998 w 2969998"/>
                <a:gd name="connsiteY2" fmla="*/ 390413 h 600309"/>
                <a:gd name="connsiteX3" fmla="*/ 2969998 w 2969998"/>
                <a:gd name="connsiteY3" fmla="*/ 600309 h 600309"/>
                <a:gd name="connsiteX4" fmla="*/ 557120 w 2969998"/>
                <a:gd name="connsiteY4" fmla="*/ 600309 h 600309"/>
                <a:gd name="connsiteX5" fmla="*/ 557120 w 2969998"/>
                <a:gd name="connsiteY5" fmla="*/ 587981 h 600309"/>
                <a:gd name="connsiteX6" fmla="*/ 0 w 2969998"/>
                <a:gd name="connsiteY6" fmla="*/ 587981 h 6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9998" h="600309">
                  <a:moveTo>
                    <a:pt x="587981" y="0"/>
                  </a:moveTo>
                  <a:lnTo>
                    <a:pt x="587981" y="390413"/>
                  </a:lnTo>
                  <a:lnTo>
                    <a:pt x="2969998" y="390413"/>
                  </a:lnTo>
                  <a:lnTo>
                    <a:pt x="2969998" y="600309"/>
                  </a:lnTo>
                  <a:lnTo>
                    <a:pt x="557120" y="600309"/>
                  </a:lnTo>
                  <a:lnTo>
                    <a:pt x="557120" y="587981"/>
                  </a:lnTo>
                  <a:lnTo>
                    <a:pt x="0" y="58798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 b="1">
                <a:latin typeface="+mj-lt"/>
              </a:endParaRP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6C8F429C-8964-B413-70A8-119EDFB3E046}"/>
                </a:ext>
              </a:extLst>
            </p:cNvPr>
            <p:cNvSpPr/>
            <p:nvPr/>
          </p:nvSpPr>
          <p:spPr>
            <a:xfrm rot="16200000" flipH="1">
              <a:off x="2927772" y="5174504"/>
              <a:ext cx="241261" cy="24126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>
                <a:latin typeface="+mj-lt"/>
              </a:endParaRPr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C124C4C7-683D-A1B0-390F-3871DAD30ADA}"/>
                </a:ext>
              </a:extLst>
            </p:cNvPr>
            <p:cNvSpPr/>
            <p:nvPr/>
          </p:nvSpPr>
          <p:spPr>
            <a:xfrm>
              <a:off x="2296147" y="4085903"/>
              <a:ext cx="68400" cy="817062"/>
            </a:xfrm>
            <a:prstGeom prst="rect">
              <a:avLst/>
            </a:prstGeom>
            <a:solidFill>
              <a:srgbClr val="ED7D3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FAD9956E-7BCE-4F29-B2D1-C3386C9BCA10}"/>
                </a:ext>
              </a:extLst>
            </p:cNvPr>
            <p:cNvSpPr/>
            <p:nvPr/>
          </p:nvSpPr>
          <p:spPr>
            <a:xfrm flipH="1">
              <a:off x="2102994" y="3900099"/>
              <a:ext cx="191599" cy="1104520"/>
            </a:xfrm>
            <a:custGeom>
              <a:avLst/>
              <a:gdLst>
                <a:gd name="connsiteX0" fmla="*/ 0 w 244800"/>
                <a:gd name="connsiteY0" fmla="*/ 0 h 1422000"/>
                <a:gd name="connsiteX1" fmla="*/ 244800 w 244800"/>
                <a:gd name="connsiteY1" fmla="*/ 0 h 1422000"/>
                <a:gd name="connsiteX2" fmla="*/ 244800 w 244800"/>
                <a:gd name="connsiteY2" fmla="*/ 1179125 h 1422000"/>
                <a:gd name="connsiteX3" fmla="*/ 1925 w 244800"/>
                <a:gd name="connsiteY3" fmla="*/ 1422000 h 1422000"/>
                <a:gd name="connsiteX4" fmla="*/ 0 w 244800"/>
                <a:gd name="connsiteY4" fmla="*/ 1422000 h 142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00" h="1422000">
                  <a:moveTo>
                    <a:pt x="0" y="0"/>
                  </a:moveTo>
                  <a:lnTo>
                    <a:pt x="244800" y="0"/>
                  </a:lnTo>
                  <a:lnTo>
                    <a:pt x="244800" y="1179125"/>
                  </a:lnTo>
                  <a:lnTo>
                    <a:pt x="1925" y="1422000"/>
                  </a:lnTo>
                  <a:lnTo>
                    <a:pt x="0" y="14220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>
                <a:latin typeface="+mj-lt"/>
              </a:endParaRPr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785DF872-1CB3-0750-B75F-6BF72AC3EBC9}"/>
                </a:ext>
              </a:extLst>
            </p:cNvPr>
            <p:cNvSpPr/>
            <p:nvPr/>
          </p:nvSpPr>
          <p:spPr>
            <a:xfrm flipH="1">
              <a:off x="2703511" y="4500569"/>
              <a:ext cx="3314428" cy="1051694"/>
            </a:xfrm>
            <a:custGeom>
              <a:avLst/>
              <a:gdLst>
                <a:gd name="connsiteX0" fmla="*/ 0 w 3744000"/>
                <a:gd name="connsiteY0" fmla="*/ 0 h 1188000"/>
                <a:gd name="connsiteX1" fmla="*/ 3672000 w 3744000"/>
                <a:gd name="connsiteY1" fmla="*/ 0 h 1188000"/>
                <a:gd name="connsiteX2" fmla="*/ 3744000 w 3744000"/>
                <a:gd name="connsiteY2" fmla="*/ 0 h 1188000"/>
                <a:gd name="connsiteX3" fmla="*/ 3744000 w 3744000"/>
                <a:gd name="connsiteY3" fmla="*/ 1042987 h 1188000"/>
                <a:gd name="connsiteX4" fmla="*/ 3744000 w 3744000"/>
                <a:gd name="connsiteY4" fmla="*/ 1188000 h 1188000"/>
                <a:gd name="connsiteX5" fmla="*/ 3672000 w 3744000"/>
                <a:gd name="connsiteY5" fmla="*/ 1188000 h 1188000"/>
                <a:gd name="connsiteX6" fmla="*/ 3672000 w 3744000"/>
                <a:gd name="connsiteY6" fmla="*/ 1187747 h 1188000"/>
                <a:gd name="connsiteX7" fmla="*/ 733537 w 3744000"/>
                <a:gd name="connsiteY7" fmla="*/ 1187747 h 1188000"/>
                <a:gd name="connsiteX8" fmla="*/ 733537 w 3744000"/>
                <a:gd name="connsiteY8" fmla="*/ 1115747 h 1188000"/>
                <a:gd name="connsiteX9" fmla="*/ 3672000 w 3744000"/>
                <a:gd name="connsiteY9" fmla="*/ 1115747 h 1188000"/>
                <a:gd name="connsiteX10" fmla="*/ 3672000 w 3744000"/>
                <a:gd name="connsiteY10" fmla="*/ 1042987 h 1188000"/>
                <a:gd name="connsiteX11" fmla="*/ 3670810 w 3744000"/>
                <a:gd name="connsiteY11" fmla="*/ 1042987 h 1188000"/>
                <a:gd name="connsiteX12" fmla="*/ 3670810 w 3744000"/>
                <a:gd name="connsiteY12" fmla="*/ 135397 h 1188000"/>
                <a:gd name="connsiteX13" fmla="*/ 3210556 w 3744000"/>
                <a:gd name="connsiteY13" fmla="*/ 135397 h 1188000"/>
                <a:gd name="connsiteX14" fmla="*/ 3210556 w 3744000"/>
                <a:gd name="connsiteY14" fmla="*/ 1042987 h 1188000"/>
                <a:gd name="connsiteX15" fmla="*/ 0 w 3744000"/>
                <a:gd name="connsiteY15" fmla="*/ 1042987 h 11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44000" h="1188000">
                  <a:moveTo>
                    <a:pt x="0" y="0"/>
                  </a:moveTo>
                  <a:lnTo>
                    <a:pt x="3672000" y="0"/>
                  </a:lnTo>
                  <a:lnTo>
                    <a:pt x="3744000" y="0"/>
                  </a:lnTo>
                  <a:lnTo>
                    <a:pt x="3744000" y="1042987"/>
                  </a:lnTo>
                  <a:lnTo>
                    <a:pt x="3744000" y="1188000"/>
                  </a:lnTo>
                  <a:lnTo>
                    <a:pt x="3672000" y="1188000"/>
                  </a:lnTo>
                  <a:lnTo>
                    <a:pt x="3672000" y="1187747"/>
                  </a:lnTo>
                  <a:lnTo>
                    <a:pt x="733537" y="1187747"/>
                  </a:lnTo>
                  <a:lnTo>
                    <a:pt x="733537" y="1115747"/>
                  </a:lnTo>
                  <a:lnTo>
                    <a:pt x="3672000" y="1115747"/>
                  </a:lnTo>
                  <a:lnTo>
                    <a:pt x="3672000" y="1042987"/>
                  </a:lnTo>
                  <a:lnTo>
                    <a:pt x="3670810" y="1042987"/>
                  </a:lnTo>
                  <a:lnTo>
                    <a:pt x="3670810" y="135397"/>
                  </a:lnTo>
                  <a:lnTo>
                    <a:pt x="3210556" y="135397"/>
                  </a:lnTo>
                  <a:lnTo>
                    <a:pt x="3210556" y="104298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 b="1" dirty="0">
                <a:latin typeface="+mj-lt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5A12F93-4387-E8A2-18BC-3989122E292D}"/>
                </a:ext>
              </a:extLst>
            </p:cNvPr>
            <p:cNvSpPr/>
            <p:nvPr/>
          </p:nvSpPr>
          <p:spPr>
            <a:xfrm flipH="1">
              <a:off x="2761236" y="4555738"/>
              <a:ext cx="3186950" cy="796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latin typeface="+mj-lt"/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1E99FEB9-5683-1658-B413-81305CC57F4C}"/>
                </a:ext>
              </a:extLst>
            </p:cNvPr>
            <p:cNvSpPr/>
            <p:nvPr/>
          </p:nvSpPr>
          <p:spPr>
            <a:xfrm flipH="1">
              <a:off x="2478677" y="4283069"/>
              <a:ext cx="216713" cy="1258844"/>
            </a:xfrm>
            <a:custGeom>
              <a:avLst/>
              <a:gdLst>
                <a:gd name="connsiteX0" fmla="*/ 0 w 244800"/>
                <a:gd name="connsiteY0" fmla="*/ 0 h 1422000"/>
                <a:gd name="connsiteX1" fmla="*/ 244800 w 244800"/>
                <a:gd name="connsiteY1" fmla="*/ 0 h 1422000"/>
                <a:gd name="connsiteX2" fmla="*/ 244800 w 244800"/>
                <a:gd name="connsiteY2" fmla="*/ 1179125 h 1422000"/>
                <a:gd name="connsiteX3" fmla="*/ 1925 w 244800"/>
                <a:gd name="connsiteY3" fmla="*/ 1422000 h 1422000"/>
                <a:gd name="connsiteX4" fmla="*/ 0 w 244800"/>
                <a:gd name="connsiteY4" fmla="*/ 1422000 h 142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800" h="1422000">
                  <a:moveTo>
                    <a:pt x="0" y="0"/>
                  </a:moveTo>
                  <a:lnTo>
                    <a:pt x="244800" y="0"/>
                  </a:lnTo>
                  <a:lnTo>
                    <a:pt x="244800" y="1179125"/>
                  </a:lnTo>
                  <a:lnTo>
                    <a:pt x="1925" y="1422000"/>
                  </a:lnTo>
                  <a:lnTo>
                    <a:pt x="0" y="142200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>
                <a:latin typeface="+mj-lt"/>
              </a:endParaRPr>
            </a:p>
          </p:txBody>
        </p:sp>
        <p:sp>
          <p:nvSpPr>
            <p:cNvPr id="262" name="フリーフォーム: 図形 261">
              <a:extLst>
                <a:ext uri="{FF2B5EF4-FFF2-40B4-BE49-F238E27FC236}">
                  <a16:creationId xmlns:a16="http://schemas.microsoft.com/office/drawing/2014/main" id="{81B4FE62-E3EF-00DD-A5C1-194CAD6CD446}"/>
                </a:ext>
              </a:extLst>
            </p:cNvPr>
            <p:cNvSpPr/>
            <p:nvPr/>
          </p:nvSpPr>
          <p:spPr>
            <a:xfrm>
              <a:off x="2296757" y="4088088"/>
              <a:ext cx="3307557" cy="916530"/>
            </a:xfrm>
            <a:custGeom>
              <a:avLst/>
              <a:gdLst>
                <a:gd name="connsiteX0" fmla="*/ 1675427 w 3307557"/>
                <a:gd name="connsiteY0" fmla="*/ 0 h 916530"/>
                <a:gd name="connsiteX1" fmla="*/ 3307557 w 3307557"/>
                <a:gd name="connsiteY1" fmla="*/ 0 h 916530"/>
                <a:gd name="connsiteX2" fmla="*/ 3307557 w 3307557"/>
                <a:gd name="connsiteY2" fmla="*/ 124831 h 916530"/>
                <a:gd name="connsiteX3" fmla="*/ 3247253 w 3307557"/>
                <a:gd name="connsiteY3" fmla="*/ 64527 h 916530"/>
                <a:gd name="connsiteX4" fmla="*/ 3247253 w 3307557"/>
                <a:gd name="connsiteY4" fmla="*/ 59896 h 916530"/>
                <a:gd name="connsiteX5" fmla="*/ 1675427 w 3307557"/>
                <a:gd name="connsiteY5" fmla="*/ 59896 h 916530"/>
                <a:gd name="connsiteX6" fmla="*/ 0 w 3307557"/>
                <a:gd name="connsiteY6" fmla="*/ 0 h 916530"/>
                <a:gd name="connsiteX7" fmla="*/ 1487375 w 3307557"/>
                <a:gd name="connsiteY7" fmla="*/ 0 h 916530"/>
                <a:gd name="connsiteX8" fmla="*/ 1487375 w 3307557"/>
                <a:gd name="connsiteY8" fmla="*/ 59896 h 916530"/>
                <a:gd name="connsiteX9" fmla="*/ 60303 w 3307557"/>
                <a:gd name="connsiteY9" fmla="*/ 59896 h 916530"/>
                <a:gd name="connsiteX10" fmla="*/ 60303 w 3307557"/>
                <a:gd name="connsiteY10" fmla="*/ 856634 h 916530"/>
                <a:gd name="connsiteX11" fmla="*/ 61030 w 3307557"/>
                <a:gd name="connsiteY11" fmla="*/ 856634 h 916530"/>
                <a:gd name="connsiteX12" fmla="*/ 120926 w 3307557"/>
                <a:gd name="connsiteY12" fmla="*/ 916530 h 916530"/>
                <a:gd name="connsiteX13" fmla="*/ 0 w 3307557"/>
                <a:gd name="connsiteY13" fmla="*/ 916530 h 91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7557" h="916530">
                  <a:moveTo>
                    <a:pt x="1675427" y="0"/>
                  </a:moveTo>
                  <a:lnTo>
                    <a:pt x="3307557" y="0"/>
                  </a:lnTo>
                  <a:lnTo>
                    <a:pt x="3307557" y="124831"/>
                  </a:lnTo>
                  <a:lnTo>
                    <a:pt x="3247253" y="64527"/>
                  </a:lnTo>
                  <a:lnTo>
                    <a:pt x="3247253" y="59896"/>
                  </a:lnTo>
                  <a:lnTo>
                    <a:pt x="1675427" y="59896"/>
                  </a:lnTo>
                  <a:close/>
                  <a:moveTo>
                    <a:pt x="0" y="0"/>
                  </a:moveTo>
                  <a:lnTo>
                    <a:pt x="1487375" y="0"/>
                  </a:lnTo>
                  <a:lnTo>
                    <a:pt x="1487375" y="59896"/>
                  </a:lnTo>
                  <a:lnTo>
                    <a:pt x="60303" y="59896"/>
                  </a:lnTo>
                  <a:lnTo>
                    <a:pt x="60303" y="856634"/>
                  </a:lnTo>
                  <a:lnTo>
                    <a:pt x="61030" y="856634"/>
                  </a:lnTo>
                  <a:lnTo>
                    <a:pt x="120926" y="916530"/>
                  </a:lnTo>
                  <a:lnTo>
                    <a:pt x="0" y="91653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261" name="フリーフォーム: 図形 260">
              <a:extLst>
                <a:ext uri="{FF2B5EF4-FFF2-40B4-BE49-F238E27FC236}">
                  <a16:creationId xmlns:a16="http://schemas.microsoft.com/office/drawing/2014/main" id="{B1480625-18F7-3089-5885-F76BAEBAEA6E}"/>
                </a:ext>
              </a:extLst>
            </p:cNvPr>
            <p:cNvSpPr/>
            <p:nvPr/>
          </p:nvSpPr>
          <p:spPr>
            <a:xfrm rot="16200000" flipH="1">
              <a:off x="3758805" y="2240276"/>
              <a:ext cx="605520" cy="3919947"/>
            </a:xfrm>
            <a:custGeom>
              <a:avLst/>
              <a:gdLst>
                <a:gd name="connsiteX0" fmla="*/ 385846 w 605520"/>
                <a:gd name="connsiteY0" fmla="*/ 386262 h 3919947"/>
                <a:gd name="connsiteX1" fmla="*/ 385847 w 605520"/>
                <a:gd name="connsiteY1" fmla="*/ 3700037 h 3919947"/>
                <a:gd name="connsiteX2" fmla="*/ 605520 w 605520"/>
                <a:gd name="connsiteY2" fmla="*/ 3919947 h 3919947"/>
                <a:gd name="connsiteX3" fmla="*/ 605520 w 605520"/>
                <a:gd name="connsiteY3" fmla="*/ 606173 h 3919947"/>
                <a:gd name="connsiteX4" fmla="*/ 605520 w 605520"/>
                <a:gd name="connsiteY4" fmla="*/ 601952 h 3919947"/>
                <a:gd name="connsiteX5" fmla="*/ 601305 w 605520"/>
                <a:gd name="connsiteY5" fmla="*/ 601952 h 3919947"/>
                <a:gd name="connsiteX6" fmla="*/ 0 w 605520"/>
                <a:gd name="connsiteY6" fmla="*/ 1691729 h 3919947"/>
                <a:gd name="connsiteX7" fmla="*/ 0 w 605520"/>
                <a:gd name="connsiteY7" fmla="*/ 3313776 h 3919947"/>
                <a:gd name="connsiteX8" fmla="*/ 185069 w 605520"/>
                <a:gd name="connsiteY8" fmla="*/ 3499044 h 3919947"/>
                <a:gd name="connsiteX9" fmla="*/ 185069 w 605520"/>
                <a:gd name="connsiteY9" fmla="*/ 1871278 h 3919947"/>
                <a:gd name="connsiteX10" fmla="*/ 0 w 605520"/>
                <a:gd name="connsiteY10" fmla="*/ 0 h 3919947"/>
                <a:gd name="connsiteX11" fmla="*/ 0 w 605520"/>
                <a:gd name="connsiteY11" fmla="*/ 601952 h 3919947"/>
                <a:gd name="connsiteX12" fmla="*/ 0 w 605520"/>
                <a:gd name="connsiteY12" fmla="*/ 606173 h 3919947"/>
                <a:gd name="connsiteX13" fmla="*/ 0 w 605520"/>
                <a:gd name="connsiteY13" fmla="*/ 1503548 h 3919947"/>
                <a:gd name="connsiteX14" fmla="*/ 185069 w 605520"/>
                <a:gd name="connsiteY14" fmla="*/ 1683097 h 3919947"/>
                <a:gd name="connsiteX15" fmla="*/ 185069 w 605520"/>
                <a:gd name="connsiteY15" fmla="*/ 195244 h 3919947"/>
                <a:gd name="connsiteX16" fmla="*/ 195034 w 605520"/>
                <a:gd name="connsiteY16" fmla="*/ 195244 h 391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5520" h="3919947">
                  <a:moveTo>
                    <a:pt x="385846" y="386262"/>
                  </a:moveTo>
                  <a:lnTo>
                    <a:pt x="385847" y="3700037"/>
                  </a:lnTo>
                  <a:lnTo>
                    <a:pt x="605520" y="3919947"/>
                  </a:lnTo>
                  <a:lnTo>
                    <a:pt x="605520" y="606173"/>
                  </a:lnTo>
                  <a:lnTo>
                    <a:pt x="605520" y="601952"/>
                  </a:lnTo>
                  <a:lnTo>
                    <a:pt x="601305" y="601952"/>
                  </a:lnTo>
                  <a:close/>
                  <a:moveTo>
                    <a:pt x="0" y="1691729"/>
                  </a:moveTo>
                  <a:lnTo>
                    <a:pt x="0" y="3313776"/>
                  </a:lnTo>
                  <a:lnTo>
                    <a:pt x="185069" y="3499044"/>
                  </a:lnTo>
                  <a:lnTo>
                    <a:pt x="185069" y="1871278"/>
                  </a:lnTo>
                  <a:close/>
                  <a:moveTo>
                    <a:pt x="0" y="0"/>
                  </a:moveTo>
                  <a:lnTo>
                    <a:pt x="0" y="601952"/>
                  </a:lnTo>
                  <a:lnTo>
                    <a:pt x="0" y="606173"/>
                  </a:lnTo>
                  <a:lnTo>
                    <a:pt x="0" y="1503548"/>
                  </a:lnTo>
                  <a:lnTo>
                    <a:pt x="185069" y="1683097"/>
                  </a:lnTo>
                  <a:lnTo>
                    <a:pt x="185069" y="195244"/>
                  </a:lnTo>
                  <a:lnTo>
                    <a:pt x="195034" y="195244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 b="1">
                <a:latin typeface="+mj-lt"/>
              </a:endParaRPr>
            </a:p>
          </p:txBody>
        </p:sp>
        <p:sp>
          <p:nvSpPr>
            <p:cNvPr id="275" name="フリーフォーム: 図形 274">
              <a:extLst>
                <a:ext uri="{FF2B5EF4-FFF2-40B4-BE49-F238E27FC236}">
                  <a16:creationId xmlns:a16="http://schemas.microsoft.com/office/drawing/2014/main" id="{303EB80B-FCEC-8586-DC81-1E5E6E1590C0}"/>
                </a:ext>
              </a:extLst>
            </p:cNvPr>
            <p:cNvSpPr/>
            <p:nvPr/>
          </p:nvSpPr>
          <p:spPr>
            <a:xfrm>
              <a:off x="3792331" y="3899648"/>
              <a:ext cx="183987" cy="247713"/>
            </a:xfrm>
            <a:custGeom>
              <a:avLst/>
              <a:gdLst>
                <a:gd name="connsiteX0" fmla="*/ 0 w 183987"/>
                <a:gd name="connsiteY0" fmla="*/ 0 h 247713"/>
                <a:gd name="connsiteX1" fmla="*/ 5001 w 183987"/>
                <a:gd name="connsiteY1" fmla="*/ 0 h 247713"/>
                <a:gd name="connsiteX2" fmla="*/ 183987 w 183987"/>
                <a:gd name="connsiteY2" fmla="*/ 178986 h 247713"/>
                <a:gd name="connsiteX3" fmla="*/ 183987 w 183987"/>
                <a:gd name="connsiteY3" fmla="*/ 247713 h 247713"/>
                <a:gd name="connsiteX4" fmla="*/ 0 w 183987"/>
                <a:gd name="connsiteY4" fmla="*/ 63726 h 2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987" h="247713">
                  <a:moveTo>
                    <a:pt x="0" y="0"/>
                  </a:moveTo>
                  <a:lnTo>
                    <a:pt x="5001" y="0"/>
                  </a:lnTo>
                  <a:lnTo>
                    <a:pt x="183987" y="178986"/>
                  </a:lnTo>
                  <a:lnTo>
                    <a:pt x="183987" y="247713"/>
                  </a:lnTo>
                  <a:lnTo>
                    <a:pt x="0" y="63726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286" name="フリーフォーム: 図形 285">
              <a:extLst>
                <a:ext uri="{FF2B5EF4-FFF2-40B4-BE49-F238E27FC236}">
                  <a16:creationId xmlns:a16="http://schemas.microsoft.com/office/drawing/2014/main" id="{7100D26C-0B97-7E0C-437E-7208E61CC60F}"/>
                </a:ext>
              </a:extLst>
            </p:cNvPr>
            <p:cNvSpPr/>
            <p:nvPr/>
          </p:nvSpPr>
          <p:spPr>
            <a:xfrm rot="16200000" flipH="1">
              <a:off x="3691942" y="3803848"/>
              <a:ext cx="200778" cy="372417"/>
            </a:xfrm>
            <a:custGeom>
              <a:avLst/>
              <a:gdLst>
                <a:gd name="connsiteX0" fmla="*/ 0 w 215376"/>
                <a:gd name="connsiteY0" fmla="*/ 208940 h 420685"/>
                <a:gd name="connsiteX1" fmla="*/ 3631 w 215376"/>
                <a:gd name="connsiteY1" fmla="*/ 208940 h 420685"/>
                <a:gd name="connsiteX2" fmla="*/ 3631 w 215376"/>
                <a:gd name="connsiteY2" fmla="*/ 0 h 420685"/>
                <a:gd name="connsiteX3" fmla="*/ 215376 w 215376"/>
                <a:gd name="connsiteY3" fmla="*/ 211745 h 420685"/>
                <a:gd name="connsiteX4" fmla="*/ 211745 w 215376"/>
                <a:gd name="connsiteY4" fmla="*/ 211745 h 420685"/>
                <a:gd name="connsiteX5" fmla="*/ 211745 w 215376"/>
                <a:gd name="connsiteY5" fmla="*/ 420685 h 4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376" h="420685">
                  <a:moveTo>
                    <a:pt x="0" y="208940"/>
                  </a:moveTo>
                  <a:lnTo>
                    <a:pt x="3631" y="208940"/>
                  </a:lnTo>
                  <a:lnTo>
                    <a:pt x="3631" y="0"/>
                  </a:lnTo>
                  <a:lnTo>
                    <a:pt x="215376" y="211745"/>
                  </a:lnTo>
                  <a:lnTo>
                    <a:pt x="211745" y="211745"/>
                  </a:lnTo>
                  <a:lnTo>
                    <a:pt x="211745" y="420685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800" b="1">
                <a:latin typeface="+mj-lt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57D87949-FA9E-A5C9-02FD-7C7008EA0C0A}"/>
              </a:ext>
            </a:extLst>
          </p:cNvPr>
          <p:cNvGrpSpPr/>
          <p:nvPr/>
        </p:nvGrpSpPr>
        <p:grpSpPr>
          <a:xfrm>
            <a:off x="1540846" y="802773"/>
            <a:ext cx="7402098" cy="3800304"/>
            <a:chOff x="1540846" y="802773"/>
            <a:chExt cx="7402098" cy="3800304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E293358-C8C9-EDE2-D618-83E68039B0EB}"/>
                </a:ext>
              </a:extLst>
            </p:cNvPr>
            <p:cNvSpPr txBox="1"/>
            <p:nvPr/>
          </p:nvSpPr>
          <p:spPr>
            <a:xfrm flipH="1">
              <a:off x="8363616" y="2800217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1.1</a:t>
              </a:r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BFBB6914-5F32-864C-582A-1F66B3DBB27D}"/>
                </a:ext>
              </a:extLst>
            </p:cNvPr>
            <p:cNvSpPr txBox="1"/>
            <p:nvPr/>
          </p:nvSpPr>
          <p:spPr>
            <a:xfrm>
              <a:off x="6878180" y="4141412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Unit : mm</a:t>
              </a:r>
            </a:p>
          </p:txBody>
        </p:sp>
        <p:sp>
          <p:nvSpPr>
            <p:cNvPr id="296" name="テキスト ボックス 295">
              <a:extLst>
                <a:ext uri="{FF2B5EF4-FFF2-40B4-BE49-F238E27FC236}">
                  <a16:creationId xmlns:a16="http://schemas.microsoft.com/office/drawing/2014/main" id="{9231AE34-B772-07CA-FEC2-10B2A73A80C5}"/>
                </a:ext>
              </a:extLst>
            </p:cNvPr>
            <p:cNvSpPr txBox="1"/>
            <p:nvPr/>
          </p:nvSpPr>
          <p:spPr>
            <a:xfrm flipH="1">
              <a:off x="4618869" y="8027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13</a:t>
              </a:r>
            </a:p>
          </p:txBody>
        </p: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892E59F8-3FB4-E4E7-B808-78836736BE1C}"/>
                </a:ext>
              </a:extLst>
            </p:cNvPr>
            <p:cNvSpPr txBox="1"/>
            <p:nvPr/>
          </p:nvSpPr>
          <p:spPr>
            <a:xfrm flipH="1">
              <a:off x="1540846" y="1892329"/>
              <a:ext cx="59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1.0</a:t>
              </a:r>
            </a:p>
          </p:txBody>
        </p: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13C09DA2-B3EC-8DE2-38DB-DB9E37C1502B}"/>
                </a:ext>
              </a:extLst>
            </p:cNvPr>
            <p:cNvCxnSpPr/>
            <p:nvPr/>
          </p:nvCxnSpPr>
          <p:spPr>
            <a:xfrm flipH="1">
              <a:off x="7345439" y="1134510"/>
              <a:ext cx="0" cy="18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D2ACC4B-9C6C-1465-A141-DD242ED956B0}"/>
                </a:ext>
              </a:extLst>
            </p:cNvPr>
            <p:cNvCxnSpPr/>
            <p:nvPr/>
          </p:nvCxnSpPr>
          <p:spPr>
            <a:xfrm flipH="1">
              <a:off x="2193665" y="1127561"/>
              <a:ext cx="0" cy="18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389D4C39-0E22-3A83-D735-8416F7471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793" y="1339559"/>
              <a:ext cx="1878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468AEFB9-FC91-E36C-933B-70470AA66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793" y="2784080"/>
              <a:ext cx="1878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テキスト ボックス 302">
              <a:extLst>
                <a:ext uri="{FF2B5EF4-FFF2-40B4-BE49-F238E27FC236}">
                  <a16:creationId xmlns:a16="http://schemas.microsoft.com/office/drawing/2014/main" id="{ED8554D4-D764-CFFB-F941-34B89A95E10C}"/>
                </a:ext>
              </a:extLst>
            </p:cNvPr>
            <p:cNvSpPr txBox="1"/>
            <p:nvPr/>
          </p:nvSpPr>
          <p:spPr>
            <a:xfrm>
              <a:off x="5271154" y="1853485"/>
              <a:ext cx="24064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Excite Point (IC)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304" name="直線矢印コネクタ 303">
              <a:extLst>
                <a:ext uri="{FF2B5EF4-FFF2-40B4-BE49-F238E27FC236}">
                  <a16:creationId xmlns:a16="http://schemas.microsoft.com/office/drawing/2014/main" id="{E886BB28-E0CD-C8BB-F6E8-F5DFDBF03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3141" y="1601291"/>
              <a:ext cx="1295400" cy="360950"/>
            </a:xfrm>
            <a:prstGeom prst="straightConnector1">
              <a:avLst/>
            </a:prstGeom>
            <a:ln w="28575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3966B904-02AE-9F98-C20D-16AA0491F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0863" y="2295042"/>
              <a:ext cx="228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>
              <a:extLst>
                <a:ext uri="{FF2B5EF4-FFF2-40B4-BE49-F238E27FC236}">
                  <a16:creationId xmlns:a16="http://schemas.microsoft.com/office/drawing/2014/main" id="{4802E064-F9DF-69E5-013F-9C63204033FE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 flipV="1">
              <a:off x="7285396" y="3923446"/>
              <a:ext cx="12443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テキスト ボックス 306">
              <a:extLst>
                <a:ext uri="{FF2B5EF4-FFF2-40B4-BE49-F238E27FC236}">
                  <a16:creationId xmlns:a16="http://schemas.microsoft.com/office/drawing/2014/main" id="{5688E03F-3E98-D1CD-F48F-0489FE5D16C7}"/>
                </a:ext>
              </a:extLst>
            </p:cNvPr>
            <p:cNvSpPr txBox="1"/>
            <p:nvPr/>
          </p:nvSpPr>
          <p:spPr>
            <a:xfrm>
              <a:off x="2328622" y="1167336"/>
              <a:ext cx="2517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Perfect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Conducor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773D59DC-5A4B-6E01-296C-7239BDEAFFA0}"/>
                </a:ext>
              </a:extLst>
            </p:cNvPr>
            <p:cNvSpPr txBox="1"/>
            <p:nvPr/>
          </p:nvSpPr>
          <p:spPr>
            <a:xfrm>
              <a:off x="3299276" y="2800217"/>
              <a:ext cx="1091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ε</a:t>
              </a:r>
              <a:r>
                <a:rPr lang="en-US" altLang="ja-JP" sz="2400" b="1" baseline="-25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US" altLang="ja-JP" sz="2400" b="1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= 2.3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F435F867-B16C-AD0D-AC66-280464F923C3}"/>
                </a:ext>
              </a:extLst>
            </p:cNvPr>
            <p:cNvSpPr txBox="1"/>
            <p:nvPr/>
          </p:nvSpPr>
          <p:spPr>
            <a:xfrm>
              <a:off x="3282720" y="2479037"/>
              <a:ext cx="1858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Polyethylene</a:t>
              </a: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F326AAC0-D604-DE5A-AE77-2AD40B0E6CE8}"/>
                </a:ext>
              </a:extLst>
            </p:cNvPr>
            <p:cNvCxnSpPr>
              <a:cxnSpLocks/>
            </p:cNvCxnSpPr>
            <p:nvPr/>
          </p:nvCxnSpPr>
          <p:spPr>
            <a:xfrm>
              <a:off x="8415312" y="2295042"/>
              <a:ext cx="0" cy="1612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723578FA-B1A3-124D-E6E4-2CBB18493FF5}"/>
                </a:ext>
              </a:extLst>
            </p:cNvPr>
            <p:cNvCxnSpPr>
              <a:cxnSpLocks/>
            </p:cNvCxnSpPr>
            <p:nvPr/>
          </p:nvCxnSpPr>
          <p:spPr>
            <a:xfrm>
              <a:off x="2082706" y="1342230"/>
              <a:ext cx="0" cy="1436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7CCE2513-3CAA-B917-2100-1F6E12FCAB3C}"/>
                </a:ext>
              </a:extLst>
            </p:cNvPr>
            <p:cNvCxnSpPr>
              <a:cxnSpLocks/>
            </p:cNvCxnSpPr>
            <p:nvPr/>
          </p:nvCxnSpPr>
          <p:spPr>
            <a:xfrm>
              <a:off x="2193665" y="1228396"/>
              <a:ext cx="51517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F711A0E7-7FA0-A788-155D-6FF25806AA87}"/>
                </a:ext>
              </a:extLst>
            </p:cNvPr>
            <p:cNvCxnSpPr>
              <a:cxnSpLocks/>
            </p:cNvCxnSpPr>
            <p:nvPr/>
          </p:nvCxnSpPr>
          <p:spPr>
            <a:xfrm>
              <a:off x="3117881" y="3929882"/>
              <a:ext cx="0" cy="252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14E557-0676-8EA4-9082-71E211A72804}"/>
                </a:ext>
              </a:extLst>
            </p:cNvPr>
            <p:cNvCxnSpPr>
              <a:cxnSpLocks/>
            </p:cNvCxnSpPr>
            <p:nvPr/>
          </p:nvCxnSpPr>
          <p:spPr>
            <a:xfrm>
              <a:off x="7292869" y="3934345"/>
              <a:ext cx="0" cy="252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64837D2-5D1F-1A76-0030-5E829619905C}"/>
                </a:ext>
              </a:extLst>
            </p:cNvPr>
            <p:cNvSpPr txBox="1"/>
            <p:nvPr/>
          </p:nvSpPr>
          <p:spPr>
            <a:xfrm>
              <a:off x="4820537" y="4032550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latin typeface="Times New Roman"/>
                  <a:ea typeface="ＭＳ Ｐゴシック"/>
                </a:rPr>
                <a:t>12.5</a:t>
              </a: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9B1CB6E6-A114-7FC1-3846-BB9FC17481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7881" y="4055882"/>
              <a:ext cx="41749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4CF4175-70E1-56FE-4F5C-15657FA2B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5439" y="1325889"/>
              <a:ext cx="2412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>
              <a:extLst>
                <a:ext uri="{FF2B5EF4-FFF2-40B4-BE49-F238E27FC236}">
                  <a16:creationId xmlns:a16="http://schemas.microsoft.com/office/drawing/2014/main" id="{38763B5F-626F-317B-632F-BAA7F80F5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202" y="1948602"/>
              <a:ext cx="228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>
              <a:extLst>
                <a:ext uri="{FF2B5EF4-FFF2-40B4-BE49-F238E27FC236}">
                  <a16:creationId xmlns:a16="http://schemas.microsoft.com/office/drawing/2014/main" id="{8AD0DC98-62FD-A601-1C28-31CE6B753857}"/>
                </a:ext>
              </a:extLst>
            </p:cNvPr>
            <p:cNvCxnSpPr>
              <a:cxnSpLocks/>
            </p:cNvCxnSpPr>
            <p:nvPr/>
          </p:nvCxnSpPr>
          <p:spPr>
            <a:xfrm>
              <a:off x="7472975" y="1330035"/>
              <a:ext cx="307547" cy="307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9E42653A-ABEC-B274-5CB9-B90FCF6493D5}"/>
                </a:ext>
              </a:extLst>
            </p:cNvPr>
            <p:cNvSpPr txBox="1"/>
            <p:nvPr/>
          </p:nvSpPr>
          <p:spPr>
            <a:xfrm flipH="1">
              <a:off x="7610773" y="1174696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AD83631C-5EEC-C669-C5A5-D78D1D72D728}"/>
                </a:ext>
              </a:extLst>
            </p:cNvPr>
            <p:cNvCxnSpPr>
              <a:cxnSpLocks/>
            </p:cNvCxnSpPr>
            <p:nvPr/>
          </p:nvCxnSpPr>
          <p:spPr>
            <a:xfrm>
              <a:off x="7777276" y="1637180"/>
              <a:ext cx="298001" cy="311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F534C21-B59B-10D7-BD77-1B24C77A9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6179" y="1634173"/>
              <a:ext cx="2412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20A052F-C0B9-9C49-B694-06553E432CE2}"/>
                </a:ext>
              </a:extLst>
            </p:cNvPr>
            <p:cNvSpPr txBox="1"/>
            <p:nvPr/>
          </p:nvSpPr>
          <p:spPr>
            <a:xfrm flipH="1">
              <a:off x="7962629" y="1475793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639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F5726ED6-3528-49BC-8701-1A06AE5EE7EB}"/>
              </a:ext>
            </a:extLst>
          </p:cNvPr>
          <p:cNvGrpSpPr/>
          <p:nvPr/>
        </p:nvGrpSpPr>
        <p:grpSpPr>
          <a:xfrm>
            <a:off x="-20421" y="1154704"/>
            <a:ext cx="2620085" cy="2834033"/>
            <a:chOff x="307881" y="2749522"/>
            <a:chExt cx="3074859" cy="3390883"/>
          </a:xfrm>
        </p:grpSpPr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7AFBB00-E499-478C-8198-2EEC00F9C6C5}"/>
                </a:ext>
              </a:extLst>
            </p:cNvPr>
            <p:cNvSpPr txBox="1"/>
            <p:nvPr/>
          </p:nvSpPr>
          <p:spPr>
            <a:xfrm>
              <a:off x="307881" y="4414001"/>
              <a:ext cx="397318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x</a:t>
              </a:r>
            </a:p>
          </p:txBody>
        </p: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79EDE46F-5128-442B-8A3D-F81F34BDFB35}"/>
                </a:ext>
              </a:extLst>
            </p:cNvPr>
            <p:cNvSpPr txBox="1"/>
            <p:nvPr/>
          </p:nvSpPr>
          <p:spPr>
            <a:xfrm>
              <a:off x="3006115" y="5588029"/>
              <a:ext cx="376625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y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FF38AD54-3CA8-456C-9419-CD5491600ED9}"/>
                </a:ext>
              </a:extLst>
            </p:cNvPr>
            <p:cNvSpPr txBox="1"/>
            <p:nvPr/>
          </p:nvSpPr>
          <p:spPr>
            <a:xfrm>
              <a:off x="1925870" y="2749522"/>
              <a:ext cx="357813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z</a:t>
              </a:r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9A62DF09-5A63-4A86-8221-4459BA27F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61" y="4702551"/>
              <a:ext cx="142589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945B4E5-CBD4-46E6-A8B8-6CB7FF63660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837864" y="5264729"/>
              <a:ext cx="1453732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212425D6-BCAE-4401-B17B-87556AEE758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5251" y="3935455"/>
              <a:ext cx="1453732" cy="0"/>
            </a:xfrm>
            <a:prstGeom prst="straightConnector1">
              <a:avLst/>
            </a:prstGeom>
            <a:ln w="762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BFC2091-0134-4E79-905D-8E90B5B0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3841" y="3609684"/>
              <a:ext cx="880053" cy="108185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2B19B0AF-BAE0-4316-8FE6-BFE376F9006E}"/>
                </a:ext>
              </a:extLst>
            </p:cNvPr>
            <p:cNvCxnSpPr>
              <a:cxnSpLocks/>
            </p:cNvCxnSpPr>
            <p:nvPr/>
          </p:nvCxnSpPr>
          <p:spPr>
            <a:xfrm rot="7620000">
              <a:off x="866037" y="5298859"/>
              <a:ext cx="145373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B7E3459F-85B7-4A08-8079-D03D9937F0C1}"/>
                </a:ext>
              </a:extLst>
            </p:cNvPr>
            <p:cNvCxnSpPr>
              <a:cxnSpLocks/>
            </p:cNvCxnSpPr>
            <p:nvPr/>
          </p:nvCxnSpPr>
          <p:spPr>
            <a:xfrm>
              <a:off x="1163841" y="3575610"/>
              <a:ext cx="0" cy="228549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弧 102">
              <a:extLst>
                <a:ext uri="{FF2B5EF4-FFF2-40B4-BE49-F238E27FC236}">
                  <a16:creationId xmlns:a16="http://schemas.microsoft.com/office/drawing/2014/main" id="{9279D207-DE62-4C60-B331-24432DCD705A}"/>
                </a:ext>
              </a:extLst>
            </p:cNvPr>
            <p:cNvSpPr/>
            <p:nvPr/>
          </p:nvSpPr>
          <p:spPr>
            <a:xfrm flipH="1">
              <a:off x="1546819" y="3942321"/>
              <a:ext cx="996455" cy="1018234"/>
            </a:xfrm>
            <a:prstGeom prst="arc">
              <a:avLst>
                <a:gd name="adj1" fmla="val 16200000"/>
                <a:gd name="adj2" fmla="val 1958062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995693B0-D1F1-48DE-BFFA-154B01F7477A}"/>
                </a:ext>
              </a:extLst>
            </p:cNvPr>
            <p:cNvSpPr/>
            <p:nvPr/>
          </p:nvSpPr>
          <p:spPr>
            <a:xfrm flipH="1">
              <a:off x="1362512" y="4176718"/>
              <a:ext cx="996455" cy="1018234"/>
            </a:xfrm>
            <a:prstGeom prst="arc">
              <a:avLst>
                <a:gd name="adj1" fmla="val 100078"/>
                <a:gd name="adj2" fmla="val 4335179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7104CF1-C582-4C96-BE6C-27B904E0DFE5}"/>
                </a:ext>
              </a:extLst>
            </p:cNvPr>
            <p:cNvSpPr txBox="1"/>
            <p:nvPr/>
          </p:nvSpPr>
          <p:spPr>
            <a:xfrm>
              <a:off x="1551503" y="3442554"/>
              <a:ext cx="404843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θ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CD852754-7843-43BD-A9D1-33556E33EBAF}"/>
                </a:ext>
              </a:extLst>
            </p:cNvPr>
            <p:cNvSpPr txBox="1"/>
            <p:nvPr/>
          </p:nvSpPr>
          <p:spPr>
            <a:xfrm>
              <a:off x="1159394" y="4801503"/>
              <a:ext cx="427417" cy="552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φ</a:t>
              </a:r>
              <a:endParaRPr lang="en-US" sz="2400" b="1" i="1" dirty="0">
                <a:latin typeface="+mj-lt"/>
              </a:endParaRPr>
            </a:p>
          </p:txBody>
        </p: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7E371E02-9E11-D9DE-4A0A-1CB7EC51D770}"/>
              </a:ext>
            </a:extLst>
          </p:cNvPr>
          <p:cNvGrpSpPr/>
          <p:nvPr/>
        </p:nvGrpSpPr>
        <p:grpSpPr>
          <a:xfrm>
            <a:off x="1604156" y="1005714"/>
            <a:ext cx="7268886" cy="3597363"/>
            <a:chOff x="1604156" y="1005714"/>
            <a:chExt cx="7268886" cy="3597363"/>
          </a:xfrm>
        </p:grpSpPr>
        <p:sp>
          <p:nvSpPr>
            <p:cNvPr id="5" name="平行四辺形 4">
              <a:extLst>
                <a:ext uri="{FF2B5EF4-FFF2-40B4-BE49-F238E27FC236}">
                  <a16:creationId xmlns:a16="http://schemas.microsoft.com/office/drawing/2014/main" id="{C52AE189-D5BF-767C-CA6E-C1D22E24F7E2}"/>
                </a:ext>
              </a:extLst>
            </p:cNvPr>
            <p:cNvSpPr/>
            <p:nvPr/>
          </p:nvSpPr>
          <p:spPr>
            <a:xfrm flipV="1">
              <a:off x="2950989" y="3698205"/>
              <a:ext cx="4787287" cy="343671"/>
            </a:xfrm>
            <a:prstGeom prst="parallelogram">
              <a:avLst>
                <a:gd name="adj" fmla="val 94265"/>
              </a:avLst>
            </a:pr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92" name="グループ化 291">
              <a:extLst>
                <a:ext uri="{FF2B5EF4-FFF2-40B4-BE49-F238E27FC236}">
                  <a16:creationId xmlns:a16="http://schemas.microsoft.com/office/drawing/2014/main" id="{A46D1626-89FE-0E32-8A89-CC84E257E002}"/>
                </a:ext>
              </a:extLst>
            </p:cNvPr>
            <p:cNvGrpSpPr/>
            <p:nvPr/>
          </p:nvGrpSpPr>
          <p:grpSpPr>
            <a:xfrm>
              <a:off x="2394148" y="1629767"/>
              <a:ext cx="5846628" cy="2160203"/>
              <a:chOff x="2209368" y="3971063"/>
              <a:chExt cx="3738818" cy="1381413"/>
            </a:xfrm>
          </p:grpSpPr>
          <p:sp>
            <p:nvSpPr>
              <p:cNvPr id="277" name="フリーフォーム: 図形 276">
                <a:extLst>
                  <a:ext uri="{FF2B5EF4-FFF2-40B4-BE49-F238E27FC236}">
                    <a16:creationId xmlns:a16="http://schemas.microsoft.com/office/drawing/2014/main" id="{9C9E87BF-2622-6EB9-F8D6-06A90A13987E}"/>
                  </a:ext>
                </a:extLst>
              </p:cNvPr>
              <p:cNvSpPr/>
              <p:nvPr/>
            </p:nvSpPr>
            <p:spPr>
              <a:xfrm>
                <a:off x="2209368" y="3971063"/>
                <a:ext cx="3737740" cy="1378511"/>
              </a:xfrm>
              <a:custGeom>
                <a:avLst/>
                <a:gdLst>
                  <a:gd name="connsiteX0" fmla="*/ 1406425 w 3737740"/>
                  <a:gd name="connsiteY0" fmla="*/ 0 h 1378511"/>
                  <a:gd name="connsiteX1" fmla="*/ 1806475 w 3737740"/>
                  <a:gd name="connsiteY1" fmla="*/ 0 h 1378511"/>
                  <a:gd name="connsiteX2" fmla="*/ 1806475 w 3737740"/>
                  <a:gd name="connsiteY2" fmla="*/ 123961 h 1378511"/>
                  <a:gd name="connsiteX3" fmla="*/ 3175598 w 3737740"/>
                  <a:gd name="connsiteY3" fmla="*/ 123961 h 1378511"/>
                  <a:gd name="connsiteX4" fmla="*/ 3175598 w 3737740"/>
                  <a:gd name="connsiteY4" fmla="*/ 24907 h 1378511"/>
                  <a:gd name="connsiteX5" fmla="*/ 3737740 w 3737740"/>
                  <a:gd name="connsiteY5" fmla="*/ 587050 h 1378511"/>
                  <a:gd name="connsiteX6" fmla="*/ 3223286 w 3737740"/>
                  <a:gd name="connsiteY6" fmla="*/ 587050 h 1378511"/>
                  <a:gd name="connsiteX7" fmla="*/ 3223286 w 3737740"/>
                  <a:gd name="connsiteY7" fmla="*/ 855779 h 1378511"/>
                  <a:gd name="connsiteX8" fmla="*/ 562142 w 3737740"/>
                  <a:gd name="connsiteY8" fmla="*/ 855779 h 1378511"/>
                  <a:gd name="connsiteX9" fmla="*/ 562142 w 3737740"/>
                  <a:gd name="connsiteY9" fmla="*/ 1378511 h 1378511"/>
                  <a:gd name="connsiteX10" fmla="*/ 0 w 3737740"/>
                  <a:gd name="connsiteY10" fmla="*/ 816369 h 1378511"/>
                  <a:gd name="connsiteX11" fmla="*/ 106424 w 3737740"/>
                  <a:gd name="connsiteY11" fmla="*/ 816369 h 1378511"/>
                  <a:gd name="connsiteX12" fmla="*/ 106424 w 3737740"/>
                  <a:gd name="connsiteY12" fmla="*/ 123961 h 1378511"/>
                  <a:gd name="connsiteX13" fmla="*/ 1406425 w 3737740"/>
                  <a:gd name="connsiteY13" fmla="*/ 123961 h 137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7740" h="1378511">
                    <a:moveTo>
                      <a:pt x="1406425" y="0"/>
                    </a:moveTo>
                    <a:lnTo>
                      <a:pt x="1806475" y="0"/>
                    </a:lnTo>
                    <a:lnTo>
                      <a:pt x="1806475" y="123961"/>
                    </a:lnTo>
                    <a:lnTo>
                      <a:pt x="3175598" y="123961"/>
                    </a:lnTo>
                    <a:lnTo>
                      <a:pt x="3175598" y="24907"/>
                    </a:lnTo>
                    <a:lnTo>
                      <a:pt x="3737740" y="587050"/>
                    </a:lnTo>
                    <a:lnTo>
                      <a:pt x="3223286" y="587050"/>
                    </a:lnTo>
                    <a:lnTo>
                      <a:pt x="3223286" y="855779"/>
                    </a:lnTo>
                    <a:lnTo>
                      <a:pt x="562142" y="855779"/>
                    </a:lnTo>
                    <a:lnTo>
                      <a:pt x="562142" y="1378511"/>
                    </a:lnTo>
                    <a:lnTo>
                      <a:pt x="0" y="816369"/>
                    </a:lnTo>
                    <a:lnTo>
                      <a:pt x="106424" y="816369"/>
                    </a:lnTo>
                    <a:lnTo>
                      <a:pt x="106424" y="123961"/>
                    </a:lnTo>
                    <a:lnTo>
                      <a:pt x="1406425" y="123961"/>
                    </a:lnTo>
                    <a:close/>
                  </a:path>
                </a:pathLst>
              </a:custGeom>
              <a:solidFill>
                <a:srgbClr val="385723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4800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65A12F93-4387-E8A2-18BC-3989122E292D}"/>
                  </a:ext>
                </a:extLst>
              </p:cNvPr>
              <p:cNvSpPr/>
              <p:nvPr/>
            </p:nvSpPr>
            <p:spPr>
              <a:xfrm flipH="1">
                <a:off x="2761236" y="4555738"/>
                <a:ext cx="3186950" cy="7967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b="1" dirty="0">
                  <a:latin typeface="+mj-lt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E293358-C8C9-EDE2-D618-83E68039B0EB}"/>
                </a:ext>
              </a:extLst>
            </p:cNvPr>
            <p:cNvSpPr txBox="1"/>
            <p:nvPr/>
          </p:nvSpPr>
          <p:spPr>
            <a:xfrm flipH="1">
              <a:off x="8293714" y="2935747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1.1</a:t>
              </a:r>
            </a:p>
          </p:txBody>
        </p:sp>
        <p:sp>
          <p:nvSpPr>
            <p:cNvPr id="294" name="テキスト ボックス 293">
              <a:extLst>
                <a:ext uri="{FF2B5EF4-FFF2-40B4-BE49-F238E27FC236}">
                  <a16:creationId xmlns:a16="http://schemas.microsoft.com/office/drawing/2014/main" id="{BFBB6914-5F32-864C-582A-1F66B3DBB27D}"/>
                </a:ext>
              </a:extLst>
            </p:cNvPr>
            <p:cNvSpPr txBox="1"/>
            <p:nvPr/>
          </p:nvSpPr>
          <p:spPr>
            <a:xfrm>
              <a:off x="6878180" y="4141412"/>
              <a:ext cx="1535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Unit : mm</a:t>
              </a:r>
            </a:p>
          </p:txBody>
        </p:sp>
        <p:sp>
          <p:nvSpPr>
            <p:cNvPr id="296" name="テキスト ボックス 295">
              <a:extLst>
                <a:ext uri="{FF2B5EF4-FFF2-40B4-BE49-F238E27FC236}">
                  <a16:creationId xmlns:a16="http://schemas.microsoft.com/office/drawing/2014/main" id="{9231AE34-B772-07CA-FEC2-10B2A73A80C5}"/>
                </a:ext>
              </a:extLst>
            </p:cNvPr>
            <p:cNvSpPr txBox="1"/>
            <p:nvPr/>
          </p:nvSpPr>
          <p:spPr>
            <a:xfrm flipH="1">
              <a:off x="4601073" y="10057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13</a:t>
              </a:r>
            </a:p>
          </p:txBody>
        </p:sp>
        <p:sp>
          <p:nvSpPr>
            <p:cNvPr id="298" name="テキスト ボックス 297">
              <a:extLst>
                <a:ext uri="{FF2B5EF4-FFF2-40B4-BE49-F238E27FC236}">
                  <a16:creationId xmlns:a16="http://schemas.microsoft.com/office/drawing/2014/main" id="{892E59F8-3FB4-E4E7-B808-78836736BE1C}"/>
                </a:ext>
              </a:extLst>
            </p:cNvPr>
            <p:cNvSpPr txBox="1"/>
            <p:nvPr/>
          </p:nvSpPr>
          <p:spPr>
            <a:xfrm flipH="1">
              <a:off x="1604156" y="1892872"/>
              <a:ext cx="596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1.0</a:t>
              </a:r>
            </a:p>
          </p:txBody>
        </p:sp>
        <p:cxnSp>
          <p:nvCxnSpPr>
            <p:cNvPr id="299" name="直線コネクタ 298">
              <a:extLst>
                <a:ext uri="{FF2B5EF4-FFF2-40B4-BE49-F238E27FC236}">
                  <a16:creationId xmlns:a16="http://schemas.microsoft.com/office/drawing/2014/main" id="{13C09DA2-B3EC-8DE2-38DB-DB9E37C1502B}"/>
                </a:ext>
              </a:extLst>
            </p:cNvPr>
            <p:cNvCxnSpPr/>
            <p:nvPr/>
          </p:nvCxnSpPr>
          <p:spPr>
            <a:xfrm flipH="1">
              <a:off x="7167639" y="1267458"/>
              <a:ext cx="0" cy="18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>
              <a:extLst>
                <a:ext uri="{FF2B5EF4-FFF2-40B4-BE49-F238E27FC236}">
                  <a16:creationId xmlns:a16="http://schemas.microsoft.com/office/drawing/2014/main" id="{9D2ACC4B-9C6C-1465-A141-DD242ED956B0}"/>
                </a:ext>
              </a:extLst>
            </p:cNvPr>
            <p:cNvCxnSpPr/>
            <p:nvPr/>
          </p:nvCxnSpPr>
          <p:spPr>
            <a:xfrm flipH="1">
              <a:off x="2222818" y="1263807"/>
              <a:ext cx="0" cy="18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389D4C39-0E22-3A83-D735-8416F7471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3787" y="1472937"/>
              <a:ext cx="1878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コネクタ 301">
              <a:extLst>
                <a:ext uri="{FF2B5EF4-FFF2-40B4-BE49-F238E27FC236}">
                  <a16:creationId xmlns:a16="http://schemas.microsoft.com/office/drawing/2014/main" id="{468AEFB9-FC91-E36C-933B-70470AA669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7931" y="2750416"/>
              <a:ext cx="1878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>
              <a:extLst>
                <a:ext uri="{FF2B5EF4-FFF2-40B4-BE49-F238E27FC236}">
                  <a16:creationId xmlns:a16="http://schemas.microsoft.com/office/drawing/2014/main" id="{3966B904-02AE-9F98-C20D-16AA0491F1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9090" y="2547727"/>
              <a:ext cx="228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773D59DC-5A4B-6E01-296C-7239BDEAFFA0}"/>
                </a:ext>
              </a:extLst>
            </p:cNvPr>
            <p:cNvSpPr txBox="1"/>
            <p:nvPr/>
          </p:nvSpPr>
          <p:spPr>
            <a:xfrm>
              <a:off x="3299276" y="2800217"/>
              <a:ext cx="1091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ε</a:t>
              </a:r>
              <a:r>
                <a:rPr lang="en-US" altLang="ja-JP" sz="2400" b="1" baseline="-25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US" altLang="ja-JP" sz="2400" b="1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= 2.3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9" name="テキスト ボックス 308">
              <a:extLst>
                <a:ext uri="{FF2B5EF4-FFF2-40B4-BE49-F238E27FC236}">
                  <a16:creationId xmlns:a16="http://schemas.microsoft.com/office/drawing/2014/main" id="{F435F867-B16C-AD0D-AC66-280464F923C3}"/>
                </a:ext>
              </a:extLst>
            </p:cNvPr>
            <p:cNvSpPr txBox="1"/>
            <p:nvPr/>
          </p:nvSpPr>
          <p:spPr>
            <a:xfrm>
              <a:off x="3282720" y="2479037"/>
              <a:ext cx="1446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Dielectric</a:t>
              </a:r>
            </a:p>
          </p:txBody>
        </p: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F326AAC0-D604-DE5A-AE77-2AD40B0E6C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8004" y="2544060"/>
              <a:ext cx="15612" cy="14978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723578FA-B1A3-124D-E6E4-2CBB18493FF5}"/>
                </a:ext>
              </a:extLst>
            </p:cNvPr>
            <p:cNvCxnSpPr>
              <a:cxnSpLocks/>
            </p:cNvCxnSpPr>
            <p:nvPr/>
          </p:nvCxnSpPr>
          <p:spPr>
            <a:xfrm>
              <a:off x="2131844" y="1497922"/>
              <a:ext cx="0" cy="12524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7CCE2513-3CAA-B917-2100-1F6E12FCAB3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613" y="1385536"/>
              <a:ext cx="49460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F711A0E7-7FA0-A788-155D-6FF25806AA87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20" y="4032550"/>
              <a:ext cx="0" cy="252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14E557-0676-8EA4-9082-71E211A72804}"/>
                </a:ext>
              </a:extLst>
            </p:cNvPr>
            <p:cNvCxnSpPr>
              <a:cxnSpLocks/>
            </p:cNvCxnSpPr>
            <p:nvPr/>
          </p:nvCxnSpPr>
          <p:spPr>
            <a:xfrm>
              <a:off x="7748595" y="4041876"/>
              <a:ext cx="0" cy="252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364837D2-5D1F-1A76-0030-5E829619905C}"/>
                </a:ext>
              </a:extLst>
            </p:cNvPr>
            <p:cNvSpPr txBox="1"/>
            <p:nvPr/>
          </p:nvSpPr>
          <p:spPr>
            <a:xfrm>
              <a:off x="5156493" y="4090489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prstClr val="black"/>
                  </a:solidFill>
                  <a:latin typeface="Times New Roman"/>
                  <a:ea typeface="ＭＳ Ｐゴシック"/>
                </a:rPr>
                <a:t>12.5</a:t>
              </a:r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9B1CB6E6-A114-7FC1-3846-BB9FC1748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987" y="4170437"/>
              <a:ext cx="44402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84CF4175-70E1-56FE-4F5C-15657FA2BB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512" y="1467379"/>
              <a:ext cx="2412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>
              <a:extLst>
                <a:ext uri="{FF2B5EF4-FFF2-40B4-BE49-F238E27FC236}">
                  <a16:creationId xmlns:a16="http://schemas.microsoft.com/office/drawing/2014/main" id="{38763B5F-626F-317B-632F-BAA7F80F5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8180" y="2169343"/>
              <a:ext cx="2288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9E42653A-ABEC-B274-5CB9-B90FCF6493D5}"/>
                </a:ext>
              </a:extLst>
            </p:cNvPr>
            <p:cNvSpPr txBox="1"/>
            <p:nvPr/>
          </p:nvSpPr>
          <p:spPr>
            <a:xfrm flipH="1">
              <a:off x="7424513" y="1383467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F534C21-B59B-10D7-BD77-1B24C77A9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2975" y="1831123"/>
              <a:ext cx="2412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20A052F-C0B9-9C49-B694-06553E432CE2}"/>
                </a:ext>
              </a:extLst>
            </p:cNvPr>
            <p:cNvSpPr txBox="1"/>
            <p:nvPr/>
          </p:nvSpPr>
          <p:spPr>
            <a:xfrm flipH="1">
              <a:off x="7768676" y="1682738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sp>
          <p:nvSpPr>
            <p:cNvPr id="228" name="フリーフォーム: 図形 227">
              <a:extLst>
                <a:ext uri="{FF2B5EF4-FFF2-40B4-BE49-F238E27FC236}">
                  <a16:creationId xmlns:a16="http://schemas.microsoft.com/office/drawing/2014/main" id="{BC813127-0BFD-344F-DD64-8B2AAB5D5E8F}"/>
                </a:ext>
              </a:extLst>
            </p:cNvPr>
            <p:cNvSpPr/>
            <p:nvPr/>
          </p:nvSpPr>
          <p:spPr>
            <a:xfrm>
              <a:off x="2225757" y="1472937"/>
              <a:ext cx="5292643" cy="1625343"/>
            </a:xfrm>
            <a:custGeom>
              <a:avLst/>
              <a:gdLst>
                <a:gd name="connsiteX0" fmla="*/ 0 w 5292643"/>
                <a:gd name="connsiteY0" fmla="*/ 0 h 1625343"/>
                <a:gd name="connsiteX1" fmla="*/ 4946387 w 5292643"/>
                <a:gd name="connsiteY1" fmla="*/ 0 h 1625343"/>
                <a:gd name="connsiteX2" fmla="*/ 5292643 w 5292643"/>
                <a:gd name="connsiteY2" fmla="*/ 351528 h 1625343"/>
                <a:gd name="connsiteX3" fmla="*/ 360000 w 5292643"/>
                <a:gd name="connsiteY3" fmla="*/ 358186 h 1625343"/>
                <a:gd name="connsiteX4" fmla="*/ 360000 w 5292643"/>
                <a:gd name="connsiteY4" fmla="*/ 1625343 h 1625343"/>
                <a:gd name="connsiteX5" fmla="*/ 0 w 5292643"/>
                <a:gd name="connsiteY5" fmla="*/ 1262960 h 1625343"/>
                <a:gd name="connsiteX6" fmla="*/ 0 w 5292643"/>
                <a:gd name="connsiteY6" fmla="*/ 358672 h 1625343"/>
                <a:gd name="connsiteX7" fmla="*/ 0 w 5292643"/>
                <a:gd name="connsiteY7" fmla="*/ 353141 h 16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2643" h="1625343">
                  <a:moveTo>
                    <a:pt x="0" y="0"/>
                  </a:moveTo>
                  <a:lnTo>
                    <a:pt x="4946387" y="0"/>
                  </a:lnTo>
                  <a:lnTo>
                    <a:pt x="5292643" y="351528"/>
                  </a:lnTo>
                  <a:lnTo>
                    <a:pt x="360000" y="358186"/>
                  </a:lnTo>
                  <a:lnTo>
                    <a:pt x="360000" y="1625343"/>
                  </a:lnTo>
                  <a:lnTo>
                    <a:pt x="0" y="1262960"/>
                  </a:lnTo>
                  <a:lnTo>
                    <a:pt x="0" y="358672"/>
                  </a:lnTo>
                  <a:lnTo>
                    <a:pt x="0" y="35314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平行四辺形 12">
              <a:extLst>
                <a:ext uri="{FF2B5EF4-FFF2-40B4-BE49-F238E27FC236}">
                  <a16:creationId xmlns:a16="http://schemas.microsoft.com/office/drawing/2014/main" id="{905D9816-CAE0-B4EA-7FA8-19EA59B89D54}"/>
                </a:ext>
              </a:extLst>
            </p:cNvPr>
            <p:cNvSpPr/>
            <p:nvPr/>
          </p:nvSpPr>
          <p:spPr>
            <a:xfrm flipV="1">
              <a:off x="4667966" y="1488156"/>
              <a:ext cx="655993" cy="315615"/>
            </a:xfrm>
            <a:prstGeom prst="parallelogram">
              <a:avLst>
                <a:gd name="adj" fmla="val 97036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0" name="直線コネクタ 229">
              <a:extLst>
                <a:ext uri="{FF2B5EF4-FFF2-40B4-BE49-F238E27FC236}">
                  <a16:creationId xmlns:a16="http://schemas.microsoft.com/office/drawing/2014/main" id="{A6681D06-A151-A6DF-CAF4-21FE8074054A}"/>
                </a:ext>
              </a:extLst>
            </p:cNvPr>
            <p:cNvCxnSpPr>
              <a:stCxn id="228" idx="0"/>
              <a:endCxn id="228" idx="3"/>
            </p:cNvCxnSpPr>
            <p:nvPr/>
          </p:nvCxnSpPr>
          <p:spPr>
            <a:xfrm>
              <a:off x="2225757" y="1472937"/>
              <a:ext cx="360000" cy="3581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線矢印コネクタ 303">
              <a:extLst>
                <a:ext uri="{FF2B5EF4-FFF2-40B4-BE49-F238E27FC236}">
                  <a16:creationId xmlns:a16="http://schemas.microsoft.com/office/drawing/2014/main" id="{E886BB28-E0CD-C8BB-F6E8-F5DFDBF033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0708" y="1601291"/>
              <a:ext cx="192433" cy="146060"/>
            </a:xfrm>
            <a:prstGeom prst="straightConnector1">
              <a:avLst/>
            </a:prstGeom>
            <a:ln w="28575">
              <a:solidFill>
                <a:schemeClr val="accent4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フリーフォーム: 図形 237">
              <a:extLst>
                <a:ext uri="{FF2B5EF4-FFF2-40B4-BE49-F238E27FC236}">
                  <a16:creationId xmlns:a16="http://schemas.microsoft.com/office/drawing/2014/main" id="{69B72A9B-F5C0-3B4A-B2FE-C7C669030FDE}"/>
                </a:ext>
              </a:extLst>
            </p:cNvPr>
            <p:cNvSpPr/>
            <p:nvPr/>
          </p:nvSpPr>
          <p:spPr>
            <a:xfrm>
              <a:off x="2903428" y="2176143"/>
              <a:ext cx="5315942" cy="1848705"/>
            </a:xfrm>
            <a:custGeom>
              <a:avLst/>
              <a:gdLst>
                <a:gd name="connsiteX0" fmla="*/ 949 w 5315942"/>
                <a:gd name="connsiteY0" fmla="*/ 0 h 1848705"/>
                <a:gd name="connsiteX1" fmla="*/ 4956373 w 5315942"/>
                <a:gd name="connsiteY1" fmla="*/ 0 h 1848705"/>
                <a:gd name="connsiteX2" fmla="*/ 5315942 w 5315942"/>
                <a:gd name="connsiteY2" fmla="*/ 362381 h 1848705"/>
                <a:gd name="connsiteX3" fmla="*/ 360000 w 5315942"/>
                <a:gd name="connsiteY3" fmla="*/ 360161 h 1848705"/>
                <a:gd name="connsiteX4" fmla="*/ 360000 w 5315942"/>
                <a:gd name="connsiteY4" fmla="*/ 1848705 h 1848705"/>
                <a:gd name="connsiteX5" fmla="*/ 0 w 5315942"/>
                <a:gd name="connsiteY5" fmla="*/ 1499455 h 1848705"/>
                <a:gd name="connsiteX6" fmla="*/ 0 w 5315942"/>
                <a:gd name="connsiteY6" fmla="*/ 349166 h 1848705"/>
                <a:gd name="connsiteX7" fmla="*/ 949 w 5315942"/>
                <a:gd name="connsiteY7" fmla="*/ 349166 h 184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5942" h="1848705">
                  <a:moveTo>
                    <a:pt x="949" y="0"/>
                  </a:moveTo>
                  <a:lnTo>
                    <a:pt x="4956373" y="0"/>
                  </a:lnTo>
                  <a:lnTo>
                    <a:pt x="5315942" y="362381"/>
                  </a:lnTo>
                  <a:lnTo>
                    <a:pt x="360000" y="360161"/>
                  </a:lnTo>
                  <a:lnTo>
                    <a:pt x="360000" y="1848705"/>
                  </a:lnTo>
                  <a:lnTo>
                    <a:pt x="0" y="1499455"/>
                  </a:lnTo>
                  <a:lnTo>
                    <a:pt x="0" y="349166"/>
                  </a:lnTo>
                  <a:lnTo>
                    <a:pt x="949" y="349166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C3988E21-6694-6715-C858-D2536C09EBDC}"/>
                </a:ext>
              </a:extLst>
            </p:cNvPr>
            <p:cNvCxnSpPr>
              <a:cxnSpLocks/>
              <a:stCxn id="238" idx="0"/>
              <a:endCxn id="238" idx="3"/>
            </p:cNvCxnSpPr>
            <p:nvPr/>
          </p:nvCxnSpPr>
          <p:spPr>
            <a:xfrm>
              <a:off x="2904377" y="2176143"/>
              <a:ext cx="359051" cy="3601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A93E278B-A23B-1F76-50D7-646DE7E83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595" y="4038380"/>
              <a:ext cx="7193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テキスト ボックス 302">
              <a:extLst>
                <a:ext uri="{FF2B5EF4-FFF2-40B4-BE49-F238E27FC236}">
                  <a16:creationId xmlns:a16="http://schemas.microsoft.com/office/drawing/2014/main" id="{ED8554D4-D764-CFFB-F941-34B89A95E10C}"/>
                </a:ext>
              </a:extLst>
            </p:cNvPr>
            <p:cNvSpPr txBox="1"/>
            <p:nvPr/>
          </p:nvSpPr>
          <p:spPr>
            <a:xfrm>
              <a:off x="2465650" y="1403050"/>
              <a:ext cx="24064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Excite Point (IC)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180AA991-B745-DF09-024B-B448D44EBC2C}"/>
                </a:ext>
              </a:extLst>
            </p:cNvPr>
            <p:cNvCxnSpPr>
              <a:cxnSpLocks/>
            </p:cNvCxnSpPr>
            <p:nvPr/>
          </p:nvCxnSpPr>
          <p:spPr>
            <a:xfrm>
              <a:off x="7264901" y="1475695"/>
              <a:ext cx="1047226" cy="1065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テキスト ボックス 263">
              <a:extLst>
                <a:ext uri="{FF2B5EF4-FFF2-40B4-BE49-F238E27FC236}">
                  <a16:creationId xmlns:a16="http://schemas.microsoft.com/office/drawing/2014/main" id="{0BA4C302-3510-A7E5-E58D-71E35B12FE7F}"/>
                </a:ext>
              </a:extLst>
            </p:cNvPr>
            <p:cNvSpPr txBox="1"/>
            <p:nvPr/>
          </p:nvSpPr>
          <p:spPr>
            <a:xfrm flipH="1">
              <a:off x="8120024" y="2084178"/>
              <a:ext cx="579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sp>
          <p:nvSpPr>
            <p:cNvPr id="307" name="テキスト ボックス 306">
              <a:extLst>
                <a:ext uri="{FF2B5EF4-FFF2-40B4-BE49-F238E27FC236}">
                  <a16:creationId xmlns:a16="http://schemas.microsoft.com/office/drawing/2014/main" id="{5688E03F-3E98-D1CD-F48F-0489FE5D16C7}"/>
                </a:ext>
              </a:extLst>
            </p:cNvPr>
            <p:cNvSpPr txBox="1"/>
            <p:nvPr/>
          </p:nvSpPr>
          <p:spPr>
            <a:xfrm>
              <a:off x="5299842" y="2111421"/>
              <a:ext cx="25170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Perfect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Conducor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65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A61F3268-9E36-1634-1AE6-3A1E0292AC79}"/>
              </a:ext>
            </a:extLst>
          </p:cNvPr>
          <p:cNvSpPr/>
          <p:nvPr/>
        </p:nvSpPr>
        <p:spPr>
          <a:xfrm>
            <a:off x="346542" y="4453980"/>
            <a:ext cx="121790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59CC608E-967C-D34F-9F83-482A7AB36718}"/>
              </a:ext>
            </a:extLst>
          </p:cNvPr>
          <p:cNvSpPr/>
          <p:nvPr/>
        </p:nvSpPr>
        <p:spPr>
          <a:xfrm>
            <a:off x="1564445" y="3612442"/>
            <a:ext cx="1837273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4FC9770F-01E1-82D5-BA9A-3E3C08E66738}"/>
              </a:ext>
            </a:extLst>
          </p:cNvPr>
          <p:cNvSpPr/>
          <p:nvPr/>
        </p:nvSpPr>
        <p:spPr>
          <a:xfrm>
            <a:off x="7684428" y="4452055"/>
            <a:ext cx="121790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0EEB82-922D-959F-0C87-839F5EC4011C}"/>
              </a:ext>
            </a:extLst>
          </p:cNvPr>
          <p:cNvSpPr/>
          <p:nvPr/>
        </p:nvSpPr>
        <p:spPr>
          <a:xfrm>
            <a:off x="5847143" y="3610582"/>
            <a:ext cx="1837273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09447D89-D889-04EA-F23F-89B90A05DF8C}"/>
              </a:ext>
            </a:extLst>
          </p:cNvPr>
          <p:cNvSpPr/>
          <p:nvPr/>
        </p:nvSpPr>
        <p:spPr>
          <a:xfrm>
            <a:off x="3399713" y="3612442"/>
            <a:ext cx="2447417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9C20EAE-4EB7-62CD-1FB8-9DDBD430C107}"/>
              </a:ext>
            </a:extLst>
          </p:cNvPr>
          <p:cNvCxnSpPr>
            <a:cxnSpLocks/>
          </p:cNvCxnSpPr>
          <p:nvPr/>
        </p:nvCxnSpPr>
        <p:spPr>
          <a:xfrm>
            <a:off x="1495856" y="4454046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9F1CEAE2-A72A-168B-D819-BDFEA31734C6}"/>
              </a:ext>
            </a:extLst>
          </p:cNvPr>
          <p:cNvCxnSpPr>
            <a:cxnSpLocks/>
          </p:cNvCxnSpPr>
          <p:nvPr/>
        </p:nvCxnSpPr>
        <p:spPr>
          <a:xfrm>
            <a:off x="1342982" y="4454046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907EC8D-66B4-A189-62D2-1B2E965B215D}"/>
              </a:ext>
            </a:extLst>
          </p:cNvPr>
          <p:cNvCxnSpPr>
            <a:cxnSpLocks/>
          </p:cNvCxnSpPr>
          <p:nvPr/>
        </p:nvCxnSpPr>
        <p:spPr>
          <a:xfrm>
            <a:off x="3476319" y="3610583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304DE552-D9BC-5473-EBED-2C6FEAE7433C}"/>
              </a:ext>
            </a:extLst>
          </p:cNvPr>
          <p:cNvCxnSpPr>
            <a:cxnSpLocks/>
          </p:cNvCxnSpPr>
          <p:nvPr/>
        </p:nvCxnSpPr>
        <p:spPr>
          <a:xfrm>
            <a:off x="3626105" y="3610583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1A65360B-885A-96D2-0923-2EE3C4290730}"/>
              </a:ext>
            </a:extLst>
          </p:cNvPr>
          <p:cNvCxnSpPr>
            <a:cxnSpLocks/>
          </p:cNvCxnSpPr>
          <p:nvPr/>
        </p:nvCxnSpPr>
        <p:spPr>
          <a:xfrm>
            <a:off x="5776593" y="3610583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3924B171-00CF-62AD-493A-1088CB9F6248}"/>
              </a:ext>
            </a:extLst>
          </p:cNvPr>
          <p:cNvCxnSpPr>
            <a:cxnSpLocks/>
          </p:cNvCxnSpPr>
          <p:nvPr/>
        </p:nvCxnSpPr>
        <p:spPr>
          <a:xfrm>
            <a:off x="5609130" y="3610582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8DDB4796-58F0-7D9B-8CE2-FCA63A824D13}"/>
              </a:ext>
            </a:extLst>
          </p:cNvPr>
          <p:cNvCxnSpPr>
            <a:cxnSpLocks/>
          </p:cNvCxnSpPr>
          <p:nvPr/>
        </p:nvCxnSpPr>
        <p:spPr>
          <a:xfrm>
            <a:off x="7745420" y="4453981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217856F5-976E-1EBC-F330-BED9536DA655}"/>
              </a:ext>
            </a:extLst>
          </p:cNvPr>
          <p:cNvCxnSpPr>
            <a:cxnSpLocks/>
          </p:cNvCxnSpPr>
          <p:nvPr/>
        </p:nvCxnSpPr>
        <p:spPr>
          <a:xfrm>
            <a:off x="7908084" y="4453980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矢印: 下 237">
            <a:extLst>
              <a:ext uri="{FF2B5EF4-FFF2-40B4-BE49-F238E27FC236}">
                <a16:creationId xmlns:a16="http://schemas.microsoft.com/office/drawing/2014/main" id="{8F53AD86-9601-84C5-9B7F-981DFD13CA58}"/>
              </a:ext>
            </a:extLst>
          </p:cNvPr>
          <p:cNvSpPr/>
          <p:nvPr/>
        </p:nvSpPr>
        <p:spPr>
          <a:xfrm>
            <a:off x="4299068" y="2858124"/>
            <a:ext cx="272932" cy="570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DF71E0F6-7620-707B-FB1F-6A0EF54506D5}"/>
              </a:ext>
            </a:extLst>
          </p:cNvPr>
          <p:cNvSpPr txBox="1"/>
          <p:nvPr/>
        </p:nvSpPr>
        <p:spPr>
          <a:xfrm>
            <a:off x="4557833" y="2829631"/>
            <a:ext cx="1642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/>
              <a:t>unfolding</a:t>
            </a:r>
            <a:endParaRPr lang="ja-JP" altLang="en-US" sz="28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2FCD4AE-756A-6C60-ABD5-1556F065C315}"/>
              </a:ext>
            </a:extLst>
          </p:cNvPr>
          <p:cNvGrpSpPr/>
          <p:nvPr/>
        </p:nvGrpSpPr>
        <p:grpSpPr>
          <a:xfrm>
            <a:off x="2357433" y="922538"/>
            <a:ext cx="3883269" cy="1658495"/>
            <a:chOff x="2225757" y="1472937"/>
            <a:chExt cx="6015019" cy="2568939"/>
          </a:xfrm>
        </p:grpSpPr>
        <p:sp>
          <p:nvSpPr>
            <p:cNvPr id="3" name="平行四辺形 2">
              <a:extLst>
                <a:ext uri="{FF2B5EF4-FFF2-40B4-BE49-F238E27FC236}">
                  <a16:creationId xmlns:a16="http://schemas.microsoft.com/office/drawing/2014/main" id="{7FB77983-E2FD-90BA-676D-CDC3C1174098}"/>
                </a:ext>
              </a:extLst>
            </p:cNvPr>
            <p:cNvSpPr/>
            <p:nvPr/>
          </p:nvSpPr>
          <p:spPr>
            <a:xfrm flipV="1">
              <a:off x="2950989" y="3698205"/>
              <a:ext cx="4787287" cy="343671"/>
            </a:xfrm>
            <a:prstGeom prst="parallelogram">
              <a:avLst>
                <a:gd name="adj" fmla="val 94265"/>
              </a:avLst>
            </a:pr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2F2F32A-3566-24ED-8000-73FD11F15D28}"/>
                </a:ext>
              </a:extLst>
            </p:cNvPr>
            <p:cNvGrpSpPr/>
            <p:nvPr/>
          </p:nvGrpSpPr>
          <p:grpSpPr>
            <a:xfrm>
              <a:off x="2394148" y="1629767"/>
              <a:ext cx="5846628" cy="2160203"/>
              <a:chOff x="2209368" y="3971063"/>
              <a:chExt cx="3738818" cy="1381413"/>
            </a:xfrm>
          </p:grpSpPr>
          <p:sp>
            <p:nvSpPr>
              <p:cNvPr id="253" name="フリーフォーム: 図形 252">
                <a:extLst>
                  <a:ext uri="{FF2B5EF4-FFF2-40B4-BE49-F238E27FC236}">
                    <a16:creationId xmlns:a16="http://schemas.microsoft.com/office/drawing/2014/main" id="{468A9C80-9E97-CA28-0CC2-0E943995E4AA}"/>
                  </a:ext>
                </a:extLst>
              </p:cNvPr>
              <p:cNvSpPr/>
              <p:nvPr/>
            </p:nvSpPr>
            <p:spPr>
              <a:xfrm>
                <a:off x="2209368" y="3971063"/>
                <a:ext cx="3737740" cy="1378511"/>
              </a:xfrm>
              <a:custGeom>
                <a:avLst/>
                <a:gdLst>
                  <a:gd name="connsiteX0" fmla="*/ 1406425 w 3737740"/>
                  <a:gd name="connsiteY0" fmla="*/ 0 h 1378511"/>
                  <a:gd name="connsiteX1" fmla="*/ 1806475 w 3737740"/>
                  <a:gd name="connsiteY1" fmla="*/ 0 h 1378511"/>
                  <a:gd name="connsiteX2" fmla="*/ 1806475 w 3737740"/>
                  <a:gd name="connsiteY2" fmla="*/ 123961 h 1378511"/>
                  <a:gd name="connsiteX3" fmla="*/ 3175598 w 3737740"/>
                  <a:gd name="connsiteY3" fmla="*/ 123961 h 1378511"/>
                  <a:gd name="connsiteX4" fmla="*/ 3175598 w 3737740"/>
                  <a:gd name="connsiteY4" fmla="*/ 24907 h 1378511"/>
                  <a:gd name="connsiteX5" fmla="*/ 3737740 w 3737740"/>
                  <a:gd name="connsiteY5" fmla="*/ 587050 h 1378511"/>
                  <a:gd name="connsiteX6" fmla="*/ 3223286 w 3737740"/>
                  <a:gd name="connsiteY6" fmla="*/ 587050 h 1378511"/>
                  <a:gd name="connsiteX7" fmla="*/ 3223286 w 3737740"/>
                  <a:gd name="connsiteY7" fmla="*/ 855779 h 1378511"/>
                  <a:gd name="connsiteX8" fmla="*/ 562142 w 3737740"/>
                  <a:gd name="connsiteY8" fmla="*/ 855779 h 1378511"/>
                  <a:gd name="connsiteX9" fmla="*/ 562142 w 3737740"/>
                  <a:gd name="connsiteY9" fmla="*/ 1378511 h 1378511"/>
                  <a:gd name="connsiteX10" fmla="*/ 0 w 3737740"/>
                  <a:gd name="connsiteY10" fmla="*/ 816369 h 1378511"/>
                  <a:gd name="connsiteX11" fmla="*/ 106424 w 3737740"/>
                  <a:gd name="connsiteY11" fmla="*/ 816369 h 1378511"/>
                  <a:gd name="connsiteX12" fmla="*/ 106424 w 3737740"/>
                  <a:gd name="connsiteY12" fmla="*/ 123961 h 1378511"/>
                  <a:gd name="connsiteX13" fmla="*/ 1406425 w 3737740"/>
                  <a:gd name="connsiteY13" fmla="*/ 123961 h 137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7740" h="1378511">
                    <a:moveTo>
                      <a:pt x="1406425" y="0"/>
                    </a:moveTo>
                    <a:lnTo>
                      <a:pt x="1806475" y="0"/>
                    </a:lnTo>
                    <a:lnTo>
                      <a:pt x="1806475" y="123961"/>
                    </a:lnTo>
                    <a:lnTo>
                      <a:pt x="3175598" y="123961"/>
                    </a:lnTo>
                    <a:lnTo>
                      <a:pt x="3175598" y="24907"/>
                    </a:lnTo>
                    <a:lnTo>
                      <a:pt x="3737740" y="587050"/>
                    </a:lnTo>
                    <a:lnTo>
                      <a:pt x="3223286" y="587050"/>
                    </a:lnTo>
                    <a:lnTo>
                      <a:pt x="3223286" y="855779"/>
                    </a:lnTo>
                    <a:lnTo>
                      <a:pt x="562142" y="855779"/>
                    </a:lnTo>
                    <a:lnTo>
                      <a:pt x="562142" y="1378511"/>
                    </a:lnTo>
                    <a:lnTo>
                      <a:pt x="0" y="816369"/>
                    </a:lnTo>
                    <a:lnTo>
                      <a:pt x="106424" y="816369"/>
                    </a:lnTo>
                    <a:lnTo>
                      <a:pt x="106424" y="123961"/>
                    </a:lnTo>
                    <a:lnTo>
                      <a:pt x="1406425" y="123961"/>
                    </a:lnTo>
                    <a:close/>
                  </a:path>
                </a:pathLst>
              </a:custGeom>
              <a:solidFill>
                <a:srgbClr val="385723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4800" dirty="0"/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45DD5AE0-73BB-6C9E-96E1-61B8AC883131}"/>
                  </a:ext>
                </a:extLst>
              </p:cNvPr>
              <p:cNvSpPr/>
              <p:nvPr/>
            </p:nvSpPr>
            <p:spPr>
              <a:xfrm flipH="1">
                <a:off x="2761236" y="4555738"/>
                <a:ext cx="3186950" cy="7967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b="1" dirty="0">
                  <a:latin typeface="+mj-lt"/>
                </a:endParaRPr>
              </a:p>
            </p:txBody>
          </p:sp>
        </p:grpSp>
        <p:sp>
          <p:nvSpPr>
            <p:cNvPr id="232" name="フリーフォーム: 図形 231">
              <a:extLst>
                <a:ext uri="{FF2B5EF4-FFF2-40B4-BE49-F238E27FC236}">
                  <a16:creationId xmlns:a16="http://schemas.microsoft.com/office/drawing/2014/main" id="{82A8AC77-DB72-5F2C-17D7-26C95876F48F}"/>
                </a:ext>
              </a:extLst>
            </p:cNvPr>
            <p:cNvSpPr/>
            <p:nvPr/>
          </p:nvSpPr>
          <p:spPr>
            <a:xfrm>
              <a:off x="2225757" y="1472937"/>
              <a:ext cx="5292643" cy="1625343"/>
            </a:xfrm>
            <a:custGeom>
              <a:avLst/>
              <a:gdLst>
                <a:gd name="connsiteX0" fmla="*/ 0 w 5292643"/>
                <a:gd name="connsiteY0" fmla="*/ 0 h 1625343"/>
                <a:gd name="connsiteX1" fmla="*/ 4946387 w 5292643"/>
                <a:gd name="connsiteY1" fmla="*/ 0 h 1625343"/>
                <a:gd name="connsiteX2" fmla="*/ 5292643 w 5292643"/>
                <a:gd name="connsiteY2" fmla="*/ 351528 h 1625343"/>
                <a:gd name="connsiteX3" fmla="*/ 360000 w 5292643"/>
                <a:gd name="connsiteY3" fmla="*/ 358186 h 1625343"/>
                <a:gd name="connsiteX4" fmla="*/ 360000 w 5292643"/>
                <a:gd name="connsiteY4" fmla="*/ 1625343 h 1625343"/>
                <a:gd name="connsiteX5" fmla="*/ 0 w 5292643"/>
                <a:gd name="connsiteY5" fmla="*/ 1262960 h 1625343"/>
                <a:gd name="connsiteX6" fmla="*/ 0 w 5292643"/>
                <a:gd name="connsiteY6" fmla="*/ 358672 h 1625343"/>
                <a:gd name="connsiteX7" fmla="*/ 0 w 5292643"/>
                <a:gd name="connsiteY7" fmla="*/ 353141 h 162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2643" h="1625343">
                  <a:moveTo>
                    <a:pt x="0" y="0"/>
                  </a:moveTo>
                  <a:lnTo>
                    <a:pt x="4946387" y="0"/>
                  </a:lnTo>
                  <a:lnTo>
                    <a:pt x="5292643" y="351528"/>
                  </a:lnTo>
                  <a:lnTo>
                    <a:pt x="360000" y="358186"/>
                  </a:lnTo>
                  <a:lnTo>
                    <a:pt x="360000" y="1625343"/>
                  </a:lnTo>
                  <a:lnTo>
                    <a:pt x="0" y="1262960"/>
                  </a:lnTo>
                  <a:lnTo>
                    <a:pt x="0" y="358672"/>
                  </a:lnTo>
                  <a:lnTo>
                    <a:pt x="0" y="35314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平行四辺形 234">
              <a:extLst>
                <a:ext uri="{FF2B5EF4-FFF2-40B4-BE49-F238E27FC236}">
                  <a16:creationId xmlns:a16="http://schemas.microsoft.com/office/drawing/2014/main" id="{9682F166-4657-EF4A-FB2A-759FEF9B965C}"/>
                </a:ext>
              </a:extLst>
            </p:cNvPr>
            <p:cNvSpPr/>
            <p:nvPr/>
          </p:nvSpPr>
          <p:spPr>
            <a:xfrm flipV="1">
              <a:off x="4667966" y="1488156"/>
              <a:ext cx="655993" cy="315615"/>
            </a:xfrm>
            <a:prstGeom prst="parallelogram">
              <a:avLst>
                <a:gd name="adj" fmla="val 97036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6" name="直線コネクタ 235">
              <a:extLst>
                <a:ext uri="{FF2B5EF4-FFF2-40B4-BE49-F238E27FC236}">
                  <a16:creationId xmlns:a16="http://schemas.microsoft.com/office/drawing/2014/main" id="{E2A4C62F-D6CB-FCC6-70B1-8311357F0BEE}"/>
                </a:ext>
              </a:extLst>
            </p:cNvPr>
            <p:cNvCxnSpPr>
              <a:stCxn id="232" idx="0"/>
              <a:endCxn id="232" idx="3"/>
            </p:cNvCxnSpPr>
            <p:nvPr/>
          </p:nvCxnSpPr>
          <p:spPr>
            <a:xfrm>
              <a:off x="2225757" y="1472937"/>
              <a:ext cx="360000" cy="3581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フリーフォーム: 図形 239">
              <a:extLst>
                <a:ext uri="{FF2B5EF4-FFF2-40B4-BE49-F238E27FC236}">
                  <a16:creationId xmlns:a16="http://schemas.microsoft.com/office/drawing/2014/main" id="{70FB2418-50E8-5EE1-6D59-A65D85ED0CBC}"/>
                </a:ext>
              </a:extLst>
            </p:cNvPr>
            <p:cNvSpPr/>
            <p:nvPr/>
          </p:nvSpPr>
          <p:spPr>
            <a:xfrm>
              <a:off x="2903428" y="2176143"/>
              <a:ext cx="5315942" cy="1848705"/>
            </a:xfrm>
            <a:custGeom>
              <a:avLst/>
              <a:gdLst>
                <a:gd name="connsiteX0" fmla="*/ 949 w 5315942"/>
                <a:gd name="connsiteY0" fmla="*/ 0 h 1848705"/>
                <a:gd name="connsiteX1" fmla="*/ 4956373 w 5315942"/>
                <a:gd name="connsiteY1" fmla="*/ 0 h 1848705"/>
                <a:gd name="connsiteX2" fmla="*/ 5315942 w 5315942"/>
                <a:gd name="connsiteY2" fmla="*/ 362381 h 1848705"/>
                <a:gd name="connsiteX3" fmla="*/ 360000 w 5315942"/>
                <a:gd name="connsiteY3" fmla="*/ 360161 h 1848705"/>
                <a:gd name="connsiteX4" fmla="*/ 360000 w 5315942"/>
                <a:gd name="connsiteY4" fmla="*/ 1848705 h 1848705"/>
                <a:gd name="connsiteX5" fmla="*/ 0 w 5315942"/>
                <a:gd name="connsiteY5" fmla="*/ 1499455 h 1848705"/>
                <a:gd name="connsiteX6" fmla="*/ 0 w 5315942"/>
                <a:gd name="connsiteY6" fmla="*/ 349166 h 1848705"/>
                <a:gd name="connsiteX7" fmla="*/ 949 w 5315942"/>
                <a:gd name="connsiteY7" fmla="*/ 349166 h 184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5942" h="1848705">
                  <a:moveTo>
                    <a:pt x="949" y="0"/>
                  </a:moveTo>
                  <a:lnTo>
                    <a:pt x="4956373" y="0"/>
                  </a:lnTo>
                  <a:lnTo>
                    <a:pt x="5315942" y="362381"/>
                  </a:lnTo>
                  <a:lnTo>
                    <a:pt x="360000" y="360161"/>
                  </a:lnTo>
                  <a:lnTo>
                    <a:pt x="360000" y="1848705"/>
                  </a:lnTo>
                  <a:lnTo>
                    <a:pt x="0" y="1499455"/>
                  </a:lnTo>
                  <a:lnTo>
                    <a:pt x="0" y="349166"/>
                  </a:lnTo>
                  <a:lnTo>
                    <a:pt x="949" y="349166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D3A74FE3-4BA4-FE52-6936-AF18EF517C0B}"/>
                </a:ext>
              </a:extLst>
            </p:cNvPr>
            <p:cNvCxnSpPr>
              <a:cxnSpLocks/>
              <a:stCxn id="240" idx="0"/>
              <a:endCxn id="240" idx="3"/>
            </p:cNvCxnSpPr>
            <p:nvPr/>
          </p:nvCxnSpPr>
          <p:spPr>
            <a:xfrm>
              <a:off x="2904377" y="2176143"/>
              <a:ext cx="359051" cy="3601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725EC4-318F-C523-6E49-440AED866709}"/>
              </a:ext>
            </a:extLst>
          </p:cNvPr>
          <p:cNvCxnSpPr>
            <a:cxnSpLocks/>
          </p:cNvCxnSpPr>
          <p:nvPr/>
        </p:nvCxnSpPr>
        <p:spPr>
          <a:xfrm flipH="1">
            <a:off x="6948168" y="3352851"/>
            <a:ext cx="405132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5B1ECE-B4C6-D578-9B5F-759F375F9F8A}"/>
              </a:ext>
            </a:extLst>
          </p:cNvPr>
          <p:cNvSpPr txBox="1"/>
          <p:nvPr/>
        </p:nvSpPr>
        <p:spPr>
          <a:xfrm>
            <a:off x="7418678" y="3168185"/>
            <a:ext cx="1483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folding line</a:t>
            </a:r>
          </a:p>
        </p:txBody>
      </p:sp>
    </p:spTree>
    <p:extLst>
      <p:ext uri="{BB962C8B-B14F-4D97-AF65-F5344CB8AC3E}">
        <p14:creationId xmlns:p14="http://schemas.microsoft.com/office/powerpoint/2010/main" val="90279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A61F3268-9E36-1634-1AE6-3A1E0292AC79}"/>
              </a:ext>
            </a:extLst>
          </p:cNvPr>
          <p:cNvSpPr/>
          <p:nvPr/>
        </p:nvSpPr>
        <p:spPr>
          <a:xfrm>
            <a:off x="300822" y="2256801"/>
            <a:ext cx="121790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59CC608E-967C-D34F-9F83-482A7AB36718}"/>
              </a:ext>
            </a:extLst>
          </p:cNvPr>
          <p:cNvSpPr/>
          <p:nvPr/>
        </p:nvSpPr>
        <p:spPr>
          <a:xfrm>
            <a:off x="1518725" y="1415263"/>
            <a:ext cx="1837273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4FC9770F-01E1-82D5-BA9A-3E3C08E66738}"/>
              </a:ext>
            </a:extLst>
          </p:cNvPr>
          <p:cNvSpPr/>
          <p:nvPr/>
        </p:nvSpPr>
        <p:spPr>
          <a:xfrm>
            <a:off x="7638708" y="2254876"/>
            <a:ext cx="121790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0EEB82-922D-959F-0C87-839F5EC4011C}"/>
              </a:ext>
            </a:extLst>
          </p:cNvPr>
          <p:cNvSpPr/>
          <p:nvPr/>
        </p:nvSpPr>
        <p:spPr>
          <a:xfrm>
            <a:off x="5801423" y="1413403"/>
            <a:ext cx="1837273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09447D89-D889-04EA-F23F-89B90A05DF8C}"/>
              </a:ext>
            </a:extLst>
          </p:cNvPr>
          <p:cNvSpPr/>
          <p:nvPr/>
        </p:nvSpPr>
        <p:spPr>
          <a:xfrm>
            <a:off x="3353993" y="1415263"/>
            <a:ext cx="2447417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9C20EAE-4EB7-62CD-1FB8-9DDBD430C107}"/>
              </a:ext>
            </a:extLst>
          </p:cNvPr>
          <p:cNvCxnSpPr>
            <a:cxnSpLocks/>
          </p:cNvCxnSpPr>
          <p:nvPr/>
        </p:nvCxnSpPr>
        <p:spPr>
          <a:xfrm>
            <a:off x="1450136" y="2256867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9F1CEAE2-A72A-168B-D819-BDFEA31734C6}"/>
              </a:ext>
            </a:extLst>
          </p:cNvPr>
          <p:cNvCxnSpPr>
            <a:cxnSpLocks/>
          </p:cNvCxnSpPr>
          <p:nvPr/>
        </p:nvCxnSpPr>
        <p:spPr>
          <a:xfrm>
            <a:off x="1297262" y="2256867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9907EC8D-66B4-A189-62D2-1B2E965B215D}"/>
              </a:ext>
            </a:extLst>
          </p:cNvPr>
          <p:cNvCxnSpPr>
            <a:cxnSpLocks/>
          </p:cNvCxnSpPr>
          <p:nvPr/>
        </p:nvCxnSpPr>
        <p:spPr>
          <a:xfrm>
            <a:off x="3430599" y="1413404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304DE552-D9BC-5473-EBED-2C6FEAE7433C}"/>
              </a:ext>
            </a:extLst>
          </p:cNvPr>
          <p:cNvCxnSpPr>
            <a:cxnSpLocks/>
          </p:cNvCxnSpPr>
          <p:nvPr/>
        </p:nvCxnSpPr>
        <p:spPr>
          <a:xfrm>
            <a:off x="3580385" y="1413404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1A65360B-885A-96D2-0923-2EE3C4290730}"/>
              </a:ext>
            </a:extLst>
          </p:cNvPr>
          <p:cNvCxnSpPr>
            <a:cxnSpLocks/>
          </p:cNvCxnSpPr>
          <p:nvPr/>
        </p:nvCxnSpPr>
        <p:spPr>
          <a:xfrm>
            <a:off x="5730873" y="1413404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3924B171-00CF-62AD-493A-1088CB9F6248}"/>
              </a:ext>
            </a:extLst>
          </p:cNvPr>
          <p:cNvCxnSpPr>
            <a:cxnSpLocks/>
          </p:cNvCxnSpPr>
          <p:nvPr/>
        </p:nvCxnSpPr>
        <p:spPr>
          <a:xfrm>
            <a:off x="5563410" y="1413403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8DDB4796-58F0-7D9B-8CE2-FCA63A824D13}"/>
              </a:ext>
            </a:extLst>
          </p:cNvPr>
          <p:cNvCxnSpPr>
            <a:cxnSpLocks/>
          </p:cNvCxnSpPr>
          <p:nvPr/>
        </p:nvCxnSpPr>
        <p:spPr>
          <a:xfrm>
            <a:off x="7699700" y="2256802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217856F5-976E-1EBC-F330-BED9536DA655}"/>
              </a:ext>
            </a:extLst>
          </p:cNvPr>
          <p:cNvCxnSpPr>
            <a:cxnSpLocks/>
          </p:cNvCxnSpPr>
          <p:nvPr/>
        </p:nvCxnSpPr>
        <p:spPr>
          <a:xfrm>
            <a:off x="7862364" y="2256801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矢印: 下 237">
            <a:extLst>
              <a:ext uri="{FF2B5EF4-FFF2-40B4-BE49-F238E27FC236}">
                <a16:creationId xmlns:a16="http://schemas.microsoft.com/office/drawing/2014/main" id="{8F53AD86-9601-84C5-9B7F-981DFD13CA58}"/>
              </a:ext>
            </a:extLst>
          </p:cNvPr>
          <p:cNvSpPr/>
          <p:nvPr/>
        </p:nvSpPr>
        <p:spPr>
          <a:xfrm>
            <a:off x="3294133" y="3111201"/>
            <a:ext cx="272932" cy="570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DF71E0F6-7620-707B-FB1F-6A0EF54506D5}"/>
              </a:ext>
            </a:extLst>
          </p:cNvPr>
          <p:cNvSpPr txBox="1"/>
          <p:nvPr/>
        </p:nvSpPr>
        <p:spPr>
          <a:xfrm>
            <a:off x="3565692" y="3158268"/>
            <a:ext cx="2560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Narrowing W gradually</a:t>
            </a:r>
            <a:endParaRPr lang="ja-JP" altLang="en-US" dirty="0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A06A611C-0B04-01B2-800C-537E6FE821EE}"/>
              </a:ext>
            </a:extLst>
          </p:cNvPr>
          <p:cNvCxnSpPr>
            <a:cxnSpLocks/>
          </p:cNvCxnSpPr>
          <p:nvPr/>
        </p:nvCxnSpPr>
        <p:spPr>
          <a:xfrm flipV="1">
            <a:off x="1518725" y="2674748"/>
            <a:ext cx="0" cy="3020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5BA39479-D3A6-C571-4F31-AD7F9EAACAB6}"/>
              </a:ext>
            </a:extLst>
          </p:cNvPr>
          <p:cNvCxnSpPr>
            <a:cxnSpLocks/>
          </p:cNvCxnSpPr>
          <p:nvPr/>
        </p:nvCxnSpPr>
        <p:spPr>
          <a:xfrm flipV="1">
            <a:off x="3353993" y="2674747"/>
            <a:ext cx="0" cy="3020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23C5E1D1-8E6C-B74E-C5AD-467EAEC8708C}"/>
              </a:ext>
            </a:extLst>
          </p:cNvPr>
          <p:cNvCxnSpPr>
            <a:cxnSpLocks/>
          </p:cNvCxnSpPr>
          <p:nvPr/>
        </p:nvCxnSpPr>
        <p:spPr>
          <a:xfrm flipH="1">
            <a:off x="1518725" y="2825773"/>
            <a:ext cx="1836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D9C841BA-C769-00BA-B1C9-E7DD95ECA418}"/>
              </a:ext>
            </a:extLst>
          </p:cNvPr>
          <p:cNvSpPr txBox="1"/>
          <p:nvPr/>
        </p:nvSpPr>
        <p:spPr>
          <a:xfrm flipH="1">
            <a:off x="2197082" y="2653634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i="1" dirty="0"/>
              <a:t>w</a:t>
            </a:r>
            <a:endParaRPr lang="en-US" sz="4400" i="1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B8A8A9-2F49-E7AB-90FC-62D9A9B07337}"/>
              </a:ext>
            </a:extLst>
          </p:cNvPr>
          <p:cNvSpPr/>
          <p:nvPr/>
        </p:nvSpPr>
        <p:spPr>
          <a:xfrm>
            <a:off x="232232" y="4981115"/>
            <a:ext cx="1988899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4296ED-F378-033A-0A63-B42BC4D3276B}"/>
              </a:ext>
            </a:extLst>
          </p:cNvPr>
          <p:cNvSpPr/>
          <p:nvPr/>
        </p:nvSpPr>
        <p:spPr>
          <a:xfrm>
            <a:off x="2221147" y="4137717"/>
            <a:ext cx="421200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5B3E60-3E0E-A1C2-60F5-B25FCE6DD0D8}"/>
              </a:ext>
            </a:extLst>
          </p:cNvPr>
          <p:cNvSpPr/>
          <p:nvPr/>
        </p:nvSpPr>
        <p:spPr>
          <a:xfrm>
            <a:off x="7570119" y="4979190"/>
            <a:ext cx="121790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4B9345-F2FF-4A53-2995-9D937314D3DF}"/>
              </a:ext>
            </a:extLst>
          </p:cNvPr>
          <p:cNvSpPr/>
          <p:nvPr/>
        </p:nvSpPr>
        <p:spPr>
          <a:xfrm>
            <a:off x="5732834" y="4137717"/>
            <a:ext cx="1837273" cy="1261410"/>
          </a:xfrm>
          <a:prstGeom prst="rect">
            <a:avLst/>
          </a:prstGeom>
          <a:solidFill>
            <a:srgbClr val="CC5D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A8C2ABB-4196-C331-F50C-D754BB38779E}"/>
              </a:ext>
            </a:extLst>
          </p:cNvPr>
          <p:cNvSpPr/>
          <p:nvPr/>
        </p:nvSpPr>
        <p:spPr>
          <a:xfrm>
            <a:off x="2642348" y="4139577"/>
            <a:ext cx="3090474" cy="4198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424C54B-454A-F2A6-2480-150992039923}"/>
              </a:ext>
            </a:extLst>
          </p:cNvPr>
          <p:cNvCxnSpPr>
            <a:cxnSpLocks/>
          </p:cNvCxnSpPr>
          <p:nvPr/>
        </p:nvCxnSpPr>
        <p:spPr>
          <a:xfrm>
            <a:off x="1381547" y="4981181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658F0E9-5653-C1FF-F581-6201E1D6E70F}"/>
              </a:ext>
            </a:extLst>
          </p:cNvPr>
          <p:cNvCxnSpPr>
            <a:cxnSpLocks/>
          </p:cNvCxnSpPr>
          <p:nvPr/>
        </p:nvCxnSpPr>
        <p:spPr>
          <a:xfrm>
            <a:off x="1228673" y="4981181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97174FA-E3B1-F2EA-2A19-6440361B4FEE}"/>
              </a:ext>
            </a:extLst>
          </p:cNvPr>
          <p:cNvCxnSpPr>
            <a:cxnSpLocks/>
          </p:cNvCxnSpPr>
          <p:nvPr/>
        </p:nvCxnSpPr>
        <p:spPr>
          <a:xfrm>
            <a:off x="3362010" y="4137718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7E0B67-7D35-DBA9-7F76-DA00E14F545B}"/>
              </a:ext>
            </a:extLst>
          </p:cNvPr>
          <p:cNvCxnSpPr>
            <a:cxnSpLocks/>
          </p:cNvCxnSpPr>
          <p:nvPr/>
        </p:nvCxnSpPr>
        <p:spPr>
          <a:xfrm>
            <a:off x="3511796" y="4137718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571D8D8-070C-F43C-B9B9-62935B387CAD}"/>
              </a:ext>
            </a:extLst>
          </p:cNvPr>
          <p:cNvCxnSpPr>
            <a:cxnSpLocks/>
          </p:cNvCxnSpPr>
          <p:nvPr/>
        </p:nvCxnSpPr>
        <p:spPr>
          <a:xfrm>
            <a:off x="5662284" y="4137718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4833D3F-7DB8-05B2-B58E-B22EF17AD2DB}"/>
              </a:ext>
            </a:extLst>
          </p:cNvPr>
          <p:cNvCxnSpPr>
            <a:cxnSpLocks/>
          </p:cNvCxnSpPr>
          <p:nvPr/>
        </p:nvCxnSpPr>
        <p:spPr>
          <a:xfrm>
            <a:off x="5494821" y="4137717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F9BFE87-9F7D-C132-8B40-21DE1576B3C9}"/>
              </a:ext>
            </a:extLst>
          </p:cNvPr>
          <p:cNvCxnSpPr>
            <a:cxnSpLocks/>
          </p:cNvCxnSpPr>
          <p:nvPr/>
        </p:nvCxnSpPr>
        <p:spPr>
          <a:xfrm>
            <a:off x="7631111" y="4981116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CDC9F7C-3456-A051-8AB1-E1F82407BFF7}"/>
              </a:ext>
            </a:extLst>
          </p:cNvPr>
          <p:cNvCxnSpPr>
            <a:cxnSpLocks/>
          </p:cNvCxnSpPr>
          <p:nvPr/>
        </p:nvCxnSpPr>
        <p:spPr>
          <a:xfrm>
            <a:off x="7793775" y="4981115"/>
            <a:ext cx="0" cy="42173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15BB80-32AD-4676-A8EC-7F56619A5CBB}"/>
              </a:ext>
            </a:extLst>
          </p:cNvPr>
          <p:cNvCxnSpPr>
            <a:cxnSpLocks/>
          </p:cNvCxnSpPr>
          <p:nvPr/>
        </p:nvCxnSpPr>
        <p:spPr>
          <a:xfrm flipH="1">
            <a:off x="2221131" y="4003227"/>
            <a:ext cx="4212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4A81FD0-5A55-D8F6-BBC1-1AE01A66054B}"/>
              </a:ext>
            </a:extLst>
          </p:cNvPr>
          <p:cNvCxnSpPr>
            <a:cxnSpLocks/>
          </p:cNvCxnSpPr>
          <p:nvPr/>
        </p:nvCxnSpPr>
        <p:spPr>
          <a:xfrm flipV="1">
            <a:off x="2642331" y="3835664"/>
            <a:ext cx="0" cy="3020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24F6E4-3BC0-5B28-AA15-490074AE2171}"/>
              </a:ext>
            </a:extLst>
          </p:cNvPr>
          <p:cNvCxnSpPr>
            <a:cxnSpLocks/>
          </p:cNvCxnSpPr>
          <p:nvPr/>
        </p:nvCxnSpPr>
        <p:spPr>
          <a:xfrm flipV="1">
            <a:off x="2221131" y="3835664"/>
            <a:ext cx="0" cy="30205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17C377F-E6D9-D461-6785-8FAE4D0D9E35}"/>
              </a:ext>
            </a:extLst>
          </p:cNvPr>
          <p:cNvCxnSpPr>
            <a:cxnSpLocks/>
          </p:cNvCxnSpPr>
          <p:nvPr/>
        </p:nvCxnSpPr>
        <p:spPr>
          <a:xfrm flipH="1" flipV="1">
            <a:off x="1518725" y="2976800"/>
            <a:ext cx="702406" cy="85886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CA3AB2D-B15B-4E10-BA10-5011305694FB}"/>
              </a:ext>
            </a:extLst>
          </p:cNvPr>
          <p:cNvCxnSpPr>
            <a:cxnSpLocks/>
          </p:cNvCxnSpPr>
          <p:nvPr/>
        </p:nvCxnSpPr>
        <p:spPr>
          <a:xfrm flipV="1">
            <a:off x="2642315" y="2976800"/>
            <a:ext cx="711678" cy="8588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1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1880A0F5-22B9-4D2B-89A1-8AFBAF04F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73768"/>
              </p:ext>
            </p:extLst>
          </p:nvPr>
        </p:nvGraphicFramePr>
        <p:xfrm>
          <a:off x="29928" y="666750"/>
          <a:ext cx="9044778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899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10841190-3C17-46F2-B2EF-1F7F947EF4BE}"/>
              </a:ext>
            </a:extLst>
          </p:cNvPr>
          <p:cNvGraphicFramePr>
            <a:graphicFrameLocks noGrp="1"/>
          </p:cNvGraphicFramePr>
          <p:nvPr/>
        </p:nvGraphicFramePr>
        <p:xfrm>
          <a:off x="138112" y="1285407"/>
          <a:ext cx="6977063" cy="456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FE5B27B-B82F-4775-B013-B67E743473DA}"/>
              </a:ext>
            </a:extLst>
          </p:cNvPr>
          <p:cNvCxnSpPr>
            <a:cxnSpLocks/>
            <a:stCxn id="11" idx="1"/>
            <a:endCxn id="12" idx="7"/>
          </p:cNvCxnSpPr>
          <p:nvPr/>
        </p:nvCxnSpPr>
        <p:spPr>
          <a:xfrm flipH="1" flipV="1">
            <a:off x="5685389" y="3038426"/>
            <a:ext cx="319444" cy="5270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FA3380-6ADE-4FE9-90C0-091A38093B25}"/>
              </a:ext>
            </a:extLst>
          </p:cNvPr>
          <p:cNvSpPr/>
          <p:nvPr/>
        </p:nvSpPr>
        <p:spPr>
          <a:xfrm>
            <a:off x="6004832" y="3225879"/>
            <a:ext cx="1963452" cy="679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920 MHz</a:t>
            </a:r>
            <a:endParaRPr lang="en-US" sz="1800" baseline="-25000" dirty="0">
              <a:solidFill>
                <a:schemeClr val="tx1"/>
              </a:solidFill>
            </a:endParaRPr>
          </a:p>
          <a:p>
            <a:r>
              <a:rPr lang="en-US" sz="1800" i="1" dirty="0">
                <a:solidFill>
                  <a:schemeClr val="tx1"/>
                </a:solidFill>
              </a:rPr>
              <a:t>Z</a:t>
            </a:r>
            <a:r>
              <a:rPr lang="en-US" sz="1800" baseline="-25000" dirty="0">
                <a:solidFill>
                  <a:schemeClr val="tx1"/>
                </a:solidFill>
              </a:rPr>
              <a:t>in</a:t>
            </a:r>
            <a:r>
              <a:rPr lang="en-US" sz="1800" dirty="0">
                <a:solidFill>
                  <a:schemeClr val="tx1"/>
                </a:solidFill>
              </a:rPr>
              <a:t> = 8.00 + j387 Ω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948931E-6F46-4C00-90BE-FC832E08652D}"/>
              </a:ext>
            </a:extLst>
          </p:cNvPr>
          <p:cNvSpPr/>
          <p:nvPr/>
        </p:nvSpPr>
        <p:spPr>
          <a:xfrm>
            <a:off x="5616251" y="3026564"/>
            <a:ext cx="81000" cy="81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1316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95E76587-03B6-4363-BE55-DB72F42BAEC7}"/>
              </a:ext>
            </a:extLst>
          </p:cNvPr>
          <p:cNvGraphicFramePr>
            <a:graphicFrameLocks noGrp="1"/>
          </p:cNvGraphicFramePr>
          <p:nvPr/>
        </p:nvGraphicFramePr>
        <p:xfrm>
          <a:off x="1088872" y="1031452"/>
          <a:ext cx="6979444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90D96B3-21E6-466E-BC54-A8D00D7211CD}"/>
              </a:ext>
            </a:extLst>
          </p:cNvPr>
          <p:cNvCxnSpPr>
            <a:cxnSpLocks/>
          </p:cNvCxnSpPr>
          <p:nvPr/>
        </p:nvCxnSpPr>
        <p:spPr>
          <a:xfrm>
            <a:off x="7199294" y="111960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9F5702-036D-4C52-B373-523B598C7EEA}"/>
              </a:ext>
            </a:extLst>
          </p:cNvPr>
          <p:cNvCxnSpPr>
            <a:cxnSpLocks/>
          </p:cNvCxnSpPr>
          <p:nvPr/>
        </p:nvCxnSpPr>
        <p:spPr>
          <a:xfrm>
            <a:off x="7199294" y="1560476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FAB1535-E5EF-44D9-8631-DA73B2B38964}"/>
              </a:ext>
            </a:extLst>
          </p:cNvPr>
          <p:cNvCxnSpPr>
            <a:cxnSpLocks/>
          </p:cNvCxnSpPr>
          <p:nvPr/>
        </p:nvCxnSpPr>
        <p:spPr>
          <a:xfrm>
            <a:off x="7199294" y="1985018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A87ADB-F75C-4F69-BBBE-F07DAC09A776}"/>
              </a:ext>
            </a:extLst>
          </p:cNvPr>
          <p:cNvCxnSpPr>
            <a:cxnSpLocks/>
          </p:cNvCxnSpPr>
          <p:nvPr/>
        </p:nvCxnSpPr>
        <p:spPr>
          <a:xfrm>
            <a:off x="7199294" y="242262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A372BD-CE24-437B-A97A-8F7288538DD9}"/>
              </a:ext>
            </a:extLst>
          </p:cNvPr>
          <p:cNvCxnSpPr>
            <a:cxnSpLocks/>
          </p:cNvCxnSpPr>
          <p:nvPr/>
        </p:nvCxnSpPr>
        <p:spPr>
          <a:xfrm>
            <a:off x="7199294" y="2860230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D41635F-CEEA-40E1-A230-ACB7D2138B5B}"/>
              </a:ext>
            </a:extLst>
          </p:cNvPr>
          <p:cNvCxnSpPr>
            <a:cxnSpLocks/>
          </p:cNvCxnSpPr>
          <p:nvPr/>
        </p:nvCxnSpPr>
        <p:spPr>
          <a:xfrm flipV="1">
            <a:off x="7266794" y="1119605"/>
            <a:ext cx="0" cy="434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AAF4D8D-7E47-43D4-B3A4-5D6B42000003}"/>
              </a:ext>
            </a:extLst>
          </p:cNvPr>
          <p:cNvCxnSpPr>
            <a:cxnSpLocks/>
          </p:cNvCxnSpPr>
          <p:nvPr/>
        </p:nvCxnSpPr>
        <p:spPr>
          <a:xfrm>
            <a:off x="7183603" y="330517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EED8A6-00CC-4165-9340-C28689965F46}"/>
              </a:ext>
            </a:extLst>
          </p:cNvPr>
          <p:cNvSpPr txBox="1"/>
          <p:nvPr/>
        </p:nvSpPr>
        <p:spPr>
          <a:xfrm>
            <a:off x="4445042" y="852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0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F00BFB-6567-4A7C-96DF-4391219482F2}"/>
              </a:ext>
            </a:extLst>
          </p:cNvPr>
          <p:cNvSpPr txBox="1"/>
          <p:nvPr/>
        </p:nvSpPr>
        <p:spPr>
          <a:xfrm>
            <a:off x="1910033" y="31320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-90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22A460-8D98-4248-A309-874DFA3B9C51}"/>
              </a:ext>
            </a:extLst>
          </p:cNvPr>
          <p:cNvSpPr txBox="1"/>
          <p:nvPr/>
        </p:nvSpPr>
        <p:spPr>
          <a:xfrm>
            <a:off x="4329626" y="54120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180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27D138-7FDC-404E-A43A-C48B605C0241}"/>
              </a:ext>
            </a:extLst>
          </p:cNvPr>
          <p:cNvSpPr txBox="1"/>
          <p:nvPr/>
        </p:nvSpPr>
        <p:spPr>
          <a:xfrm>
            <a:off x="6750172" y="3132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90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FA9BCD-4427-462B-8AE6-A2A0E868AE7A}"/>
              </a:ext>
            </a:extLst>
          </p:cNvPr>
          <p:cNvSpPr txBox="1"/>
          <p:nvPr/>
        </p:nvSpPr>
        <p:spPr>
          <a:xfrm>
            <a:off x="6599903" y="56281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Magnitude[</a:t>
            </a:r>
            <a:r>
              <a:rPr lang="en-US" dirty="0" err="1">
                <a:solidFill>
                  <a:prstClr val="black"/>
                </a:solidFill>
                <a:latin typeface="Times New Roman"/>
                <a:ea typeface="游ゴシック"/>
              </a:rPr>
              <a:t>dBi</a:t>
            </a:r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]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C5446A-CE23-4E82-AB5C-1CE1DEF70761}"/>
              </a:ext>
            </a:extLst>
          </p:cNvPr>
          <p:cNvCxnSpPr>
            <a:cxnSpLocks/>
          </p:cNvCxnSpPr>
          <p:nvPr/>
        </p:nvCxnSpPr>
        <p:spPr>
          <a:xfrm>
            <a:off x="7199294" y="372707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7C5D2A8-3DF6-4D64-93BA-0279056EABD1}"/>
              </a:ext>
            </a:extLst>
          </p:cNvPr>
          <p:cNvCxnSpPr>
            <a:cxnSpLocks/>
          </p:cNvCxnSpPr>
          <p:nvPr/>
        </p:nvCxnSpPr>
        <p:spPr>
          <a:xfrm>
            <a:off x="7199294" y="4167944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C74EFF1-402E-4BEE-AE88-1C2A31522D35}"/>
              </a:ext>
            </a:extLst>
          </p:cNvPr>
          <p:cNvCxnSpPr>
            <a:cxnSpLocks/>
          </p:cNvCxnSpPr>
          <p:nvPr/>
        </p:nvCxnSpPr>
        <p:spPr>
          <a:xfrm>
            <a:off x="7199294" y="4592487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A60C401-8D00-4A7C-960D-61661427D81D}"/>
              </a:ext>
            </a:extLst>
          </p:cNvPr>
          <p:cNvCxnSpPr>
            <a:cxnSpLocks/>
          </p:cNvCxnSpPr>
          <p:nvPr/>
        </p:nvCxnSpPr>
        <p:spPr>
          <a:xfrm>
            <a:off x="7199294" y="503009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CAB1C0-8123-447D-96A9-2AF2ADAA0F71}"/>
              </a:ext>
            </a:extLst>
          </p:cNvPr>
          <p:cNvCxnSpPr>
            <a:cxnSpLocks/>
          </p:cNvCxnSpPr>
          <p:nvPr/>
        </p:nvCxnSpPr>
        <p:spPr>
          <a:xfrm>
            <a:off x="7199294" y="5467699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FAA58E8-A421-40C5-831D-56D58A08675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90775" y="3305175"/>
            <a:ext cx="4359397" cy="115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2EE5A7F-24CE-4362-AAF0-EFFC666C7C5F}"/>
              </a:ext>
            </a:extLst>
          </p:cNvPr>
          <p:cNvCxnSpPr>
            <a:cxnSpLocks/>
          </p:cNvCxnSpPr>
          <p:nvPr/>
        </p:nvCxnSpPr>
        <p:spPr>
          <a:xfrm>
            <a:off x="4572000" y="1131675"/>
            <a:ext cx="0" cy="4347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FF0801-2BE7-4260-B726-E5BB58693FAC}"/>
              </a:ext>
            </a:extLst>
          </p:cNvPr>
          <p:cNvSpPr txBox="1"/>
          <p:nvPr/>
        </p:nvSpPr>
        <p:spPr>
          <a:xfrm>
            <a:off x="3072672" y="565450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Angle of </a:t>
            </a:r>
            <a:r>
              <a:rPr lang="en-US" altLang="ja-JP" dirty="0">
                <a:solidFill>
                  <a:prstClr val="black"/>
                </a:solidFill>
                <a:latin typeface="Times New Roman"/>
                <a:ea typeface="游ゴシック"/>
              </a:rPr>
              <a:t>θ [deg] ( -180 to 180)</a:t>
            </a:r>
            <a:endParaRPr lang="en-US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92E51-2751-43CA-80D2-0D923E22B3DE}"/>
              </a:ext>
            </a:extLst>
          </p:cNvPr>
          <p:cNvCxnSpPr>
            <a:cxnSpLocks/>
          </p:cNvCxnSpPr>
          <p:nvPr/>
        </p:nvCxnSpPr>
        <p:spPr>
          <a:xfrm rot="1800000">
            <a:off x="4573815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74A799-0273-41DB-B66D-5AB76BDF9069}"/>
              </a:ext>
            </a:extLst>
          </p:cNvPr>
          <p:cNvCxnSpPr>
            <a:cxnSpLocks/>
          </p:cNvCxnSpPr>
          <p:nvPr/>
        </p:nvCxnSpPr>
        <p:spPr>
          <a:xfrm rot="3600000">
            <a:off x="4572000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8299F5D-1B40-43F4-B5FA-FA4C7B5DF660}"/>
              </a:ext>
            </a:extLst>
          </p:cNvPr>
          <p:cNvCxnSpPr>
            <a:cxnSpLocks/>
          </p:cNvCxnSpPr>
          <p:nvPr/>
        </p:nvCxnSpPr>
        <p:spPr>
          <a:xfrm rot="19800000" flipH="1">
            <a:off x="4584357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CEAB46-042D-42A8-9EEC-ACB34B7373A7}"/>
              </a:ext>
            </a:extLst>
          </p:cNvPr>
          <p:cNvCxnSpPr>
            <a:cxnSpLocks/>
          </p:cNvCxnSpPr>
          <p:nvPr/>
        </p:nvCxnSpPr>
        <p:spPr>
          <a:xfrm rot="18000000" flipH="1">
            <a:off x="4582542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120AB2-A641-44B9-8348-4F11B56A15A6}"/>
              </a:ext>
            </a:extLst>
          </p:cNvPr>
          <p:cNvSpPr txBox="1"/>
          <p:nvPr/>
        </p:nvSpPr>
        <p:spPr>
          <a:xfrm>
            <a:off x="5551866" y="1095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30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9DE44E9-D082-4672-AEFE-A96F291F2B67}"/>
              </a:ext>
            </a:extLst>
          </p:cNvPr>
          <p:cNvSpPr txBox="1"/>
          <p:nvPr/>
        </p:nvSpPr>
        <p:spPr>
          <a:xfrm>
            <a:off x="6431713" y="195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60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7CE603-C2D3-4336-B463-A860E5524D7F}"/>
              </a:ext>
            </a:extLst>
          </p:cNvPr>
          <p:cNvSpPr txBox="1"/>
          <p:nvPr/>
        </p:nvSpPr>
        <p:spPr>
          <a:xfrm>
            <a:off x="6433739" y="42617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120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87350FF-0212-4DA0-BEAE-9E551DDAC769}"/>
              </a:ext>
            </a:extLst>
          </p:cNvPr>
          <p:cNvSpPr txBox="1"/>
          <p:nvPr/>
        </p:nvSpPr>
        <p:spPr>
          <a:xfrm>
            <a:off x="5549921" y="51214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150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6E60D41-47AC-4501-8B79-C5F8F74173BF}"/>
              </a:ext>
            </a:extLst>
          </p:cNvPr>
          <p:cNvSpPr txBox="1"/>
          <p:nvPr/>
        </p:nvSpPr>
        <p:spPr>
          <a:xfrm>
            <a:off x="3030184" y="51214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-150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FE182A4-FFEF-4F9E-88AB-5BA64B04724E}"/>
              </a:ext>
            </a:extLst>
          </p:cNvPr>
          <p:cNvSpPr txBox="1"/>
          <p:nvPr/>
        </p:nvSpPr>
        <p:spPr>
          <a:xfrm>
            <a:off x="2165586" y="42720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-120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F5256-9603-4FAE-BABD-428825ADE02E}"/>
              </a:ext>
            </a:extLst>
          </p:cNvPr>
          <p:cNvSpPr txBox="1"/>
          <p:nvPr/>
        </p:nvSpPr>
        <p:spPr>
          <a:xfrm>
            <a:off x="2287695" y="19575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-60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6D92D8D-FC29-4EF6-A058-20A2DF1C999A}"/>
              </a:ext>
            </a:extLst>
          </p:cNvPr>
          <p:cNvSpPr txBox="1"/>
          <p:nvPr/>
        </p:nvSpPr>
        <p:spPr>
          <a:xfrm>
            <a:off x="3160719" y="10954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Times New Roman"/>
                <a:ea typeface="游ゴシック"/>
              </a:rPr>
              <a:t>-30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AA60DC7-E141-40EA-B1F5-EBF29A757454}"/>
              </a:ext>
            </a:extLst>
          </p:cNvPr>
          <p:cNvCxnSpPr>
            <a:cxnSpLocks/>
          </p:cNvCxnSpPr>
          <p:nvPr/>
        </p:nvCxnSpPr>
        <p:spPr>
          <a:xfrm>
            <a:off x="1664494" y="1353396"/>
            <a:ext cx="245539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E076D49-BD7A-4A11-9A55-A08527446794}"/>
              </a:ext>
            </a:extLst>
          </p:cNvPr>
          <p:cNvCxnSpPr>
            <a:cxnSpLocks/>
          </p:cNvCxnSpPr>
          <p:nvPr/>
        </p:nvCxnSpPr>
        <p:spPr>
          <a:xfrm>
            <a:off x="1667145" y="1645154"/>
            <a:ext cx="24553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A29309-AC85-44CC-A7E0-09EC8A9461A2}"/>
              </a:ext>
            </a:extLst>
          </p:cNvPr>
          <p:cNvSpPr txBox="1"/>
          <p:nvPr/>
        </p:nvSpPr>
        <p:spPr>
          <a:xfrm>
            <a:off x="1901058" y="1211900"/>
            <a:ext cx="97398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ja-JP" sz="1350" i="1" dirty="0">
                <a:solidFill>
                  <a:prstClr val="black"/>
                </a:solidFill>
                <a:latin typeface="Times New Roman"/>
                <a:ea typeface="游ゴシック"/>
              </a:rPr>
              <a:t>φ</a:t>
            </a:r>
            <a:r>
              <a:rPr lang="en-US" altLang="ja-JP" sz="1350" dirty="0">
                <a:solidFill>
                  <a:prstClr val="black"/>
                </a:solidFill>
                <a:latin typeface="Times New Roman"/>
                <a:ea typeface="游ゴシック"/>
              </a:rPr>
              <a:t> = 0 [deg]</a:t>
            </a:r>
            <a:endParaRPr lang="en-US" sz="1350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CFBF985-3592-4110-A234-59844D9FB44D}"/>
              </a:ext>
            </a:extLst>
          </p:cNvPr>
          <p:cNvSpPr txBox="1"/>
          <p:nvPr/>
        </p:nvSpPr>
        <p:spPr>
          <a:xfrm>
            <a:off x="1903487" y="1506655"/>
            <a:ext cx="108359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ja-JP" sz="1350" i="1" dirty="0">
                <a:solidFill>
                  <a:prstClr val="black"/>
                </a:solidFill>
                <a:latin typeface="Times New Roman"/>
                <a:ea typeface="游ゴシック"/>
              </a:rPr>
              <a:t>φ</a:t>
            </a:r>
            <a:r>
              <a:rPr lang="en-US" altLang="ja-JP" sz="1350" dirty="0">
                <a:solidFill>
                  <a:prstClr val="black"/>
                </a:solidFill>
                <a:latin typeface="Times New Roman"/>
                <a:ea typeface="游ゴシック"/>
              </a:rPr>
              <a:t> = 90 [deg]</a:t>
            </a:r>
            <a:endParaRPr lang="en-US" sz="1350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graphicFrame>
        <p:nvGraphicFramePr>
          <p:cNvPr id="69" name="表 4">
            <a:extLst>
              <a:ext uri="{FF2B5EF4-FFF2-40B4-BE49-F238E27FC236}">
                <a16:creationId xmlns:a16="http://schemas.microsoft.com/office/drawing/2014/main" id="{E378D72B-B917-4402-A350-EEA5BDE09BB3}"/>
              </a:ext>
            </a:extLst>
          </p:cNvPr>
          <p:cNvGraphicFramePr>
            <a:graphicFrameLocks noGrp="1"/>
          </p:cNvGraphicFramePr>
          <p:nvPr/>
        </p:nvGraphicFramePr>
        <p:xfrm>
          <a:off x="7340017" y="913187"/>
          <a:ext cx="461897" cy="4799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97">
                  <a:extLst>
                    <a:ext uri="{9D8B030D-6E8A-4147-A177-3AD203B41FA5}">
                      <a16:colId xmlns:a16="http://schemas.microsoft.com/office/drawing/2014/main" val="2360703479"/>
                    </a:ext>
                  </a:extLst>
                </a:gridCol>
              </a:tblGrid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-4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51548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7983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7830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-13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3109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8831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-19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658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9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-13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9305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82439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7697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80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グラフ 53">
            <a:extLst>
              <a:ext uri="{FF2B5EF4-FFF2-40B4-BE49-F238E27FC236}">
                <a16:creationId xmlns:a16="http://schemas.microsoft.com/office/drawing/2014/main" id="{E6F30A3D-6770-447C-B78B-60760BFF762A}"/>
              </a:ext>
            </a:extLst>
          </p:cNvPr>
          <p:cNvGraphicFramePr>
            <a:graphicFrameLocks noGrp="1"/>
          </p:cNvGraphicFramePr>
          <p:nvPr/>
        </p:nvGraphicFramePr>
        <p:xfrm>
          <a:off x="1082278" y="1026180"/>
          <a:ext cx="6977063" cy="4560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グラフ 52">
            <a:extLst>
              <a:ext uri="{FF2B5EF4-FFF2-40B4-BE49-F238E27FC236}">
                <a16:creationId xmlns:a16="http://schemas.microsoft.com/office/drawing/2014/main" id="{95E76587-03B6-4363-BE55-DB72F42BA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2736"/>
              </p:ext>
            </p:extLst>
          </p:nvPr>
        </p:nvGraphicFramePr>
        <p:xfrm>
          <a:off x="1082278" y="1028700"/>
          <a:ext cx="6979444" cy="455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90D96B3-21E6-466E-BC54-A8D00D7211CD}"/>
              </a:ext>
            </a:extLst>
          </p:cNvPr>
          <p:cNvCxnSpPr>
            <a:cxnSpLocks/>
          </p:cNvCxnSpPr>
          <p:nvPr/>
        </p:nvCxnSpPr>
        <p:spPr>
          <a:xfrm>
            <a:off x="7199294" y="111960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9F5702-036D-4C52-B373-523B598C7EEA}"/>
              </a:ext>
            </a:extLst>
          </p:cNvPr>
          <p:cNvCxnSpPr>
            <a:cxnSpLocks/>
          </p:cNvCxnSpPr>
          <p:nvPr/>
        </p:nvCxnSpPr>
        <p:spPr>
          <a:xfrm>
            <a:off x="7199294" y="1560476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FAB1535-E5EF-44D9-8631-DA73B2B38964}"/>
              </a:ext>
            </a:extLst>
          </p:cNvPr>
          <p:cNvCxnSpPr>
            <a:cxnSpLocks/>
          </p:cNvCxnSpPr>
          <p:nvPr/>
        </p:nvCxnSpPr>
        <p:spPr>
          <a:xfrm>
            <a:off x="7199294" y="1985018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A87ADB-F75C-4F69-BBBE-F07DAC09A776}"/>
              </a:ext>
            </a:extLst>
          </p:cNvPr>
          <p:cNvCxnSpPr>
            <a:cxnSpLocks/>
          </p:cNvCxnSpPr>
          <p:nvPr/>
        </p:nvCxnSpPr>
        <p:spPr>
          <a:xfrm>
            <a:off x="7199294" y="242262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A372BD-CE24-437B-A97A-8F7288538DD9}"/>
              </a:ext>
            </a:extLst>
          </p:cNvPr>
          <p:cNvCxnSpPr>
            <a:cxnSpLocks/>
          </p:cNvCxnSpPr>
          <p:nvPr/>
        </p:nvCxnSpPr>
        <p:spPr>
          <a:xfrm>
            <a:off x="7199294" y="2860230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D41635F-CEEA-40E1-A230-ACB7D2138B5B}"/>
              </a:ext>
            </a:extLst>
          </p:cNvPr>
          <p:cNvCxnSpPr>
            <a:cxnSpLocks/>
          </p:cNvCxnSpPr>
          <p:nvPr/>
        </p:nvCxnSpPr>
        <p:spPr>
          <a:xfrm flipV="1">
            <a:off x="7266794" y="1119605"/>
            <a:ext cx="0" cy="43480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AAF4D8D-7E47-43D4-B3A4-5D6B42000003}"/>
              </a:ext>
            </a:extLst>
          </p:cNvPr>
          <p:cNvCxnSpPr>
            <a:cxnSpLocks/>
          </p:cNvCxnSpPr>
          <p:nvPr/>
        </p:nvCxnSpPr>
        <p:spPr>
          <a:xfrm>
            <a:off x="7183603" y="330517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AEED8A6-00CC-4165-9340-C28689965F46}"/>
              </a:ext>
            </a:extLst>
          </p:cNvPr>
          <p:cNvSpPr txBox="1"/>
          <p:nvPr/>
        </p:nvSpPr>
        <p:spPr>
          <a:xfrm>
            <a:off x="4445042" y="8520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F00BFB-6567-4A7C-96DF-4391219482F2}"/>
              </a:ext>
            </a:extLst>
          </p:cNvPr>
          <p:cNvSpPr txBox="1"/>
          <p:nvPr/>
        </p:nvSpPr>
        <p:spPr>
          <a:xfrm>
            <a:off x="1910033" y="31320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22A460-8D98-4248-A309-874DFA3B9C51}"/>
              </a:ext>
            </a:extLst>
          </p:cNvPr>
          <p:cNvSpPr txBox="1"/>
          <p:nvPr/>
        </p:nvSpPr>
        <p:spPr>
          <a:xfrm>
            <a:off x="4329626" y="54120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27D138-7FDC-404E-A43A-C48B605C0241}"/>
              </a:ext>
            </a:extLst>
          </p:cNvPr>
          <p:cNvSpPr txBox="1"/>
          <p:nvPr/>
        </p:nvSpPr>
        <p:spPr>
          <a:xfrm>
            <a:off x="6750172" y="3132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4FA9BCD-4427-462B-8AE6-A2A0E868AE7A}"/>
              </a:ext>
            </a:extLst>
          </p:cNvPr>
          <p:cNvSpPr txBox="1"/>
          <p:nvPr/>
        </p:nvSpPr>
        <p:spPr>
          <a:xfrm>
            <a:off x="6599903" y="562816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Magnitude[</a:t>
            </a:r>
            <a:r>
              <a:rPr lang="en-US" dirty="0" err="1"/>
              <a:t>dBi</a:t>
            </a:r>
            <a:r>
              <a:rPr lang="en-US" dirty="0"/>
              <a:t>]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4C5446A-CE23-4E82-AB5C-1CE1DEF70761}"/>
              </a:ext>
            </a:extLst>
          </p:cNvPr>
          <p:cNvCxnSpPr>
            <a:cxnSpLocks/>
          </p:cNvCxnSpPr>
          <p:nvPr/>
        </p:nvCxnSpPr>
        <p:spPr>
          <a:xfrm>
            <a:off x="7199294" y="372707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7C5D2A8-3DF6-4D64-93BA-0279056EABD1}"/>
              </a:ext>
            </a:extLst>
          </p:cNvPr>
          <p:cNvCxnSpPr>
            <a:cxnSpLocks/>
          </p:cNvCxnSpPr>
          <p:nvPr/>
        </p:nvCxnSpPr>
        <p:spPr>
          <a:xfrm>
            <a:off x="7199294" y="4167944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C74EFF1-402E-4BEE-AE88-1C2A31522D35}"/>
              </a:ext>
            </a:extLst>
          </p:cNvPr>
          <p:cNvCxnSpPr>
            <a:cxnSpLocks/>
          </p:cNvCxnSpPr>
          <p:nvPr/>
        </p:nvCxnSpPr>
        <p:spPr>
          <a:xfrm>
            <a:off x="7199294" y="4592487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A60C401-8D00-4A7C-960D-61661427D81D}"/>
              </a:ext>
            </a:extLst>
          </p:cNvPr>
          <p:cNvCxnSpPr>
            <a:cxnSpLocks/>
          </p:cNvCxnSpPr>
          <p:nvPr/>
        </p:nvCxnSpPr>
        <p:spPr>
          <a:xfrm>
            <a:off x="7199294" y="5030093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FCAB1C0-8123-447D-96A9-2AF2ADAA0F71}"/>
              </a:ext>
            </a:extLst>
          </p:cNvPr>
          <p:cNvCxnSpPr>
            <a:cxnSpLocks/>
          </p:cNvCxnSpPr>
          <p:nvPr/>
        </p:nvCxnSpPr>
        <p:spPr>
          <a:xfrm>
            <a:off x="7199294" y="5467699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FAA58E8-A421-40C5-831D-56D58A08675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390775" y="3305175"/>
            <a:ext cx="4359397" cy="115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2EE5A7F-24CE-4362-AAF0-EFFC666C7C5F}"/>
              </a:ext>
            </a:extLst>
          </p:cNvPr>
          <p:cNvCxnSpPr>
            <a:cxnSpLocks/>
          </p:cNvCxnSpPr>
          <p:nvPr/>
        </p:nvCxnSpPr>
        <p:spPr>
          <a:xfrm>
            <a:off x="4572000" y="1131675"/>
            <a:ext cx="0" cy="4347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FF0801-2BE7-4260-B726-E5BB58693FAC}"/>
              </a:ext>
            </a:extLst>
          </p:cNvPr>
          <p:cNvSpPr txBox="1"/>
          <p:nvPr/>
        </p:nvSpPr>
        <p:spPr>
          <a:xfrm>
            <a:off x="3072672" y="565450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of </a:t>
            </a:r>
            <a:r>
              <a:rPr lang="en-US" altLang="ja-JP" dirty="0"/>
              <a:t>θ [deg] ( -180 to 180)</a:t>
            </a:r>
            <a:endParaRPr 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C892E51-2751-43CA-80D2-0D923E22B3DE}"/>
              </a:ext>
            </a:extLst>
          </p:cNvPr>
          <p:cNvCxnSpPr>
            <a:cxnSpLocks/>
          </p:cNvCxnSpPr>
          <p:nvPr/>
        </p:nvCxnSpPr>
        <p:spPr>
          <a:xfrm rot="1800000">
            <a:off x="4573815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674A799-0273-41DB-B66D-5AB76BDF9069}"/>
              </a:ext>
            </a:extLst>
          </p:cNvPr>
          <p:cNvCxnSpPr>
            <a:cxnSpLocks/>
          </p:cNvCxnSpPr>
          <p:nvPr/>
        </p:nvCxnSpPr>
        <p:spPr>
          <a:xfrm rot="3600000">
            <a:off x="4572000" y="1131674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8299F5D-1B40-43F4-B5FA-FA4C7B5DF660}"/>
              </a:ext>
            </a:extLst>
          </p:cNvPr>
          <p:cNvCxnSpPr>
            <a:cxnSpLocks/>
          </p:cNvCxnSpPr>
          <p:nvPr/>
        </p:nvCxnSpPr>
        <p:spPr>
          <a:xfrm rot="19800000" flipH="1">
            <a:off x="4584357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6CEAB46-042D-42A8-9EEC-ACB34B7373A7}"/>
              </a:ext>
            </a:extLst>
          </p:cNvPr>
          <p:cNvCxnSpPr>
            <a:cxnSpLocks/>
          </p:cNvCxnSpPr>
          <p:nvPr/>
        </p:nvCxnSpPr>
        <p:spPr>
          <a:xfrm rot="18000000" flipH="1">
            <a:off x="4582542" y="1131675"/>
            <a:ext cx="0" cy="4347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7120AB2-A641-44B9-8348-4F11B56A15A6}"/>
              </a:ext>
            </a:extLst>
          </p:cNvPr>
          <p:cNvSpPr txBox="1"/>
          <p:nvPr/>
        </p:nvSpPr>
        <p:spPr>
          <a:xfrm>
            <a:off x="5551866" y="1095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9DE44E9-D082-4672-AEFE-A96F291F2B67}"/>
              </a:ext>
            </a:extLst>
          </p:cNvPr>
          <p:cNvSpPr txBox="1"/>
          <p:nvPr/>
        </p:nvSpPr>
        <p:spPr>
          <a:xfrm>
            <a:off x="6431713" y="1957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07CE603-C2D3-4336-B463-A860E5524D7F}"/>
              </a:ext>
            </a:extLst>
          </p:cNvPr>
          <p:cNvSpPr txBox="1"/>
          <p:nvPr/>
        </p:nvSpPr>
        <p:spPr>
          <a:xfrm>
            <a:off x="6433739" y="42617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87350FF-0212-4DA0-BEAE-9E551DDAC769}"/>
              </a:ext>
            </a:extLst>
          </p:cNvPr>
          <p:cNvSpPr txBox="1"/>
          <p:nvPr/>
        </p:nvSpPr>
        <p:spPr>
          <a:xfrm>
            <a:off x="5549921" y="512145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6E60D41-47AC-4501-8B79-C5F8F74173BF}"/>
              </a:ext>
            </a:extLst>
          </p:cNvPr>
          <p:cNvSpPr txBox="1"/>
          <p:nvPr/>
        </p:nvSpPr>
        <p:spPr>
          <a:xfrm>
            <a:off x="3030184" y="51214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-150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FE182A4-FFEF-4F9E-88AB-5BA64B04724E}"/>
              </a:ext>
            </a:extLst>
          </p:cNvPr>
          <p:cNvSpPr txBox="1"/>
          <p:nvPr/>
        </p:nvSpPr>
        <p:spPr>
          <a:xfrm>
            <a:off x="2165586" y="42720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-120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F5256-9603-4FAE-BABD-428825ADE02E}"/>
              </a:ext>
            </a:extLst>
          </p:cNvPr>
          <p:cNvSpPr txBox="1"/>
          <p:nvPr/>
        </p:nvSpPr>
        <p:spPr>
          <a:xfrm>
            <a:off x="2287695" y="19575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-60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6D92D8D-FC29-4EF6-A058-20A2DF1C999A}"/>
              </a:ext>
            </a:extLst>
          </p:cNvPr>
          <p:cNvSpPr txBox="1"/>
          <p:nvPr/>
        </p:nvSpPr>
        <p:spPr>
          <a:xfrm>
            <a:off x="3160719" y="109544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-30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9D3FC8C-23DE-42C2-9C8D-E189675D5758}"/>
              </a:ext>
            </a:extLst>
          </p:cNvPr>
          <p:cNvCxnSpPr>
            <a:cxnSpLocks/>
          </p:cNvCxnSpPr>
          <p:nvPr/>
        </p:nvCxnSpPr>
        <p:spPr>
          <a:xfrm>
            <a:off x="799722" y="1072456"/>
            <a:ext cx="245539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D88ACD1-12EC-4D0C-B8E7-49E63E4D66F8}"/>
              </a:ext>
            </a:extLst>
          </p:cNvPr>
          <p:cNvCxnSpPr>
            <a:cxnSpLocks/>
          </p:cNvCxnSpPr>
          <p:nvPr/>
        </p:nvCxnSpPr>
        <p:spPr>
          <a:xfrm>
            <a:off x="802373" y="1364214"/>
            <a:ext cx="24553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C470ED6-2310-405B-B8A9-74E0E64C3466}"/>
              </a:ext>
            </a:extLst>
          </p:cNvPr>
          <p:cNvSpPr txBox="1"/>
          <p:nvPr/>
        </p:nvSpPr>
        <p:spPr>
          <a:xfrm>
            <a:off x="1036286" y="930960"/>
            <a:ext cx="222046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dirty="0"/>
              <a:t>Metal Surface</a:t>
            </a:r>
            <a:r>
              <a:rPr lang="en-US" altLang="ja-JP" sz="1350" i="1" dirty="0"/>
              <a:t> </a:t>
            </a:r>
            <a:r>
              <a:rPr lang="en-US" altLang="ja-JP" sz="1350" dirty="0"/>
              <a:t>:</a:t>
            </a:r>
            <a:r>
              <a:rPr lang="en-US" altLang="ja-JP" sz="1350" i="1" dirty="0"/>
              <a:t> φ</a:t>
            </a:r>
            <a:r>
              <a:rPr lang="en-US" altLang="ja-JP" sz="1350" dirty="0"/>
              <a:t> = 0 [deg]</a:t>
            </a:r>
            <a:endParaRPr lang="en-US" sz="135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082AA6B-292D-44D4-8050-52D03671B65D}"/>
              </a:ext>
            </a:extLst>
          </p:cNvPr>
          <p:cNvSpPr txBox="1"/>
          <p:nvPr/>
        </p:nvSpPr>
        <p:spPr>
          <a:xfrm>
            <a:off x="1038715" y="1225714"/>
            <a:ext cx="22180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dirty="0"/>
              <a:t>Metal Surface :</a:t>
            </a:r>
            <a:r>
              <a:rPr lang="en-US" altLang="ja-JP" sz="1350" i="1" dirty="0"/>
              <a:t> φ</a:t>
            </a:r>
            <a:r>
              <a:rPr lang="en-US" altLang="ja-JP" sz="1350" dirty="0"/>
              <a:t> = 90 [deg]</a:t>
            </a:r>
            <a:endParaRPr lang="en-US" sz="135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1465E96-8515-43FD-84CF-9A89CC393A38}"/>
              </a:ext>
            </a:extLst>
          </p:cNvPr>
          <p:cNvCxnSpPr>
            <a:cxnSpLocks/>
          </p:cNvCxnSpPr>
          <p:nvPr/>
        </p:nvCxnSpPr>
        <p:spPr>
          <a:xfrm>
            <a:off x="808698" y="1630769"/>
            <a:ext cx="245539" cy="0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105698D-D575-408D-B23D-0D2C41F3753F}"/>
              </a:ext>
            </a:extLst>
          </p:cNvPr>
          <p:cNvCxnSpPr>
            <a:cxnSpLocks/>
          </p:cNvCxnSpPr>
          <p:nvPr/>
        </p:nvCxnSpPr>
        <p:spPr>
          <a:xfrm>
            <a:off x="811348" y="1922527"/>
            <a:ext cx="245539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E39DCFDD-5F31-4B5B-BA39-82FA743227B3}"/>
              </a:ext>
            </a:extLst>
          </p:cNvPr>
          <p:cNvSpPr txBox="1"/>
          <p:nvPr/>
        </p:nvSpPr>
        <p:spPr>
          <a:xfrm>
            <a:off x="1045261" y="1489273"/>
            <a:ext cx="222046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dirty="0"/>
              <a:t>Free Field :</a:t>
            </a:r>
            <a:r>
              <a:rPr lang="en-US" altLang="ja-JP" sz="1350" i="1" dirty="0"/>
              <a:t> φ</a:t>
            </a:r>
            <a:r>
              <a:rPr lang="en-US" altLang="ja-JP" sz="1350" dirty="0"/>
              <a:t> = 0 [deg]</a:t>
            </a:r>
            <a:endParaRPr lang="en-US" sz="135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1AF5DB4-815D-4585-AB8A-EB652BBAC604}"/>
              </a:ext>
            </a:extLst>
          </p:cNvPr>
          <p:cNvSpPr txBox="1"/>
          <p:nvPr/>
        </p:nvSpPr>
        <p:spPr>
          <a:xfrm>
            <a:off x="1047690" y="1784027"/>
            <a:ext cx="22180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350" dirty="0"/>
              <a:t>Free Field :</a:t>
            </a:r>
            <a:r>
              <a:rPr lang="en-US" altLang="ja-JP" sz="1350" i="1" dirty="0"/>
              <a:t> φ</a:t>
            </a:r>
            <a:r>
              <a:rPr lang="en-US" altLang="ja-JP" sz="1350" dirty="0"/>
              <a:t> = 90 [deg]</a:t>
            </a:r>
            <a:endParaRPr lang="en-US" sz="1350" dirty="0"/>
          </a:p>
        </p:txBody>
      </p:sp>
      <p:graphicFrame>
        <p:nvGraphicFramePr>
          <p:cNvPr id="73" name="表 4">
            <a:extLst>
              <a:ext uri="{FF2B5EF4-FFF2-40B4-BE49-F238E27FC236}">
                <a16:creationId xmlns:a16="http://schemas.microsoft.com/office/drawing/2014/main" id="{1ACF0495-A821-4AD9-8FD9-6DB0459E2088}"/>
              </a:ext>
            </a:extLst>
          </p:cNvPr>
          <p:cNvGraphicFramePr>
            <a:graphicFrameLocks noGrp="1"/>
          </p:cNvGraphicFramePr>
          <p:nvPr/>
        </p:nvGraphicFramePr>
        <p:xfrm>
          <a:off x="7340017" y="913187"/>
          <a:ext cx="461897" cy="47995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97">
                  <a:extLst>
                    <a:ext uri="{9D8B030D-6E8A-4147-A177-3AD203B41FA5}">
                      <a16:colId xmlns:a16="http://schemas.microsoft.com/office/drawing/2014/main" val="2360703479"/>
                    </a:ext>
                  </a:extLst>
                </a:gridCol>
              </a:tblGrid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51548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07983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7830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23109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-22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88316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-30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2658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-22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98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-14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93054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-6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82439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7697"/>
                  </a:ext>
                </a:extLst>
              </a:tr>
              <a:tr h="436321">
                <a:tc>
                  <a:txBody>
                    <a:bodyPr/>
                    <a:lstStyle/>
                    <a:p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1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16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880ECDA-74F6-4E3A-BA17-D136E08EE9B2}"/>
              </a:ext>
            </a:extLst>
          </p:cNvPr>
          <p:cNvGrpSpPr/>
          <p:nvPr/>
        </p:nvGrpSpPr>
        <p:grpSpPr>
          <a:xfrm>
            <a:off x="870328" y="251810"/>
            <a:ext cx="7399214" cy="5686201"/>
            <a:chOff x="1444055" y="889849"/>
            <a:chExt cx="3410696" cy="3912062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5451EC30-AC91-491F-9D90-742BBC648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4605020"/>
              <a:ext cx="3121025" cy="6350"/>
            </a:xfrm>
            <a:custGeom>
              <a:avLst/>
              <a:gdLst>
                <a:gd name="T0" fmla="*/ 33 w 1966"/>
                <a:gd name="T1" fmla="*/ 4 h 4"/>
                <a:gd name="T2" fmla="*/ 65 w 1966"/>
                <a:gd name="T3" fmla="*/ 0 h 4"/>
                <a:gd name="T4" fmla="*/ 87 w 1966"/>
                <a:gd name="T5" fmla="*/ 4 h 4"/>
                <a:gd name="T6" fmla="*/ 141 w 1966"/>
                <a:gd name="T7" fmla="*/ 0 h 4"/>
                <a:gd name="T8" fmla="*/ 152 w 1966"/>
                <a:gd name="T9" fmla="*/ 0 h 4"/>
                <a:gd name="T10" fmla="*/ 207 w 1966"/>
                <a:gd name="T11" fmla="*/ 4 h 4"/>
                <a:gd name="T12" fmla="*/ 239 w 1966"/>
                <a:gd name="T13" fmla="*/ 0 h 4"/>
                <a:gd name="T14" fmla="*/ 261 w 1966"/>
                <a:gd name="T15" fmla="*/ 4 h 4"/>
                <a:gd name="T16" fmla="*/ 315 w 1966"/>
                <a:gd name="T17" fmla="*/ 0 h 4"/>
                <a:gd name="T18" fmla="*/ 326 w 1966"/>
                <a:gd name="T19" fmla="*/ 0 h 4"/>
                <a:gd name="T20" fmla="*/ 380 w 1966"/>
                <a:gd name="T21" fmla="*/ 4 h 4"/>
                <a:gd name="T22" fmla="*/ 413 w 1966"/>
                <a:gd name="T23" fmla="*/ 0 h 4"/>
                <a:gd name="T24" fmla="*/ 435 w 1966"/>
                <a:gd name="T25" fmla="*/ 4 h 4"/>
                <a:gd name="T26" fmla="*/ 489 w 1966"/>
                <a:gd name="T27" fmla="*/ 0 h 4"/>
                <a:gd name="T28" fmla="*/ 500 w 1966"/>
                <a:gd name="T29" fmla="*/ 0 h 4"/>
                <a:gd name="T30" fmla="*/ 554 w 1966"/>
                <a:gd name="T31" fmla="*/ 4 h 4"/>
                <a:gd name="T32" fmla="*/ 587 w 1966"/>
                <a:gd name="T33" fmla="*/ 0 h 4"/>
                <a:gd name="T34" fmla="*/ 608 w 1966"/>
                <a:gd name="T35" fmla="*/ 4 h 4"/>
                <a:gd name="T36" fmla="*/ 663 w 1966"/>
                <a:gd name="T37" fmla="*/ 0 h 4"/>
                <a:gd name="T38" fmla="*/ 674 w 1966"/>
                <a:gd name="T39" fmla="*/ 0 h 4"/>
                <a:gd name="T40" fmla="*/ 728 w 1966"/>
                <a:gd name="T41" fmla="*/ 4 h 4"/>
                <a:gd name="T42" fmla="*/ 761 w 1966"/>
                <a:gd name="T43" fmla="*/ 0 h 4"/>
                <a:gd name="T44" fmla="*/ 782 w 1966"/>
                <a:gd name="T45" fmla="*/ 4 h 4"/>
                <a:gd name="T46" fmla="*/ 837 w 1966"/>
                <a:gd name="T47" fmla="*/ 0 h 4"/>
                <a:gd name="T48" fmla="*/ 847 w 1966"/>
                <a:gd name="T49" fmla="*/ 0 h 4"/>
                <a:gd name="T50" fmla="*/ 902 w 1966"/>
                <a:gd name="T51" fmla="*/ 4 h 4"/>
                <a:gd name="T52" fmla="*/ 934 w 1966"/>
                <a:gd name="T53" fmla="*/ 0 h 4"/>
                <a:gd name="T54" fmla="*/ 956 w 1966"/>
                <a:gd name="T55" fmla="*/ 4 h 4"/>
                <a:gd name="T56" fmla="*/ 1010 w 1966"/>
                <a:gd name="T57" fmla="*/ 0 h 4"/>
                <a:gd name="T58" fmla="*/ 1021 w 1966"/>
                <a:gd name="T59" fmla="*/ 0 h 4"/>
                <a:gd name="T60" fmla="*/ 1076 w 1966"/>
                <a:gd name="T61" fmla="*/ 4 h 4"/>
                <a:gd name="T62" fmla="*/ 1108 w 1966"/>
                <a:gd name="T63" fmla="*/ 0 h 4"/>
                <a:gd name="T64" fmla="*/ 1130 w 1966"/>
                <a:gd name="T65" fmla="*/ 4 h 4"/>
                <a:gd name="T66" fmla="*/ 1184 w 1966"/>
                <a:gd name="T67" fmla="*/ 0 h 4"/>
                <a:gd name="T68" fmla="*/ 1195 w 1966"/>
                <a:gd name="T69" fmla="*/ 0 h 4"/>
                <a:gd name="T70" fmla="*/ 1249 w 1966"/>
                <a:gd name="T71" fmla="*/ 4 h 4"/>
                <a:gd name="T72" fmla="*/ 1282 w 1966"/>
                <a:gd name="T73" fmla="*/ 0 h 4"/>
                <a:gd name="T74" fmla="*/ 1304 w 1966"/>
                <a:gd name="T75" fmla="*/ 4 h 4"/>
                <a:gd name="T76" fmla="*/ 1358 w 1966"/>
                <a:gd name="T77" fmla="*/ 0 h 4"/>
                <a:gd name="T78" fmla="*/ 1369 w 1966"/>
                <a:gd name="T79" fmla="*/ 0 h 4"/>
                <a:gd name="T80" fmla="*/ 1423 w 1966"/>
                <a:gd name="T81" fmla="*/ 4 h 4"/>
                <a:gd name="T82" fmla="*/ 1456 w 1966"/>
                <a:gd name="T83" fmla="*/ 0 h 4"/>
                <a:gd name="T84" fmla="*/ 1477 w 1966"/>
                <a:gd name="T85" fmla="*/ 4 h 4"/>
                <a:gd name="T86" fmla="*/ 1532 w 1966"/>
                <a:gd name="T87" fmla="*/ 0 h 4"/>
                <a:gd name="T88" fmla="*/ 1543 w 1966"/>
                <a:gd name="T89" fmla="*/ 0 h 4"/>
                <a:gd name="T90" fmla="*/ 1597 w 1966"/>
                <a:gd name="T91" fmla="*/ 4 h 4"/>
                <a:gd name="T92" fmla="*/ 1629 w 1966"/>
                <a:gd name="T93" fmla="*/ 0 h 4"/>
                <a:gd name="T94" fmla="*/ 1651 w 1966"/>
                <a:gd name="T95" fmla="*/ 4 h 4"/>
                <a:gd name="T96" fmla="*/ 1705 w 1966"/>
                <a:gd name="T97" fmla="*/ 0 h 4"/>
                <a:gd name="T98" fmla="*/ 1716 w 1966"/>
                <a:gd name="T99" fmla="*/ 0 h 4"/>
                <a:gd name="T100" fmla="*/ 1771 w 1966"/>
                <a:gd name="T101" fmla="*/ 4 h 4"/>
                <a:gd name="T102" fmla="*/ 1803 w 1966"/>
                <a:gd name="T103" fmla="*/ 0 h 4"/>
                <a:gd name="T104" fmla="*/ 1825 w 1966"/>
                <a:gd name="T105" fmla="*/ 4 h 4"/>
                <a:gd name="T106" fmla="*/ 1879 w 1966"/>
                <a:gd name="T107" fmla="*/ 0 h 4"/>
                <a:gd name="T108" fmla="*/ 1890 w 1966"/>
                <a:gd name="T109" fmla="*/ 0 h 4"/>
                <a:gd name="T110" fmla="*/ 1944 w 1966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22" y="4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4"/>
                  </a:lnTo>
                  <a:lnTo>
                    <a:pt x="65" y="4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4"/>
                  </a:lnTo>
                  <a:lnTo>
                    <a:pt x="87" y="4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4"/>
                  </a:lnTo>
                  <a:lnTo>
                    <a:pt x="109" y="4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4"/>
                  </a:lnTo>
                  <a:lnTo>
                    <a:pt x="131" y="4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4"/>
                  </a:lnTo>
                  <a:lnTo>
                    <a:pt x="152" y="4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4"/>
                  </a:lnTo>
                  <a:lnTo>
                    <a:pt x="174" y="4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6" y="4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4"/>
                  </a:lnTo>
                  <a:lnTo>
                    <a:pt x="217" y="4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4"/>
                  </a:lnTo>
                  <a:lnTo>
                    <a:pt x="239" y="4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4"/>
                  </a:lnTo>
                  <a:lnTo>
                    <a:pt x="261" y="4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4"/>
                  </a:lnTo>
                  <a:lnTo>
                    <a:pt x="283" y="4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4"/>
                  </a:lnTo>
                  <a:lnTo>
                    <a:pt x="304" y="4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4"/>
                  </a:lnTo>
                  <a:lnTo>
                    <a:pt x="326" y="4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4"/>
                  </a:lnTo>
                  <a:lnTo>
                    <a:pt x="348" y="4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70" y="4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4"/>
                  </a:lnTo>
                  <a:lnTo>
                    <a:pt x="391" y="4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4"/>
                  </a:lnTo>
                  <a:lnTo>
                    <a:pt x="435" y="4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4"/>
                  </a:lnTo>
                  <a:lnTo>
                    <a:pt x="456" y="4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4"/>
                  </a:lnTo>
                  <a:lnTo>
                    <a:pt x="478" y="4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4"/>
                  </a:lnTo>
                  <a:lnTo>
                    <a:pt x="500" y="4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4"/>
                  </a:lnTo>
                  <a:lnTo>
                    <a:pt x="522" y="4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4"/>
                  </a:lnTo>
                  <a:lnTo>
                    <a:pt x="543" y="4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4"/>
                  </a:lnTo>
                  <a:lnTo>
                    <a:pt x="565" y="4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4"/>
                  </a:lnTo>
                  <a:lnTo>
                    <a:pt x="587" y="4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4"/>
                  </a:lnTo>
                  <a:lnTo>
                    <a:pt x="630" y="4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4"/>
                  </a:lnTo>
                  <a:lnTo>
                    <a:pt x="652" y="4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4"/>
                  </a:lnTo>
                  <a:lnTo>
                    <a:pt x="674" y="4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4"/>
                  </a:lnTo>
                  <a:lnTo>
                    <a:pt x="695" y="4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4"/>
                  </a:lnTo>
                  <a:lnTo>
                    <a:pt x="717" y="4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4"/>
                  </a:lnTo>
                  <a:lnTo>
                    <a:pt x="739" y="4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4"/>
                  </a:lnTo>
                  <a:lnTo>
                    <a:pt x="761" y="4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4"/>
                  </a:lnTo>
                  <a:lnTo>
                    <a:pt x="782" y="4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4"/>
                  </a:lnTo>
                  <a:lnTo>
                    <a:pt x="804" y="4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4"/>
                  </a:lnTo>
                  <a:lnTo>
                    <a:pt x="847" y="4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4"/>
                  </a:lnTo>
                  <a:lnTo>
                    <a:pt x="869" y="4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4"/>
                  </a:lnTo>
                  <a:lnTo>
                    <a:pt x="891" y="4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4"/>
                  </a:lnTo>
                  <a:lnTo>
                    <a:pt x="913" y="4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4"/>
                  </a:lnTo>
                  <a:lnTo>
                    <a:pt x="934" y="4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4"/>
                  </a:lnTo>
                  <a:lnTo>
                    <a:pt x="956" y="4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4"/>
                  </a:lnTo>
                  <a:lnTo>
                    <a:pt x="978" y="4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4"/>
                  </a:lnTo>
                  <a:lnTo>
                    <a:pt x="999" y="4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4"/>
                  </a:lnTo>
                  <a:lnTo>
                    <a:pt x="1043" y="4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4"/>
                  </a:lnTo>
                  <a:lnTo>
                    <a:pt x="1065" y="4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4"/>
                  </a:lnTo>
                  <a:lnTo>
                    <a:pt x="1086" y="4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4"/>
                  </a:lnTo>
                  <a:lnTo>
                    <a:pt x="1108" y="4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4"/>
                  </a:lnTo>
                  <a:lnTo>
                    <a:pt x="1130" y="4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4"/>
                  </a:lnTo>
                  <a:lnTo>
                    <a:pt x="1152" y="4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4"/>
                  </a:lnTo>
                  <a:lnTo>
                    <a:pt x="1173" y="4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4"/>
                  </a:lnTo>
                  <a:lnTo>
                    <a:pt x="1195" y="4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4"/>
                  </a:lnTo>
                  <a:lnTo>
                    <a:pt x="1217" y="4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4"/>
                  </a:lnTo>
                  <a:lnTo>
                    <a:pt x="1238" y="4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4"/>
                  </a:lnTo>
                  <a:lnTo>
                    <a:pt x="1260" y="4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4"/>
                  </a:lnTo>
                  <a:lnTo>
                    <a:pt x="1282" y="4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4"/>
                  </a:lnTo>
                  <a:lnTo>
                    <a:pt x="1304" y="4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4"/>
                  </a:lnTo>
                  <a:lnTo>
                    <a:pt x="1325" y="4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4"/>
                  </a:lnTo>
                  <a:lnTo>
                    <a:pt x="1347" y="4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4"/>
                  </a:lnTo>
                  <a:lnTo>
                    <a:pt x="1369" y="4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4"/>
                  </a:lnTo>
                  <a:lnTo>
                    <a:pt x="1390" y="4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4"/>
                  </a:lnTo>
                  <a:lnTo>
                    <a:pt x="1412" y="4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4"/>
                  </a:lnTo>
                  <a:lnTo>
                    <a:pt x="1434" y="4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4"/>
                  </a:lnTo>
                  <a:lnTo>
                    <a:pt x="1456" y="4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4"/>
                  </a:lnTo>
                  <a:lnTo>
                    <a:pt x="1477" y="4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4"/>
                  </a:lnTo>
                  <a:lnTo>
                    <a:pt x="1499" y="4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4"/>
                  </a:lnTo>
                  <a:lnTo>
                    <a:pt x="1521" y="4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4"/>
                  </a:lnTo>
                  <a:lnTo>
                    <a:pt x="1543" y="4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4"/>
                  </a:lnTo>
                  <a:lnTo>
                    <a:pt x="1564" y="4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4"/>
                  </a:lnTo>
                  <a:lnTo>
                    <a:pt x="1586" y="4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4"/>
                  </a:lnTo>
                  <a:lnTo>
                    <a:pt x="1608" y="4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9" y="4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4"/>
                  </a:lnTo>
                  <a:lnTo>
                    <a:pt x="1651" y="4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4"/>
                  </a:lnTo>
                  <a:lnTo>
                    <a:pt x="1673" y="4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4"/>
                  </a:lnTo>
                  <a:lnTo>
                    <a:pt x="1695" y="4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4"/>
                  </a:lnTo>
                  <a:lnTo>
                    <a:pt x="1716" y="4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4"/>
                  </a:lnTo>
                  <a:lnTo>
                    <a:pt x="1738" y="4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4"/>
                  </a:lnTo>
                  <a:lnTo>
                    <a:pt x="1760" y="4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4"/>
                  </a:lnTo>
                  <a:lnTo>
                    <a:pt x="1781" y="4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4"/>
                  </a:lnTo>
                  <a:lnTo>
                    <a:pt x="1803" y="4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4"/>
                  </a:lnTo>
                  <a:lnTo>
                    <a:pt x="1825" y="4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7" y="4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4"/>
                  </a:lnTo>
                  <a:lnTo>
                    <a:pt x="1868" y="4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4"/>
                  </a:lnTo>
                  <a:lnTo>
                    <a:pt x="1890" y="4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4"/>
                  </a:lnTo>
                  <a:lnTo>
                    <a:pt x="1912" y="4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4"/>
                  </a:lnTo>
                  <a:lnTo>
                    <a:pt x="1934" y="4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4"/>
                  </a:lnTo>
                  <a:lnTo>
                    <a:pt x="1955" y="4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6BC06E45-0799-45E3-87E9-2A0E8FB99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460819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B73378E3-6280-4F58-BE20-B11EF34D0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460819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70478B7-0D29-4948-9D87-F1E417BB2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055" y="4498238"/>
              <a:ext cx="216501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-100</a:t>
              </a:r>
              <a:endParaRPr kumimoji="0" lang="ja-JP" altLang="ja-JP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E62CD02C-41DE-4D91-B102-B51243101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3881120"/>
              <a:ext cx="3121025" cy="6350"/>
            </a:xfrm>
            <a:custGeom>
              <a:avLst/>
              <a:gdLst>
                <a:gd name="T0" fmla="*/ 33 w 1966"/>
                <a:gd name="T1" fmla="*/ 4 h 4"/>
                <a:gd name="T2" fmla="*/ 65 w 1966"/>
                <a:gd name="T3" fmla="*/ 0 h 4"/>
                <a:gd name="T4" fmla="*/ 87 w 1966"/>
                <a:gd name="T5" fmla="*/ 4 h 4"/>
                <a:gd name="T6" fmla="*/ 141 w 1966"/>
                <a:gd name="T7" fmla="*/ 0 h 4"/>
                <a:gd name="T8" fmla="*/ 152 w 1966"/>
                <a:gd name="T9" fmla="*/ 0 h 4"/>
                <a:gd name="T10" fmla="*/ 207 w 1966"/>
                <a:gd name="T11" fmla="*/ 4 h 4"/>
                <a:gd name="T12" fmla="*/ 239 w 1966"/>
                <a:gd name="T13" fmla="*/ 0 h 4"/>
                <a:gd name="T14" fmla="*/ 261 w 1966"/>
                <a:gd name="T15" fmla="*/ 4 h 4"/>
                <a:gd name="T16" fmla="*/ 315 w 1966"/>
                <a:gd name="T17" fmla="*/ 0 h 4"/>
                <a:gd name="T18" fmla="*/ 326 w 1966"/>
                <a:gd name="T19" fmla="*/ 0 h 4"/>
                <a:gd name="T20" fmla="*/ 380 w 1966"/>
                <a:gd name="T21" fmla="*/ 4 h 4"/>
                <a:gd name="T22" fmla="*/ 413 w 1966"/>
                <a:gd name="T23" fmla="*/ 0 h 4"/>
                <a:gd name="T24" fmla="*/ 435 w 1966"/>
                <a:gd name="T25" fmla="*/ 4 h 4"/>
                <a:gd name="T26" fmla="*/ 489 w 1966"/>
                <a:gd name="T27" fmla="*/ 0 h 4"/>
                <a:gd name="T28" fmla="*/ 500 w 1966"/>
                <a:gd name="T29" fmla="*/ 0 h 4"/>
                <a:gd name="T30" fmla="*/ 554 w 1966"/>
                <a:gd name="T31" fmla="*/ 4 h 4"/>
                <a:gd name="T32" fmla="*/ 587 w 1966"/>
                <a:gd name="T33" fmla="*/ 0 h 4"/>
                <a:gd name="T34" fmla="*/ 608 w 1966"/>
                <a:gd name="T35" fmla="*/ 4 h 4"/>
                <a:gd name="T36" fmla="*/ 663 w 1966"/>
                <a:gd name="T37" fmla="*/ 0 h 4"/>
                <a:gd name="T38" fmla="*/ 674 w 1966"/>
                <a:gd name="T39" fmla="*/ 0 h 4"/>
                <a:gd name="T40" fmla="*/ 728 w 1966"/>
                <a:gd name="T41" fmla="*/ 4 h 4"/>
                <a:gd name="T42" fmla="*/ 761 w 1966"/>
                <a:gd name="T43" fmla="*/ 0 h 4"/>
                <a:gd name="T44" fmla="*/ 782 w 1966"/>
                <a:gd name="T45" fmla="*/ 4 h 4"/>
                <a:gd name="T46" fmla="*/ 837 w 1966"/>
                <a:gd name="T47" fmla="*/ 0 h 4"/>
                <a:gd name="T48" fmla="*/ 847 w 1966"/>
                <a:gd name="T49" fmla="*/ 0 h 4"/>
                <a:gd name="T50" fmla="*/ 902 w 1966"/>
                <a:gd name="T51" fmla="*/ 4 h 4"/>
                <a:gd name="T52" fmla="*/ 934 w 1966"/>
                <a:gd name="T53" fmla="*/ 0 h 4"/>
                <a:gd name="T54" fmla="*/ 956 w 1966"/>
                <a:gd name="T55" fmla="*/ 4 h 4"/>
                <a:gd name="T56" fmla="*/ 1010 w 1966"/>
                <a:gd name="T57" fmla="*/ 0 h 4"/>
                <a:gd name="T58" fmla="*/ 1021 w 1966"/>
                <a:gd name="T59" fmla="*/ 0 h 4"/>
                <a:gd name="T60" fmla="*/ 1076 w 1966"/>
                <a:gd name="T61" fmla="*/ 4 h 4"/>
                <a:gd name="T62" fmla="*/ 1108 w 1966"/>
                <a:gd name="T63" fmla="*/ 0 h 4"/>
                <a:gd name="T64" fmla="*/ 1130 w 1966"/>
                <a:gd name="T65" fmla="*/ 4 h 4"/>
                <a:gd name="T66" fmla="*/ 1184 w 1966"/>
                <a:gd name="T67" fmla="*/ 0 h 4"/>
                <a:gd name="T68" fmla="*/ 1195 w 1966"/>
                <a:gd name="T69" fmla="*/ 0 h 4"/>
                <a:gd name="T70" fmla="*/ 1249 w 1966"/>
                <a:gd name="T71" fmla="*/ 4 h 4"/>
                <a:gd name="T72" fmla="*/ 1282 w 1966"/>
                <a:gd name="T73" fmla="*/ 0 h 4"/>
                <a:gd name="T74" fmla="*/ 1304 w 1966"/>
                <a:gd name="T75" fmla="*/ 4 h 4"/>
                <a:gd name="T76" fmla="*/ 1358 w 1966"/>
                <a:gd name="T77" fmla="*/ 0 h 4"/>
                <a:gd name="T78" fmla="*/ 1369 w 1966"/>
                <a:gd name="T79" fmla="*/ 0 h 4"/>
                <a:gd name="T80" fmla="*/ 1423 w 1966"/>
                <a:gd name="T81" fmla="*/ 4 h 4"/>
                <a:gd name="T82" fmla="*/ 1456 w 1966"/>
                <a:gd name="T83" fmla="*/ 0 h 4"/>
                <a:gd name="T84" fmla="*/ 1477 w 1966"/>
                <a:gd name="T85" fmla="*/ 4 h 4"/>
                <a:gd name="T86" fmla="*/ 1532 w 1966"/>
                <a:gd name="T87" fmla="*/ 0 h 4"/>
                <a:gd name="T88" fmla="*/ 1543 w 1966"/>
                <a:gd name="T89" fmla="*/ 0 h 4"/>
                <a:gd name="T90" fmla="*/ 1597 w 1966"/>
                <a:gd name="T91" fmla="*/ 4 h 4"/>
                <a:gd name="T92" fmla="*/ 1629 w 1966"/>
                <a:gd name="T93" fmla="*/ 0 h 4"/>
                <a:gd name="T94" fmla="*/ 1651 w 1966"/>
                <a:gd name="T95" fmla="*/ 4 h 4"/>
                <a:gd name="T96" fmla="*/ 1705 w 1966"/>
                <a:gd name="T97" fmla="*/ 0 h 4"/>
                <a:gd name="T98" fmla="*/ 1716 w 1966"/>
                <a:gd name="T99" fmla="*/ 0 h 4"/>
                <a:gd name="T100" fmla="*/ 1771 w 1966"/>
                <a:gd name="T101" fmla="*/ 4 h 4"/>
                <a:gd name="T102" fmla="*/ 1803 w 1966"/>
                <a:gd name="T103" fmla="*/ 0 h 4"/>
                <a:gd name="T104" fmla="*/ 1825 w 1966"/>
                <a:gd name="T105" fmla="*/ 4 h 4"/>
                <a:gd name="T106" fmla="*/ 1879 w 1966"/>
                <a:gd name="T107" fmla="*/ 0 h 4"/>
                <a:gd name="T108" fmla="*/ 1890 w 1966"/>
                <a:gd name="T109" fmla="*/ 0 h 4"/>
                <a:gd name="T110" fmla="*/ 1944 w 1966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22" y="4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4"/>
                  </a:lnTo>
                  <a:lnTo>
                    <a:pt x="65" y="4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4"/>
                  </a:lnTo>
                  <a:lnTo>
                    <a:pt x="87" y="4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4"/>
                  </a:lnTo>
                  <a:lnTo>
                    <a:pt x="109" y="4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4"/>
                  </a:lnTo>
                  <a:lnTo>
                    <a:pt x="131" y="4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4"/>
                  </a:lnTo>
                  <a:lnTo>
                    <a:pt x="152" y="4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4"/>
                  </a:lnTo>
                  <a:lnTo>
                    <a:pt x="174" y="4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6" y="4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4"/>
                  </a:lnTo>
                  <a:lnTo>
                    <a:pt x="217" y="4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4"/>
                  </a:lnTo>
                  <a:lnTo>
                    <a:pt x="239" y="4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4"/>
                  </a:lnTo>
                  <a:lnTo>
                    <a:pt x="261" y="4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4"/>
                  </a:lnTo>
                  <a:lnTo>
                    <a:pt x="283" y="4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4"/>
                  </a:lnTo>
                  <a:lnTo>
                    <a:pt x="304" y="4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4"/>
                  </a:lnTo>
                  <a:lnTo>
                    <a:pt x="326" y="4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4"/>
                  </a:lnTo>
                  <a:lnTo>
                    <a:pt x="348" y="4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70" y="4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4"/>
                  </a:lnTo>
                  <a:lnTo>
                    <a:pt x="391" y="4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4"/>
                  </a:lnTo>
                  <a:lnTo>
                    <a:pt x="435" y="4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4"/>
                  </a:lnTo>
                  <a:lnTo>
                    <a:pt x="456" y="4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4"/>
                  </a:lnTo>
                  <a:lnTo>
                    <a:pt x="478" y="4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4"/>
                  </a:lnTo>
                  <a:lnTo>
                    <a:pt x="500" y="4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4"/>
                  </a:lnTo>
                  <a:lnTo>
                    <a:pt x="522" y="4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4"/>
                  </a:lnTo>
                  <a:lnTo>
                    <a:pt x="543" y="4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4"/>
                  </a:lnTo>
                  <a:lnTo>
                    <a:pt x="565" y="4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4"/>
                  </a:lnTo>
                  <a:lnTo>
                    <a:pt x="587" y="4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4"/>
                  </a:lnTo>
                  <a:lnTo>
                    <a:pt x="630" y="4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4"/>
                  </a:lnTo>
                  <a:lnTo>
                    <a:pt x="652" y="4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4"/>
                  </a:lnTo>
                  <a:lnTo>
                    <a:pt x="674" y="4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4"/>
                  </a:lnTo>
                  <a:lnTo>
                    <a:pt x="695" y="4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4"/>
                  </a:lnTo>
                  <a:lnTo>
                    <a:pt x="717" y="4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4"/>
                  </a:lnTo>
                  <a:lnTo>
                    <a:pt x="739" y="4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4"/>
                  </a:lnTo>
                  <a:lnTo>
                    <a:pt x="761" y="4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4"/>
                  </a:lnTo>
                  <a:lnTo>
                    <a:pt x="782" y="4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4"/>
                  </a:lnTo>
                  <a:lnTo>
                    <a:pt x="804" y="4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4"/>
                  </a:lnTo>
                  <a:lnTo>
                    <a:pt x="847" y="4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4"/>
                  </a:lnTo>
                  <a:lnTo>
                    <a:pt x="869" y="4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4"/>
                  </a:lnTo>
                  <a:lnTo>
                    <a:pt x="891" y="4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4"/>
                  </a:lnTo>
                  <a:lnTo>
                    <a:pt x="913" y="4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4"/>
                  </a:lnTo>
                  <a:lnTo>
                    <a:pt x="934" y="4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4"/>
                  </a:lnTo>
                  <a:lnTo>
                    <a:pt x="956" y="4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4"/>
                  </a:lnTo>
                  <a:lnTo>
                    <a:pt x="978" y="4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4"/>
                  </a:lnTo>
                  <a:lnTo>
                    <a:pt x="999" y="4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4"/>
                  </a:lnTo>
                  <a:lnTo>
                    <a:pt x="1043" y="4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4"/>
                  </a:lnTo>
                  <a:lnTo>
                    <a:pt x="1065" y="4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4"/>
                  </a:lnTo>
                  <a:lnTo>
                    <a:pt x="1086" y="4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4"/>
                  </a:lnTo>
                  <a:lnTo>
                    <a:pt x="1108" y="4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4"/>
                  </a:lnTo>
                  <a:lnTo>
                    <a:pt x="1130" y="4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4"/>
                  </a:lnTo>
                  <a:lnTo>
                    <a:pt x="1152" y="4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4"/>
                  </a:lnTo>
                  <a:lnTo>
                    <a:pt x="1173" y="4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4"/>
                  </a:lnTo>
                  <a:lnTo>
                    <a:pt x="1195" y="4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4"/>
                  </a:lnTo>
                  <a:lnTo>
                    <a:pt x="1217" y="4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4"/>
                  </a:lnTo>
                  <a:lnTo>
                    <a:pt x="1238" y="4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4"/>
                  </a:lnTo>
                  <a:lnTo>
                    <a:pt x="1260" y="4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4"/>
                  </a:lnTo>
                  <a:lnTo>
                    <a:pt x="1282" y="4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4"/>
                  </a:lnTo>
                  <a:lnTo>
                    <a:pt x="1304" y="4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4"/>
                  </a:lnTo>
                  <a:lnTo>
                    <a:pt x="1325" y="4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4"/>
                  </a:lnTo>
                  <a:lnTo>
                    <a:pt x="1347" y="4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4"/>
                  </a:lnTo>
                  <a:lnTo>
                    <a:pt x="1369" y="4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4"/>
                  </a:lnTo>
                  <a:lnTo>
                    <a:pt x="1390" y="4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4"/>
                  </a:lnTo>
                  <a:lnTo>
                    <a:pt x="1412" y="4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4"/>
                  </a:lnTo>
                  <a:lnTo>
                    <a:pt x="1434" y="4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4"/>
                  </a:lnTo>
                  <a:lnTo>
                    <a:pt x="1456" y="4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4"/>
                  </a:lnTo>
                  <a:lnTo>
                    <a:pt x="1477" y="4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4"/>
                  </a:lnTo>
                  <a:lnTo>
                    <a:pt x="1499" y="4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4"/>
                  </a:lnTo>
                  <a:lnTo>
                    <a:pt x="1521" y="4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4"/>
                  </a:lnTo>
                  <a:lnTo>
                    <a:pt x="1543" y="4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4"/>
                  </a:lnTo>
                  <a:lnTo>
                    <a:pt x="1564" y="4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4"/>
                  </a:lnTo>
                  <a:lnTo>
                    <a:pt x="1586" y="4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4"/>
                  </a:lnTo>
                  <a:lnTo>
                    <a:pt x="1608" y="4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9" y="4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4"/>
                  </a:lnTo>
                  <a:lnTo>
                    <a:pt x="1651" y="4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4"/>
                  </a:lnTo>
                  <a:lnTo>
                    <a:pt x="1673" y="4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4"/>
                  </a:lnTo>
                  <a:lnTo>
                    <a:pt x="1695" y="4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4"/>
                  </a:lnTo>
                  <a:lnTo>
                    <a:pt x="1716" y="4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4"/>
                  </a:lnTo>
                  <a:lnTo>
                    <a:pt x="1738" y="4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4"/>
                  </a:lnTo>
                  <a:lnTo>
                    <a:pt x="1760" y="4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4"/>
                  </a:lnTo>
                  <a:lnTo>
                    <a:pt x="1781" y="4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4"/>
                  </a:lnTo>
                  <a:lnTo>
                    <a:pt x="1803" y="4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4"/>
                  </a:lnTo>
                  <a:lnTo>
                    <a:pt x="1825" y="4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7" y="4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4"/>
                  </a:lnTo>
                  <a:lnTo>
                    <a:pt x="1868" y="4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4"/>
                  </a:lnTo>
                  <a:lnTo>
                    <a:pt x="1890" y="4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4"/>
                  </a:lnTo>
                  <a:lnTo>
                    <a:pt x="1912" y="4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4"/>
                  </a:lnTo>
                  <a:lnTo>
                    <a:pt x="1934" y="4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4"/>
                  </a:lnTo>
                  <a:lnTo>
                    <a:pt x="1955" y="4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2698CCE7-CD68-44B7-9CAB-6DAB1DDC9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388429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852FD8C-855A-4E8F-824A-D92DD0FB0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388429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6FD179FD-6AEE-4357-915B-ED9A7CA3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3774340"/>
              <a:ext cx="157388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-80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95901519-EA44-4B28-9CF4-72709D72E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3163570"/>
              <a:ext cx="3121025" cy="4763"/>
            </a:xfrm>
            <a:custGeom>
              <a:avLst/>
              <a:gdLst>
                <a:gd name="T0" fmla="*/ 33 w 1966"/>
                <a:gd name="T1" fmla="*/ 3 h 3"/>
                <a:gd name="T2" fmla="*/ 65 w 1966"/>
                <a:gd name="T3" fmla="*/ 0 h 3"/>
                <a:gd name="T4" fmla="*/ 87 w 1966"/>
                <a:gd name="T5" fmla="*/ 3 h 3"/>
                <a:gd name="T6" fmla="*/ 141 w 1966"/>
                <a:gd name="T7" fmla="*/ 0 h 3"/>
                <a:gd name="T8" fmla="*/ 152 w 1966"/>
                <a:gd name="T9" fmla="*/ 0 h 3"/>
                <a:gd name="T10" fmla="*/ 207 w 1966"/>
                <a:gd name="T11" fmla="*/ 3 h 3"/>
                <a:gd name="T12" fmla="*/ 239 w 1966"/>
                <a:gd name="T13" fmla="*/ 0 h 3"/>
                <a:gd name="T14" fmla="*/ 261 w 1966"/>
                <a:gd name="T15" fmla="*/ 3 h 3"/>
                <a:gd name="T16" fmla="*/ 315 w 1966"/>
                <a:gd name="T17" fmla="*/ 0 h 3"/>
                <a:gd name="T18" fmla="*/ 326 w 1966"/>
                <a:gd name="T19" fmla="*/ 0 h 3"/>
                <a:gd name="T20" fmla="*/ 380 w 1966"/>
                <a:gd name="T21" fmla="*/ 3 h 3"/>
                <a:gd name="T22" fmla="*/ 413 w 1966"/>
                <a:gd name="T23" fmla="*/ 0 h 3"/>
                <a:gd name="T24" fmla="*/ 435 w 1966"/>
                <a:gd name="T25" fmla="*/ 3 h 3"/>
                <a:gd name="T26" fmla="*/ 489 w 1966"/>
                <a:gd name="T27" fmla="*/ 0 h 3"/>
                <a:gd name="T28" fmla="*/ 500 w 1966"/>
                <a:gd name="T29" fmla="*/ 0 h 3"/>
                <a:gd name="T30" fmla="*/ 554 w 1966"/>
                <a:gd name="T31" fmla="*/ 3 h 3"/>
                <a:gd name="T32" fmla="*/ 587 w 1966"/>
                <a:gd name="T33" fmla="*/ 0 h 3"/>
                <a:gd name="T34" fmla="*/ 608 w 1966"/>
                <a:gd name="T35" fmla="*/ 3 h 3"/>
                <a:gd name="T36" fmla="*/ 663 w 1966"/>
                <a:gd name="T37" fmla="*/ 0 h 3"/>
                <a:gd name="T38" fmla="*/ 674 w 1966"/>
                <a:gd name="T39" fmla="*/ 0 h 3"/>
                <a:gd name="T40" fmla="*/ 728 w 1966"/>
                <a:gd name="T41" fmla="*/ 3 h 3"/>
                <a:gd name="T42" fmla="*/ 761 w 1966"/>
                <a:gd name="T43" fmla="*/ 0 h 3"/>
                <a:gd name="T44" fmla="*/ 782 w 1966"/>
                <a:gd name="T45" fmla="*/ 3 h 3"/>
                <a:gd name="T46" fmla="*/ 837 w 1966"/>
                <a:gd name="T47" fmla="*/ 0 h 3"/>
                <a:gd name="T48" fmla="*/ 847 w 1966"/>
                <a:gd name="T49" fmla="*/ 0 h 3"/>
                <a:gd name="T50" fmla="*/ 902 w 1966"/>
                <a:gd name="T51" fmla="*/ 3 h 3"/>
                <a:gd name="T52" fmla="*/ 934 w 1966"/>
                <a:gd name="T53" fmla="*/ 0 h 3"/>
                <a:gd name="T54" fmla="*/ 956 w 1966"/>
                <a:gd name="T55" fmla="*/ 3 h 3"/>
                <a:gd name="T56" fmla="*/ 1010 w 1966"/>
                <a:gd name="T57" fmla="*/ 0 h 3"/>
                <a:gd name="T58" fmla="*/ 1021 w 1966"/>
                <a:gd name="T59" fmla="*/ 0 h 3"/>
                <a:gd name="T60" fmla="*/ 1076 w 1966"/>
                <a:gd name="T61" fmla="*/ 3 h 3"/>
                <a:gd name="T62" fmla="*/ 1108 w 1966"/>
                <a:gd name="T63" fmla="*/ 0 h 3"/>
                <a:gd name="T64" fmla="*/ 1130 w 1966"/>
                <a:gd name="T65" fmla="*/ 3 h 3"/>
                <a:gd name="T66" fmla="*/ 1184 w 1966"/>
                <a:gd name="T67" fmla="*/ 0 h 3"/>
                <a:gd name="T68" fmla="*/ 1195 w 1966"/>
                <a:gd name="T69" fmla="*/ 0 h 3"/>
                <a:gd name="T70" fmla="*/ 1249 w 1966"/>
                <a:gd name="T71" fmla="*/ 3 h 3"/>
                <a:gd name="T72" fmla="*/ 1282 w 1966"/>
                <a:gd name="T73" fmla="*/ 0 h 3"/>
                <a:gd name="T74" fmla="*/ 1304 w 1966"/>
                <a:gd name="T75" fmla="*/ 3 h 3"/>
                <a:gd name="T76" fmla="*/ 1358 w 1966"/>
                <a:gd name="T77" fmla="*/ 0 h 3"/>
                <a:gd name="T78" fmla="*/ 1369 w 1966"/>
                <a:gd name="T79" fmla="*/ 0 h 3"/>
                <a:gd name="T80" fmla="*/ 1423 w 1966"/>
                <a:gd name="T81" fmla="*/ 3 h 3"/>
                <a:gd name="T82" fmla="*/ 1456 w 1966"/>
                <a:gd name="T83" fmla="*/ 0 h 3"/>
                <a:gd name="T84" fmla="*/ 1477 w 1966"/>
                <a:gd name="T85" fmla="*/ 3 h 3"/>
                <a:gd name="T86" fmla="*/ 1532 w 1966"/>
                <a:gd name="T87" fmla="*/ 0 h 3"/>
                <a:gd name="T88" fmla="*/ 1543 w 1966"/>
                <a:gd name="T89" fmla="*/ 0 h 3"/>
                <a:gd name="T90" fmla="*/ 1597 w 1966"/>
                <a:gd name="T91" fmla="*/ 3 h 3"/>
                <a:gd name="T92" fmla="*/ 1629 w 1966"/>
                <a:gd name="T93" fmla="*/ 0 h 3"/>
                <a:gd name="T94" fmla="*/ 1651 w 1966"/>
                <a:gd name="T95" fmla="*/ 3 h 3"/>
                <a:gd name="T96" fmla="*/ 1705 w 1966"/>
                <a:gd name="T97" fmla="*/ 0 h 3"/>
                <a:gd name="T98" fmla="*/ 1716 w 1966"/>
                <a:gd name="T99" fmla="*/ 0 h 3"/>
                <a:gd name="T100" fmla="*/ 1771 w 1966"/>
                <a:gd name="T101" fmla="*/ 3 h 3"/>
                <a:gd name="T102" fmla="*/ 1803 w 1966"/>
                <a:gd name="T103" fmla="*/ 0 h 3"/>
                <a:gd name="T104" fmla="*/ 1825 w 1966"/>
                <a:gd name="T105" fmla="*/ 3 h 3"/>
                <a:gd name="T106" fmla="*/ 1879 w 1966"/>
                <a:gd name="T107" fmla="*/ 0 h 3"/>
                <a:gd name="T108" fmla="*/ 1890 w 1966"/>
                <a:gd name="T109" fmla="*/ 0 h 3"/>
                <a:gd name="T110" fmla="*/ 1944 w 1966"/>
                <a:gd name="T1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3">
                  <a:moveTo>
                    <a:pt x="0" y="0"/>
                  </a:moveTo>
                  <a:lnTo>
                    <a:pt x="11" y="0"/>
                  </a:lnTo>
                  <a:lnTo>
                    <a:pt x="11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22" y="3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3"/>
                  </a:lnTo>
                  <a:lnTo>
                    <a:pt x="44" y="3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65" y="3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3"/>
                  </a:lnTo>
                  <a:lnTo>
                    <a:pt x="87" y="3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3"/>
                  </a:lnTo>
                  <a:lnTo>
                    <a:pt x="131" y="3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3"/>
                  </a:lnTo>
                  <a:lnTo>
                    <a:pt x="152" y="3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3"/>
                  </a:lnTo>
                  <a:lnTo>
                    <a:pt x="174" y="3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3"/>
                  </a:lnTo>
                  <a:lnTo>
                    <a:pt x="196" y="3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3"/>
                  </a:lnTo>
                  <a:lnTo>
                    <a:pt x="217" y="3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3"/>
                  </a:lnTo>
                  <a:lnTo>
                    <a:pt x="239" y="3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3"/>
                  </a:lnTo>
                  <a:lnTo>
                    <a:pt x="261" y="3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3"/>
                  </a:lnTo>
                  <a:lnTo>
                    <a:pt x="283" y="3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3"/>
                  </a:lnTo>
                  <a:lnTo>
                    <a:pt x="326" y="3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3"/>
                  </a:lnTo>
                  <a:lnTo>
                    <a:pt x="348" y="3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3"/>
                  </a:lnTo>
                  <a:lnTo>
                    <a:pt x="370" y="3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3"/>
                  </a:lnTo>
                  <a:lnTo>
                    <a:pt x="391" y="3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3"/>
                  </a:lnTo>
                  <a:lnTo>
                    <a:pt x="456" y="3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78" y="3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3"/>
                  </a:lnTo>
                  <a:lnTo>
                    <a:pt x="500" y="3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3"/>
                  </a:lnTo>
                  <a:lnTo>
                    <a:pt x="543" y="3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3"/>
                  </a:lnTo>
                  <a:lnTo>
                    <a:pt x="565" y="3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87" y="3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3"/>
                  </a:lnTo>
                  <a:lnTo>
                    <a:pt x="630" y="3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3"/>
                  </a:lnTo>
                  <a:lnTo>
                    <a:pt x="652" y="3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4" y="3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3"/>
                  </a:lnTo>
                  <a:lnTo>
                    <a:pt x="695" y="3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3"/>
                  </a:lnTo>
                  <a:lnTo>
                    <a:pt x="739" y="3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3"/>
                  </a:lnTo>
                  <a:lnTo>
                    <a:pt x="761" y="3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2" y="3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3"/>
                  </a:lnTo>
                  <a:lnTo>
                    <a:pt x="804" y="3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3"/>
                  </a:lnTo>
                  <a:lnTo>
                    <a:pt x="826" y="3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3"/>
                  </a:lnTo>
                  <a:lnTo>
                    <a:pt x="847" y="3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3"/>
                  </a:lnTo>
                  <a:lnTo>
                    <a:pt x="869" y="3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1" y="3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3"/>
                  </a:lnTo>
                  <a:lnTo>
                    <a:pt x="913" y="3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3"/>
                  </a:lnTo>
                  <a:lnTo>
                    <a:pt x="934" y="3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3"/>
                  </a:lnTo>
                  <a:lnTo>
                    <a:pt x="956" y="3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3"/>
                  </a:lnTo>
                  <a:lnTo>
                    <a:pt x="978" y="3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3"/>
                  </a:lnTo>
                  <a:lnTo>
                    <a:pt x="999" y="3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3"/>
                  </a:lnTo>
                  <a:lnTo>
                    <a:pt x="1021" y="3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3"/>
                  </a:lnTo>
                  <a:lnTo>
                    <a:pt x="1043" y="3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3"/>
                  </a:lnTo>
                  <a:lnTo>
                    <a:pt x="1065" y="3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3"/>
                  </a:lnTo>
                  <a:lnTo>
                    <a:pt x="1086" y="3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3"/>
                  </a:lnTo>
                  <a:lnTo>
                    <a:pt x="1108" y="3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3"/>
                  </a:lnTo>
                  <a:lnTo>
                    <a:pt x="1130" y="3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3"/>
                  </a:lnTo>
                  <a:lnTo>
                    <a:pt x="1152" y="3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3"/>
                  </a:lnTo>
                  <a:lnTo>
                    <a:pt x="1173" y="3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3"/>
                  </a:lnTo>
                  <a:lnTo>
                    <a:pt x="1195" y="3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3"/>
                  </a:lnTo>
                  <a:lnTo>
                    <a:pt x="1217" y="3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3"/>
                  </a:lnTo>
                  <a:lnTo>
                    <a:pt x="1238" y="3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3"/>
                  </a:lnTo>
                  <a:lnTo>
                    <a:pt x="1260" y="3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3"/>
                  </a:lnTo>
                  <a:lnTo>
                    <a:pt x="1282" y="3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3"/>
                  </a:lnTo>
                  <a:lnTo>
                    <a:pt x="1304" y="3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3"/>
                  </a:lnTo>
                  <a:lnTo>
                    <a:pt x="1325" y="3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3"/>
                  </a:lnTo>
                  <a:lnTo>
                    <a:pt x="1347" y="3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3"/>
                  </a:lnTo>
                  <a:lnTo>
                    <a:pt x="1369" y="3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3"/>
                  </a:lnTo>
                  <a:lnTo>
                    <a:pt x="1390" y="3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3"/>
                  </a:lnTo>
                  <a:lnTo>
                    <a:pt x="1412" y="3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3"/>
                  </a:lnTo>
                  <a:lnTo>
                    <a:pt x="1434" y="3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3"/>
                  </a:lnTo>
                  <a:lnTo>
                    <a:pt x="1456" y="3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3"/>
                  </a:lnTo>
                  <a:lnTo>
                    <a:pt x="1477" y="3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3"/>
                  </a:lnTo>
                  <a:lnTo>
                    <a:pt x="1499" y="3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3"/>
                  </a:lnTo>
                  <a:lnTo>
                    <a:pt x="1521" y="3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3"/>
                  </a:lnTo>
                  <a:lnTo>
                    <a:pt x="1543" y="3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3"/>
                  </a:lnTo>
                  <a:lnTo>
                    <a:pt x="1564" y="3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3"/>
                  </a:lnTo>
                  <a:lnTo>
                    <a:pt x="1586" y="3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3"/>
                  </a:lnTo>
                  <a:lnTo>
                    <a:pt x="1608" y="3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3"/>
                  </a:lnTo>
                  <a:lnTo>
                    <a:pt x="1629" y="3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3"/>
                  </a:lnTo>
                  <a:lnTo>
                    <a:pt x="1651" y="3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3"/>
                  </a:lnTo>
                  <a:lnTo>
                    <a:pt x="1673" y="3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3"/>
                  </a:lnTo>
                  <a:lnTo>
                    <a:pt x="1695" y="3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3"/>
                  </a:lnTo>
                  <a:lnTo>
                    <a:pt x="1716" y="3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3"/>
                  </a:lnTo>
                  <a:lnTo>
                    <a:pt x="1738" y="3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3"/>
                  </a:lnTo>
                  <a:lnTo>
                    <a:pt x="1760" y="3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3"/>
                  </a:lnTo>
                  <a:lnTo>
                    <a:pt x="1781" y="3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3"/>
                  </a:lnTo>
                  <a:lnTo>
                    <a:pt x="1803" y="3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3"/>
                  </a:lnTo>
                  <a:lnTo>
                    <a:pt x="1825" y="3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3"/>
                  </a:lnTo>
                  <a:lnTo>
                    <a:pt x="1847" y="3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3"/>
                  </a:lnTo>
                  <a:lnTo>
                    <a:pt x="1868" y="3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3"/>
                  </a:lnTo>
                  <a:lnTo>
                    <a:pt x="1890" y="3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3"/>
                  </a:lnTo>
                  <a:lnTo>
                    <a:pt x="1912" y="3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3"/>
                  </a:lnTo>
                  <a:lnTo>
                    <a:pt x="1934" y="3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3"/>
                  </a:lnTo>
                  <a:lnTo>
                    <a:pt x="1955" y="3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BE440D15-8A1C-4E17-8C2F-FDC87A324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316674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182D4262-B1A7-4BD4-8E63-722ABC539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3166745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89348BEA-2AAA-44CC-8FB3-ADD4DA840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3056788"/>
              <a:ext cx="157388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-60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AF3F2991-5C99-4930-97F8-17DC31E6F4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2439670"/>
              <a:ext cx="3121025" cy="4763"/>
            </a:xfrm>
            <a:custGeom>
              <a:avLst/>
              <a:gdLst>
                <a:gd name="T0" fmla="*/ 33 w 1966"/>
                <a:gd name="T1" fmla="*/ 3 h 3"/>
                <a:gd name="T2" fmla="*/ 65 w 1966"/>
                <a:gd name="T3" fmla="*/ 0 h 3"/>
                <a:gd name="T4" fmla="*/ 87 w 1966"/>
                <a:gd name="T5" fmla="*/ 3 h 3"/>
                <a:gd name="T6" fmla="*/ 141 w 1966"/>
                <a:gd name="T7" fmla="*/ 0 h 3"/>
                <a:gd name="T8" fmla="*/ 152 w 1966"/>
                <a:gd name="T9" fmla="*/ 0 h 3"/>
                <a:gd name="T10" fmla="*/ 207 w 1966"/>
                <a:gd name="T11" fmla="*/ 3 h 3"/>
                <a:gd name="T12" fmla="*/ 239 w 1966"/>
                <a:gd name="T13" fmla="*/ 0 h 3"/>
                <a:gd name="T14" fmla="*/ 261 w 1966"/>
                <a:gd name="T15" fmla="*/ 3 h 3"/>
                <a:gd name="T16" fmla="*/ 315 w 1966"/>
                <a:gd name="T17" fmla="*/ 0 h 3"/>
                <a:gd name="T18" fmla="*/ 326 w 1966"/>
                <a:gd name="T19" fmla="*/ 0 h 3"/>
                <a:gd name="T20" fmla="*/ 380 w 1966"/>
                <a:gd name="T21" fmla="*/ 3 h 3"/>
                <a:gd name="T22" fmla="*/ 413 w 1966"/>
                <a:gd name="T23" fmla="*/ 0 h 3"/>
                <a:gd name="T24" fmla="*/ 435 w 1966"/>
                <a:gd name="T25" fmla="*/ 3 h 3"/>
                <a:gd name="T26" fmla="*/ 489 w 1966"/>
                <a:gd name="T27" fmla="*/ 0 h 3"/>
                <a:gd name="T28" fmla="*/ 500 w 1966"/>
                <a:gd name="T29" fmla="*/ 0 h 3"/>
                <a:gd name="T30" fmla="*/ 554 w 1966"/>
                <a:gd name="T31" fmla="*/ 3 h 3"/>
                <a:gd name="T32" fmla="*/ 587 w 1966"/>
                <a:gd name="T33" fmla="*/ 0 h 3"/>
                <a:gd name="T34" fmla="*/ 608 w 1966"/>
                <a:gd name="T35" fmla="*/ 3 h 3"/>
                <a:gd name="T36" fmla="*/ 663 w 1966"/>
                <a:gd name="T37" fmla="*/ 0 h 3"/>
                <a:gd name="T38" fmla="*/ 674 w 1966"/>
                <a:gd name="T39" fmla="*/ 0 h 3"/>
                <a:gd name="T40" fmla="*/ 728 w 1966"/>
                <a:gd name="T41" fmla="*/ 3 h 3"/>
                <a:gd name="T42" fmla="*/ 761 w 1966"/>
                <a:gd name="T43" fmla="*/ 0 h 3"/>
                <a:gd name="T44" fmla="*/ 782 w 1966"/>
                <a:gd name="T45" fmla="*/ 3 h 3"/>
                <a:gd name="T46" fmla="*/ 837 w 1966"/>
                <a:gd name="T47" fmla="*/ 0 h 3"/>
                <a:gd name="T48" fmla="*/ 847 w 1966"/>
                <a:gd name="T49" fmla="*/ 0 h 3"/>
                <a:gd name="T50" fmla="*/ 902 w 1966"/>
                <a:gd name="T51" fmla="*/ 3 h 3"/>
                <a:gd name="T52" fmla="*/ 934 w 1966"/>
                <a:gd name="T53" fmla="*/ 0 h 3"/>
                <a:gd name="T54" fmla="*/ 956 w 1966"/>
                <a:gd name="T55" fmla="*/ 3 h 3"/>
                <a:gd name="T56" fmla="*/ 1010 w 1966"/>
                <a:gd name="T57" fmla="*/ 0 h 3"/>
                <a:gd name="T58" fmla="*/ 1021 w 1966"/>
                <a:gd name="T59" fmla="*/ 0 h 3"/>
                <a:gd name="T60" fmla="*/ 1076 w 1966"/>
                <a:gd name="T61" fmla="*/ 3 h 3"/>
                <a:gd name="T62" fmla="*/ 1108 w 1966"/>
                <a:gd name="T63" fmla="*/ 0 h 3"/>
                <a:gd name="T64" fmla="*/ 1130 w 1966"/>
                <a:gd name="T65" fmla="*/ 3 h 3"/>
                <a:gd name="T66" fmla="*/ 1184 w 1966"/>
                <a:gd name="T67" fmla="*/ 0 h 3"/>
                <a:gd name="T68" fmla="*/ 1195 w 1966"/>
                <a:gd name="T69" fmla="*/ 0 h 3"/>
                <a:gd name="T70" fmla="*/ 1249 w 1966"/>
                <a:gd name="T71" fmla="*/ 3 h 3"/>
                <a:gd name="T72" fmla="*/ 1282 w 1966"/>
                <a:gd name="T73" fmla="*/ 0 h 3"/>
                <a:gd name="T74" fmla="*/ 1304 w 1966"/>
                <a:gd name="T75" fmla="*/ 3 h 3"/>
                <a:gd name="T76" fmla="*/ 1358 w 1966"/>
                <a:gd name="T77" fmla="*/ 0 h 3"/>
                <a:gd name="T78" fmla="*/ 1369 w 1966"/>
                <a:gd name="T79" fmla="*/ 0 h 3"/>
                <a:gd name="T80" fmla="*/ 1423 w 1966"/>
                <a:gd name="T81" fmla="*/ 3 h 3"/>
                <a:gd name="T82" fmla="*/ 1456 w 1966"/>
                <a:gd name="T83" fmla="*/ 0 h 3"/>
                <a:gd name="T84" fmla="*/ 1477 w 1966"/>
                <a:gd name="T85" fmla="*/ 3 h 3"/>
                <a:gd name="T86" fmla="*/ 1532 w 1966"/>
                <a:gd name="T87" fmla="*/ 0 h 3"/>
                <a:gd name="T88" fmla="*/ 1543 w 1966"/>
                <a:gd name="T89" fmla="*/ 0 h 3"/>
                <a:gd name="T90" fmla="*/ 1597 w 1966"/>
                <a:gd name="T91" fmla="*/ 3 h 3"/>
                <a:gd name="T92" fmla="*/ 1629 w 1966"/>
                <a:gd name="T93" fmla="*/ 0 h 3"/>
                <a:gd name="T94" fmla="*/ 1651 w 1966"/>
                <a:gd name="T95" fmla="*/ 3 h 3"/>
                <a:gd name="T96" fmla="*/ 1705 w 1966"/>
                <a:gd name="T97" fmla="*/ 0 h 3"/>
                <a:gd name="T98" fmla="*/ 1716 w 1966"/>
                <a:gd name="T99" fmla="*/ 0 h 3"/>
                <a:gd name="T100" fmla="*/ 1771 w 1966"/>
                <a:gd name="T101" fmla="*/ 3 h 3"/>
                <a:gd name="T102" fmla="*/ 1803 w 1966"/>
                <a:gd name="T103" fmla="*/ 0 h 3"/>
                <a:gd name="T104" fmla="*/ 1825 w 1966"/>
                <a:gd name="T105" fmla="*/ 3 h 3"/>
                <a:gd name="T106" fmla="*/ 1879 w 1966"/>
                <a:gd name="T107" fmla="*/ 0 h 3"/>
                <a:gd name="T108" fmla="*/ 1890 w 1966"/>
                <a:gd name="T109" fmla="*/ 0 h 3"/>
                <a:gd name="T110" fmla="*/ 1944 w 1966"/>
                <a:gd name="T1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3">
                  <a:moveTo>
                    <a:pt x="0" y="0"/>
                  </a:moveTo>
                  <a:lnTo>
                    <a:pt x="11" y="0"/>
                  </a:lnTo>
                  <a:lnTo>
                    <a:pt x="11" y="3"/>
                  </a:lnTo>
                  <a:lnTo>
                    <a:pt x="0" y="3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22" y="3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3"/>
                  </a:lnTo>
                  <a:lnTo>
                    <a:pt x="44" y="3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65" y="3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3"/>
                  </a:lnTo>
                  <a:lnTo>
                    <a:pt x="87" y="3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3"/>
                  </a:lnTo>
                  <a:lnTo>
                    <a:pt x="109" y="3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3"/>
                  </a:lnTo>
                  <a:lnTo>
                    <a:pt x="131" y="3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3"/>
                  </a:lnTo>
                  <a:lnTo>
                    <a:pt x="152" y="3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3"/>
                  </a:lnTo>
                  <a:lnTo>
                    <a:pt x="174" y="3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3"/>
                  </a:lnTo>
                  <a:lnTo>
                    <a:pt x="196" y="3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3"/>
                  </a:lnTo>
                  <a:lnTo>
                    <a:pt x="217" y="3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3"/>
                  </a:lnTo>
                  <a:lnTo>
                    <a:pt x="239" y="3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3"/>
                  </a:lnTo>
                  <a:lnTo>
                    <a:pt x="261" y="3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3"/>
                  </a:lnTo>
                  <a:lnTo>
                    <a:pt x="283" y="3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3"/>
                  </a:lnTo>
                  <a:lnTo>
                    <a:pt x="304" y="3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3"/>
                  </a:lnTo>
                  <a:lnTo>
                    <a:pt x="326" y="3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3"/>
                  </a:lnTo>
                  <a:lnTo>
                    <a:pt x="348" y="3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3"/>
                  </a:lnTo>
                  <a:lnTo>
                    <a:pt x="370" y="3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3"/>
                  </a:lnTo>
                  <a:lnTo>
                    <a:pt x="391" y="3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3"/>
                  </a:lnTo>
                  <a:lnTo>
                    <a:pt x="413" y="3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3"/>
                  </a:lnTo>
                  <a:lnTo>
                    <a:pt x="435" y="3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3"/>
                  </a:lnTo>
                  <a:lnTo>
                    <a:pt x="456" y="3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3"/>
                  </a:lnTo>
                  <a:lnTo>
                    <a:pt x="478" y="3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3"/>
                  </a:lnTo>
                  <a:lnTo>
                    <a:pt x="500" y="3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3"/>
                  </a:lnTo>
                  <a:lnTo>
                    <a:pt x="522" y="3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3"/>
                  </a:lnTo>
                  <a:lnTo>
                    <a:pt x="543" y="3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3"/>
                  </a:lnTo>
                  <a:lnTo>
                    <a:pt x="565" y="3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3"/>
                  </a:lnTo>
                  <a:lnTo>
                    <a:pt x="587" y="3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3"/>
                  </a:lnTo>
                  <a:lnTo>
                    <a:pt x="608" y="3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3"/>
                  </a:lnTo>
                  <a:lnTo>
                    <a:pt x="630" y="3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3"/>
                  </a:lnTo>
                  <a:lnTo>
                    <a:pt x="652" y="3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3"/>
                  </a:lnTo>
                  <a:lnTo>
                    <a:pt x="674" y="3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3"/>
                  </a:lnTo>
                  <a:lnTo>
                    <a:pt x="695" y="3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3"/>
                  </a:lnTo>
                  <a:lnTo>
                    <a:pt x="717" y="3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3"/>
                  </a:lnTo>
                  <a:lnTo>
                    <a:pt x="739" y="3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3"/>
                  </a:lnTo>
                  <a:lnTo>
                    <a:pt x="761" y="3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3"/>
                  </a:lnTo>
                  <a:lnTo>
                    <a:pt x="782" y="3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3"/>
                  </a:lnTo>
                  <a:lnTo>
                    <a:pt x="804" y="3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3"/>
                  </a:lnTo>
                  <a:lnTo>
                    <a:pt x="826" y="3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3"/>
                  </a:lnTo>
                  <a:lnTo>
                    <a:pt x="847" y="3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3"/>
                  </a:lnTo>
                  <a:lnTo>
                    <a:pt x="869" y="3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3"/>
                  </a:lnTo>
                  <a:lnTo>
                    <a:pt x="891" y="3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3"/>
                  </a:lnTo>
                  <a:lnTo>
                    <a:pt x="913" y="3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3"/>
                  </a:lnTo>
                  <a:lnTo>
                    <a:pt x="934" y="3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3"/>
                  </a:lnTo>
                  <a:lnTo>
                    <a:pt x="956" y="3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3"/>
                  </a:lnTo>
                  <a:lnTo>
                    <a:pt x="978" y="3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3"/>
                  </a:lnTo>
                  <a:lnTo>
                    <a:pt x="999" y="3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3"/>
                  </a:lnTo>
                  <a:lnTo>
                    <a:pt x="1021" y="3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3"/>
                  </a:lnTo>
                  <a:lnTo>
                    <a:pt x="1043" y="3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3"/>
                  </a:lnTo>
                  <a:lnTo>
                    <a:pt x="1065" y="3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3"/>
                  </a:lnTo>
                  <a:lnTo>
                    <a:pt x="1086" y="3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3"/>
                  </a:lnTo>
                  <a:lnTo>
                    <a:pt x="1108" y="3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3"/>
                  </a:lnTo>
                  <a:lnTo>
                    <a:pt x="1130" y="3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3"/>
                  </a:lnTo>
                  <a:lnTo>
                    <a:pt x="1152" y="3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3"/>
                  </a:lnTo>
                  <a:lnTo>
                    <a:pt x="1173" y="3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3"/>
                  </a:lnTo>
                  <a:lnTo>
                    <a:pt x="1195" y="3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3"/>
                  </a:lnTo>
                  <a:lnTo>
                    <a:pt x="1217" y="3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3"/>
                  </a:lnTo>
                  <a:lnTo>
                    <a:pt x="1238" y="3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3"/>
                  </a:lnTo>
                  <a:lnTo>
                    <a:pt x="1260" y="3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3"/>
                  </a:lnTo>
                  <a:lnTo>
                    <a:pt x="1282" y="3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3"/>
                  </a:lnTo>
                  <a:lnTo>
                    <a:pt x="1304" y="3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3"/>
                  </a:lnTo>
                  <a:lnTo>
                    <a:pt x="1325" y="3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3"/>
                  </a:lnTo>
                  <a:lnTo>
                    <a:pt x="1347" y="3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3"/>
                  </a:lnTo>
                  <a:lnTo>
                    <a:pt x="1369" y="3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3"/>
                  </a:lnTo>
                  <a:lnTo>
                    <a:pt x="1390" y="3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3"/>
                  </a:lnTo>
                  <a:lnTo>
                    <a:pt x="1412" y="3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3"/>
                  </a:lnTo>
                  <a:lnTo>
                    <a:pt x="1434" y="3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3"/>
                  </a:lnTo>
                  <a:lnTo>
                    <a:pt x="1456" y="3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3"/>
                  </a:lnTo>
                  <a:lnTo>
                    <a:pt x="1477" y="3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3"/>
                  </a:lnTo>
                  <a:lnTo>
                    <a:pt x="1499" y="3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3"/>
                  </a:lnTo>
                  <a:lnTo>
                    <a:pt x="1521" y="3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3"/>
                  </a:lnTo>
                  <a:lnTo>
                    <a:pt x="1543" y="3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3"/>
                  </a:lnTo>
                  <a:lnTo>
                    <a:pt x="1564" y="3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3"/>
                  </a:lnTo>
                  <a:lnTo>
                    <a:pt x="1586" y="3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3"/>
                  </a:lnTo>
                  <a:lnTo>
                    <a:pt x="1608" y="3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3"/>
                  </a:lnTo>
                  <a:lnTo>
                    <a:pt x="1629" y="3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3"/>
                  </a:lnTo>
                  <a:lnTo>
                    <a:pt x="1651" y="3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3"/>
                  </a:lnTo>
                  <a:lnTo>
                    <a:pt x="1673" y="3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3"/>
                  </a:lnTo>
                  <a:lnTo>
                    <a:pt x="1695" y="3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3"/>
                  </a:lnTo>
                  <a:lnTo>
                    <a:pt x="1716" y="3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3"/>
                  </a:lnTo>
                  <a:lnTo>
                    <a:pt x="1738" y="3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3"/>
                  </a:lnTo>
                  <a:lnTo>
                    <a:pt x="1760" y="3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3"/>
                  </a:lnTo>
                  <a:lnTo>
                    <a:pt x="1781" y="3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3"/>
                  </a:lnTo>
                  <a:lnTo>
                    <a:pt x="1803" y="3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3"/>
                  </a:lnTo>
                  <a:lnTo>
                    <a:pt x="1825" y="3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3"/>
                  </a:lnTo>
                  <a:lnTo>
                    <a:pt x="1847" y="3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3"/>
                  </a:lnTo>
                  <a:lnTo>
                    <a:pt x="1868" y="3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3"/>
                  </a:lnTo>
                  <a:lnTo>
                    <a:pt x="1890" y="3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3"/>
                  </a:lnTo>
                  <a:lnTo>
                    <a:pt x="1912" y="3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3"/>
                  </a:lnTo>
                  <a:lnTo>
                    <a:pt x="1934" y="3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3"/>
                  </a:lnTo>
                  <a:lnTo>
                    <a:pt x="1955" y="3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34041DB2-C63C-4C95-B215-B9A81BA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244125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A12258B7-0763-475F-97D4-8C98725186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244125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083B08ED-AB13-418A-8F62-58BEF65B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2332890"/>
              <a:ext cx="157388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-40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3973F3D1-7878-4DD5-B4EC-99C6599ECA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1720533"/>
              <a:ext cx="3121025" cy="6350"/>
            </a:xfrm>
            <a:custGeom>
              <a:avLst/>
              <a:gdLst>
                <a:gd name="T0" fmla="*/ 33 w 1966"/>
                <a:gd name="T1" fmla="*/ 4 h 4"/>
                <a:gd name="T2" fmla="*/ 65 w 1966"/>
                <a:gd name="T3" fmla="*/ 0 h 4"/>
                <a:gd name="T4" fmla="*/ 87 w 1966"/>
                <a:gd name="T5" fmla="*/ 4 h 4"/>
                <a:gd name="T6" fmla="*/ 141 w 1966"/>
                <a:gd name="T7" fmla="*/ 0 h 4"/>
                <a:gd name="T8" fmla="*/ 152 w 1966"/>
                <a:gd name="T9" fmla="*/ 0 h 4"/>
                <a:gd name="T10" fmla="*/ 207 w 1966"/>
                <a:gd name="T11" fmla="*/ 4 h 4"/>
                <a:gd name="T12" fmla="*/ 239 w 1966"/>
                <a:gd name="T13" fmla="*/ 0 h 4"/>
                <a:gd name="T14" fmla="*/ 261 w 1966"/>
                <a:gd name="T15" fmla="*/ 4 h 4"/>
                <a:gd name="T16" fmla="*/ 315 w 1966"/>
                <a:gd name="T17" fmla="*/ 0 h 4"/>
                <a:gd name="T18" fmla="*/ 326 w 1966"/>
                <a:gd name="T19" fmla="*/ 0 h 4"/>
                <a:gd name="T20" fmla="*/ 380 w 1966"/>
                <a:gd name="T21" fmla="*/ 4 h 4"/>
                <a:gd name="T22" fmla="*/ 413 w 1966"/>
                <a:gd name="T23" fmla="*/ 0 h 4"/>
                <a:gd name="T24" fmla="*/ 435 w 1966"/>
                <a:gd name="T25" fmla="*/ 4 h 4"/>
                <a:gd name="T26" fmla="*/ 489 w 1966"/>
                <a:gd name="T27" fmla="*/ 0 h 4"/>
                <a:gd name="T28" fmla="*/ 500 w 1966"/>
                <a:gd name="T29" fmla="*/ 0 h 4"/>
                <a:gd name="T30" fmla="*/ 554 w 1966"/>
                <a:gd name="T31" fmla="*/ 4 h 4"/>
                <a:gd name="T32" fmla="*/ 587 w 1966"/>
                <a:gd name="T33" fmla="*/ 0 h 4"/>
                <a:gd name="T34" fmla="*/ 608 w 1966"/>
                <a:gd name="T35" fmla="*/ 4 h 4"/>
                <a:gd name="T36" fmla="*/ 663 w 1966"/>
                <a:gd name="T37" fmla="*/ 0 h 4"/>
                <a:gd name="T38" fmla="*/ 674 w 1966"/>
                <a:gd name="T39" fmla="*/ 0 h 4"/>
                <a:gd name="T40" fmla="*/ 728 w 1966"/>
                <a:gd name="T41" fmla="*/ 4 h 4"/>
                <a:gd name="T42" fmla="*/ 761 w 1966"/>
                <a:gd name="T43" fmla="*/ 0 h 4"/>
                <a:gd name="T44" fmla="*/ 782 w 1966"/>
                <a:gd name="T45" fmla="*/ 4 h 4"/>
                <a:gd name="T46" fmla="*/ 837 w 1966"/>
                <a:gd name="T47" fmla="*/ 0 h 4"/>
                <a:gd name="T48" fmla="*/ 847 w 1966"/>
                <a:gd name="T49" fmla="*/ 0 h 4"/>
                <a:gd name="T50" fmla="*/ 902 w 1966"/>
                <a:gd name="T51" fmla="*/ 4 h 4"/>
                <a:gd name="T52" fmla="*/ 934 w 1966"/>
                <a:gd name="T53" fmla="*/ 0 h 4"/>
                <a:gd name="T54" fmla="*/ 956 w 1966"/>
                <a:gd name="T55" fmla="*/ 4 h 4"/>
                <a:gd name="T56" fmla="*/ 1010 w 1966"/>
                <a:gd name="T57" fmla="*/ 0 h 4"/>
                <a:gd name="T58" fmla="*/ 1021 w 1966"/>
                <a:gd name="T59" fmla="*/ 0 h 4"/>
                <a:gd name="T60" fmla="*/ 1076 w 1966"/>
                <a:gd name="T61" fmla="*/ 4 h 4"/>
                <a:gd name="T62" fmla="*/ 1108 w 1966"/>
                <a:gd name="T63" fmla="*/ 0 h 4"/>
                <a:gd name="T64" fmla="*/ 1130 w 1966"/>
                <a:gd name="T65" fmla="*/ 4 h 4"/>
                <a:gd name="T66" fmla="*/ 1184 w 1966"/>
                <a:gd name="T67" fmla="*/ 0 h 4"/>
                <a:gd name="T68" fmla="*/ 1195 w 1966"/>
                <a:gd name="T69" fmla="*/ 0 h 4"/>
                <a:gd name="T70" fmla="*/ 1249 w 1966"/>
                <a:gd name="T71" fmla="*/ 4 h 4"/>
                <a:gd name="T72" fmla="*/ 1282 w 1966"/>
                <a:gd name="T73" fmla="*/ 0 h 4"/>
                <a:gd name="T74" fmla="*/ 1304 w 1966"/>
                <a:gd name="T75" fmla="*/ 4 h 4"/>
                <a:gd name="T76" fmla="*/ 1358 w 1966"/>
                <a:gd name="T77" fmla="*/ 0 h 4"/>
                <a:gd name="T78" fmla="*/ 1369 w 1966"/>
                <a:gd name="T79" fmla="*/ 0 h 4"/>
                <a:gd name="T80" fmla="*/ 1423 w 1966"/>
                <a:gd name="T81" fmla="*/ 4 h 4"/>
                <a:gd name="T82" fmla="*/ 1456 w 1966"/>
                <a:gd name="T83" fmla="*/ 0 h 4"/>
                <a:gd name="T84" fmla="*/ 1477 w 1966"/>
                <a:gd name="T85" fmla="*/ 4 h 4"/>
                <a:gd name="T86" fmla="*/ 1532 w 1966"/>
                <a:gd name="T87" fmla="*/ 0 h 4"/>
                <a:gd name="T88" fmla="*/ 1543 w 1966"/>
                <a:gd name="T89" fmla="*/ 0 h 4"/>
                <a:gd name="T90" fmla="*/ 1597 w 1966"/>
                <a:gd name="T91" fmla="*/ 4 h 4"/>
                <a:gd name="T92" fmla="*/ 1629 w 1966"/>
                <a:gd name="T93" fmla="*/ 0 h 4"/>
                <a:gd name="T94" fmla="*/ 1651 w 1966"/>
                <a:gd name="T95" fmla="*/ 4 h 4"/>
                <a:gd name="T96" fmla="*/ 1705 w 1966"/>
                <a:gd name="T97" fmla="*/ 0 h 4"/>
                <a:gd name="T98" fmla="*/ 1716 w 1966"/>
                <a:gd name="T99" fmla="*/ 0 h 4"/>
                <a:gd name="T100" fmla="*/ 1771 w 1966"/>
                <a:gd name="T101" fmla="*/ 4 h 4"/>
                <a:gd name="T102" fmla="*/ 1803 w 1966"/>
                <a:gd name="T103" fmla="*/ 0 h 4"/>
                <a:gd name="T104" fmla="*/ 1825 w 1966"/>
                <a:gd name="T105" fmla="*/ 4 h 4"/>
                <a:gd name="T106" fmla="*/ 1879 w 1966"/>
                <a:gd name="T107" fmla="*/ 0 h 4"/>
                <a:gd name="T108" fmla="*/ 1890 w 1966"/>
                <a:gd name="T109" fmla="*/ 0 h 4"/>
                <a:gd name="T110" fmla="*/ 1944 w 1966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22" y="4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4"/>
                  </a:lnTo>
                  <a:lnTo>
                    <a:pt x="65" y="4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4"/>
                  </a:lnTo>
                  <a:lnTo>
                    <a:pt x="87" y="4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4"/>
                  </a:lnTo>
                  <a:lnTo>
                    <a:pt x="109" y="4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4"/>
                  </a:lnTo>
                  <a:lnTo>
                    <a:pt x="131" y="4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4"/>
                  </a:lnTo>
                  <a:lnTo>
                    <a:pt x="152" y="4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4"/>
                  </a:lnTo>
                  <a:lnTo>
                    <a:pt x="174" y="4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6" y="4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4"/>
                  </a:lnTo>
                  <a:lnTo>
                    <a:pt x="217" y="4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4"/>
                  </a:lnTo>
                  <a:lnTo>
                    <a:pt x="239" y="4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4"/>
                  </a:lnTo>
                  <a:lnTo>
                    <a:pt x="261" y="4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4"/>
                  </a:lnTo>
                  <a:lnTo>
                    <a:pt x="283" y="4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4"/>
                  </a:lnTo>
                  <a:lnTo>
                    <a:pt x="304" y="4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4"/>
                  </a:lnTo>
                  <a:lnTo>
                    <a:pt x="326" y="4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4"/>
                  </a:lnTo>
                  <a:lnTo>
                    <a:pt x="348" y="4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70" y="4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4"/>
                  </a:lnTo>
                  <a:lnTo>
                    <a:pt x="391" y="4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4"/>
                  </a:lnTo>
                  <a:lnTo>
                    <a:pt x="435" y="4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4"/>
                  </a:lnTo>
                  <a:lnTo>
                    <a:pt x="456" y="4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4"/>
                  </a:lnTo>
                  <a:lnTo>
                    <a:pt x="478" y="4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4"/>
                  </a:lnTo>
                  <a:lnTo>
                    <a:pt x="500" y="4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4"/>
                  </a:lnTo>
                  <a:lnTo>
                    <a:pt x="522" y="4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4"/>
                  </a:lnTo>
                  <a:lnTo>
                    <a:pt x="543" y="4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4"/>
                  </a:lnTo>
                  <a:lnTo>
                    <a:pt x="565" y="4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4"/>
                  </a:lnTo>
                  <a:lnTo>
                    <a:pt x="587" y="4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4"/>
                  </a:lnTo>
                  <a:lnTo>
                    <a:pt x="630" y="4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4"/>
                  </a:lnTo>
                  <a:lnTo>
                    <a:pt x="652" y="4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4"/>
                  </a:lnTo>
                  <a:lnTo>
                    <a:pt x="674" y="4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4"/>
                  </a:lnTo>
                  <a:lnTo>
                    <a:pt x="695" y="4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4"/>
                  </a:lnTo>
                  <a:lnTo>
                    <a:pt x="717" y="4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4"/>
                  </a:lnTo>
                  <a:lnTo>
                    <a:pt x="739" y="4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4"/>
                  </a:lnTo>
                  <a:lnTo>
                    <a:pt x="761" y="4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4"/>
                  </a:lnTo>
                  <a:lnTo>
                    <a:pt x="782" y="4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4"/>
                  </a:lnTo>
                  <a:lnTo>
                    <a:pt x="804" y="4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4"/>
                  </a:lnTo>
                  <a:lnTo>
                    <a:pt x="847" y="4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4"/>
                  </a:lnTo>
                  <a:lnTo>
                    <a:pt x="869" y="4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4"/>
                  </a:lnTo>
                  <a:lnTo>
                    <a:pt x="891" y="4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4"/>
                  </a:lnTo>
                  <a:lnTo>
                    <a:pt x="913" y="4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4"/>
                  </a:lnTo>
                  <a:lnTo>
                    <a:pt x="934" y="4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4"/>
                  </a:lnTo>
                  <a:lnTo>
                    <a:pt x="956" y="4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4"/>
                  </a:lnTo>
                  <a:lnTo>
                    <a:pt x="978" y="4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4"/>
                  </a:lnTo>
                  <a:lnTo>
                    <a:pt x="999" y="4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4"/>
                  </a:lnTo>
                  <a:lnTo>
                    <a:pt x="1043" y="4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4"/>
                  </a:lnTo>
                  <a:lnTo>
                    <a:pt x="1065" y="4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4"/>
                  </a:lnTo>
                  <a:lnTo>
                    <a:pt x="1086" y="4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4"/>
                  </a:lnTo>
                  <a:lnTo>
                    <a:pt x="1108" y="4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4"/>
                  </a:lnTo>
                  <a:lnTo>
                    <a:pt x="1130" y="4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4"/>
                  </a:lnTo>
                  <a:lnTo>
                    <a:pt x="1152" y="4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4"/>
                  </a:lnTo>
                  <a:lnTo>
                    <a:pt x="1173" y="4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4"/>
                  </a:lnTo>
                  <a:lnTo>
                    <a:pt x="1195" y="4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4"/>
                  </a:lnTo>
                  <a:lnTo>
                    <a:pt x="1217" y="4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4"/>
                  </a:lnTo>
                  <a:lnTo>
                    <a:pt x="1238" y="4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4"/>
                  </a:lnTo>
                  <a:lnTo>
                    <a:pt x="1260" y="4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4"/>
                  </a:lnTo>
                  <a:lnTo>
                    <a:pt x="1282" y="4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4"/>
                  </a:lnTo>
                  <a:lnTo>
                    <a:pt x="1304" y="4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4"/>
                  </a:lnTo>
                  <a:lnTo>
                    <a:pt x="1325" y="4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4"/>
                  </a:lnTo>
                  <a:lnTo>
                    <a:pt x="1347" y="4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4"/>
                  </a:lnTo>
                  <a:lnTo>
                    <a:pt x="1369" y="4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4"/>
                  </a:lnTo>
                  <a:lnTo>
                    <a:pt x="1390" y="4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4"/>
                  </a:lnTo>
                  <a:lnTo>
                    <a:pt x="1412" y="4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4"/>
                  </a:lnTo>
                  <a:lnTo>
                    <a:pt x="1434" y="4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4"/>
                  </a:lnTo>
                  <a:lnTo>
                    <a:pt x="1456" y="4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4"/>
                  </a:lnTo>
                  <a:lnTo>
                    <a:pt x="1477" y="4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4"/>
                  </a:lnTo>
                  <a:lnTo>
                    <a:pt x="1499" y="4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4"/>
                  </a:lnTo>
                  <a:lnTo>
                    <a:pt x="1521" y="4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4"/>
                  </a:lnTo>
                  <a:lnTo>
                    <a:pt x="1543" y="4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4"/>
                  </a:lnTo>
                  <a:lnTo>
                    <a:pt x="1564" y="4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4"/>
                  </a:lnTo>
                  <a:lnTo>
                    <a:pt x="1586" y="4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4"/>
                  </a:lnTo>
                  <a:lnTo>
                    <a:pt x="1608" y="4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9" y="4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4"/>
                  </a:lnTo>
                  <a:lnTo>
                    <a:pt x="1651" y="4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4"/>
                  </a:lnTo>
                  <a:lnTo>
                    <a:pt x="1673" y="4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4"/>
                  </a:lnTo>
                  <a:lnTo>
                    <a:pt x="1695" y="4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4"/>
                  </a:lnTo>
                  <a:lnTo>
                    <a:pt x="1716" y="4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4"/>
                  </a:lnTo>
                  <a:lnTo>
                    <a:pt x="1738" y="4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4"/>
                  </a:lnTo>
                  <a:lnTo>
                    <a:pt x="1760" y="4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4"/>
                  </a:lnTo>
                  <a:lnTo>
                    <a:pt x="1781" y="4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4"/>
                  </a:lnTo>
                  <a:lnTo>
                    <a:pt x="1803" y="4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4"/>
                  </a:lnTo>
                  <a:lnTo>
                    <a:pt x="1825" y="4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7" y="4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4"/>
                  </a:lnTo>
                  <a:lnTo>
                    <a:pt x="1868" y="4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4"/>
                  </a:lnTo>
                  <a:lnTo>
                    <a:pt x="1890" y="4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4"/>
                  </a:lnTo>
                  <a:lnTo>
                    <a:pt x="1912" y="4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4"/>
                  </a:lnTo>
                  <a:lnTo>
                    <a:pt x="1934" y="4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4"/>
                  </a:lnTo>
                  <a:lnTo>
                    <a:pt x="1955" y="4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2BCB8108-3A37-4CCB-85F2-73ACA85B9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172370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7B221190-36E8-401E-BF37-F2D3FE2DB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172370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FDB93B83-BCE7-42D3-A5E2-45C03B4E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063" y="1613753"/>
              <a:ext cx="157388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-20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4E3AA560-8B79-480A-A6FC-CEDE2447EC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71638" y="996633"/>
              <a:ext cx="3121025" cy="6350"/>
            </a:xfrm>
            <a:custGeom>
              <a:avLst/>
              <a:gdLst>
                <a:gd name="T0" fmla="*/ 33 w 1966"/>
                <a:gd name="T1" fmla="*/ 4 h 4"/>
                <a:gd name="T2" fmla="*/ 65 w 1966"/>
                <a:gd name="T3" fmla="*/ 0 h 4"/>
                <a:gd name="T4" fmla="*/ 87 w 1966"/>
                <a:gd name="T5" fmla="*/ 4 h 4"/>
                <a:gd name="T6" fmla="*/ 141 w 1966"/>
                <a:gd name="T7" fmla="*/ 0 h 4"/>
                <a:gd name="T8" fmla="*/ 152 w 1966"/>
                <a:gd name="T9" fmla="*/ 0 h 4"/>
                <a:gd name="T10" fmla="*/ 207 w 1966"/>
                <a:gd name="T11" fmla="*/ 4 h 4"/>
                <a:gd name="T12" fmla="*/ 239 w 1966"/>
                <a:gd name="T13" fmla="*/ 0 h 4"/>
                <a:gd name="T14" fmla="*/ 261 w 1966"/>
                <a:gd name="T15" fmla="*/ 4 h 4"/>
                <a:gd name="T16" fmla="*/ 315 w 1966"/>
                <a:gd name="T17" fmla="*/ 0 h 4"/>
                <a:gd name="T18" fmla="*/ 326 w 1966"/>
                <a:gd name="T19" fmla="*/ 0 h 4"/>
                <a:gd name="T20" fmla="*/ 380 w 1966"/>
                <a:gd name="T21" fmla="*/ 4 h 4"/>
                <a:gd name="T22" fmla="*/ 413 w 1966"/>
                <a:gd name="T23" fmla="*/ 0 h 4"/>
                <a:gd name="T24" fmla="*/ 435 w 1966"/>
                <a:gd name="T25" fmla="*/ 4 h 4"/>
                <a:gd name="T26" fmla="*/ 489 w 1966"/>
                <a:gd name="T27" fmla="*/ 0 h 4"/>
                <a:gd name="T28" fmla="*/ 500 w 1966"/>
                <a:gd name="T29" fmla="*/ 0 h 4"/>
                <a:gd name="T30" fmla="*/ 554 w 1966"/>
                <a:gd name="T31" fmla="*/ 4 h 4"/>
                <a:gd name="T32" fmla="*/ 587 w 1966"/>
                <a:gd name="T33" fmla="*/ 0 h 4"/>
                <a:gd name="T34" fmla="*/ 608 w 1966"/>
                <a:gd name="T35" fmla="*/ 4 h 4"/>
                <a:gd name="T36" fmla="*/ 663 w 1966"/>
                <a:gd name="T37" fmla="*/ 0 h 4"/>
                <a:gd name="T38" fmla="*/ 674 w 1966"/>
                <a:gd name="T39" fmla="*/ 0 h 4"/>
                <a:gd name="T40" fmla="*/ 728 w 1966"/>
                <a:gd name="T41" fmla="*/ 4 h 4"/>
                <a:gd name="T42" fmla="*/ 761 w 1966"/>
                <a:gd name="T43" fmla="*/ 0 h 4"/>
                <a:gd name="T44" fmla="*/ 782 w 1966"/>
                <a:gd name="T45" fmla="*/ 4 h 4"/>
                <a:gd name="T46" fmla="*/ 837 w 1966"/>
                <a:gd name="T47" fmla="*/ 0 h 4"/>
                <a:gd name="T48" fmla="*/ 847 w 1966"/>
                <a:gd name="T49" fmla="*/ 0 h 4"/>
                <a:gd name="T50" fmla="*/ 902 w 1966"/>
                <a:gd name="T51" fmla="*/ 4 h 4"/>
                <a:gd name="T52" fmla="*/ 934 w 1966"/>
                <a:gd name="T53" fmla="*/ 0 h 4"/>
                <a:gd name="T54" fmla="*/ 956 w 1966"/>
                <a:gd name="T55" fmla="*/ 4 h 4"/>
                <a:gd name="T56" fmla="*/ 1010 w 1966"/>
                <a:gd name="T57" fmla="*/ 0 h 4"/>
                <a:gd name="T58" fmla="*/ 1021 w 1966"/>
                <a:gd name="T59" fmla="*/ 0 h 4"/>
                <a:gd name="T60" fmla="*/ 1076 w 1966"/>
                <a:gd name="T61" fmla="*/ 4 h 4"/>
                <a:gd name="T62" fmla="*/ 1108 w 1966"/>
                <a:gd name="T63" fmla="*/ 0 h 4"/>
                <a:gd name="T64" fmla="*/ 1130 w 1966"/>
                <a:gd name="T65" fmla="*/ 4 h 4"/>
                <a:gd name="T66" fmla="*/ 1184 w 1966"/>
                <a:gd name="T67" fmla="*/ 0 h 4"/>
                <a:gd name="T68" fmla="*/ 1195 w 1966"/>
                <a:gd name="T69" fmla="*/ 0 h 4"/>
                <a:gd name="T70" fmla="*/ 1249 w 1966"/>
                <a:gd name="T71" fmla="*/ 4 h 4"/>
                <a:gd name="T72" fmla="*/ 1282 w 1966"/>
                <a:gd name="T73" fmla="*/ 0 h 4"/>
                <a:gd name="T74" fmla="*/ 1304 w 1966"/>
                <a:gd name="T75" fmla="*/ 4 h 4"/>
                <a:gd name="T76" fmla="*/ 1358 w 1966"/>
                <a:gd name="T77" fmla="*/ 0 h 4"/>
                <a:gd name="T78" fmla="*/ 1369 w 1966"/>
                <a:gd name="T79" fmla="*/ 0 h 4"/>
                <a:gd name="T80" fmla="*/ 1423 w 1966"/>
                <a:gd name="T81" fmla="*/ 4 h 4"/>
                <a:gd name="T82" fmla="*/ 1456 w 1966"/>
                <a:gd name="T83" fmla="*/ 0 h 4"/>
                <a:gd name="T84" fmla="*/ 1477 w 1966"/>
                <a:gd name="T85" fmla="*/ 4 h 4"/>
                <a:gd name="T86" fmla="*/ 1532 w 1966"/>
                <a:gd name="T87" fmla="*/ 0 h 4"/>
                <a:gd name="T88" fmla="*/ 1543 w 1966"/>
                <a:gd name="T89" fmla="*/ 0 h 4"/>
                <a:gd name="T90" fmla="*/ 1597 w 1966"/>
                <a:gd name="T91" fmla="*/ 4 h 4"/>
                <a:gd name="T92" fmla="*/ 1629 w 1966"/>
                <a:gd name="T93" fmla="*/ 0 h 4"/>
                <a:gd name="T94" fmla="*/ 1651 w 1966"/>
                <a:gd name="T95" fmla="*/ 4 h 4"/>
                <a:gd name="T96" fmla="*/ 1705 w 1966"/>
                <a:gd name="T97" fmla="*/ 0 h 4"/>
                <a:gd name="T98" fmla="*/ 1716 w 1966"/>
                <a:gd name="T99" fmla="*/ 0 h 4"/>
                <a:gd name="T100" fmla="*/ 1771 w 1966"/>
                <a:gd name="T101" fmla="*/ 4 h 4"/>
                <a:gd name="T102" fmla="*/ 1803 w 1966"/>
                <a:gd name="T103" fmla="*/ 0 h 4"/>
                <a:gd name="T104" fmla="*/ 1825 w 1966"/>
                <a:gd name="T105" fmla="*/ 4 h 4"/>
                <a:gd name="T106" fmla="*/ 1879 w 1966"/>
                <a:gd name="T107" fmla="*/ 0 h 4"/>
                <a:gd name="T108" fmla="*/ 1890 w 1966"/>
                <a:gd name="T109" fmla="*/ 0 h 4"/>
                <a:gd name="T110" fmla="*/ 1944 w 1966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66" h="4">
                  <a:moveTo>
                    <a:pt x="0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2" y="0"/>
                  </a:moveTo>
                  <a:lnTo>
                    <a:pt x="33" y="0"/>
                  </a:lnTo>
                  <a:lnTo>
                    <a:pt x="33" y="4"/>
                  </a:lnTo>
                  <a:lnTo>
                    <a:pt x="22" y="4"/>
                  </a:lnTo>
                  <a:lnTo>
                    <a:pt x="22" y="0"/>
                  </a:lnTo>
                  <a:close/>
                  <a:moveTo>
                    <a:pt x="44" y="0"/>
                  </a:moveTo>
                  <a:lnTo>
                    <a:pt x="55" y="0"/>
                  </a:lnTo>
                  <a:lnTo>
                    <a:pt x="55" y="4"/>
                  </a:lnTo>
                  <a:lnTo>
                    <a:pt x="44" y="4"/>
                  </a:lnTo>
                  <a:lnTo>
                    <a:pt x="44" y="0"/>
                  </a:lnTo>
                  <a:close/>
                  <a:moveTo>
                    <a:pt x="65" y="0"/>
                  </a:moveTo>
                  <a:lnTo>
                    <a:pt x="76" y="0"/>
                  </a:lnTo>
                  <a:lnTo>
                    <a:pt x="76" y="4"/>
                  </a:lnTo>
                  <a:lnTo>
                    <a:pt x="65" y="4"/>
                  </a:lnTo>
                  <a:lnTo>
                    <a:pt x="65" y="0"/>
                  </a:lnTo>
                  <a:close/>
                  <a:moveTo>
                    <a:pt x="87" y="0"/>
                  </a:moveTo>
                  <a:lnTo>
                    <a:pt x="98" y="0"/>
                  </a:lnTo>
                  <a:lnTo>
                    <a:pt x="98" y="4"/>
                  </a:lnTo>
                  <a:lnTo>
                    <a:pt x="87" y="4"/>
                  </a:lnTo>
                  <a:lnTo>
                    <a:pt x="87" y="0"/>
                  </a:lnTo>
                  <a:close/>
                  <a:moveTo>
                    <a:pt x="109" y="0"/>
                  </a:moveTo>
                  <a:lnTo>
                    <a:pt x="120" y="0"/>
                  </a:lnTo>
                  <a:lnTo>
                    <a:pt x="120" y="4"/>
                  </a:lnTo>
                  <a:lnTo>
                    <a:pt x="109" y="4"/>
                  </a:lnTo>
                  <a:lnTo>
                    <a:pt x="109" y="0"/>
                  </a:lnTo>
                  <a:close/>
                  <a:moveTo>
                    <a:pt x="131" y="0"/>
                  </a:moveTo>
                  <a:lnTo>
                    <a:pt x="141" y="0"/>
                  </a:lnTo>
                  <a:lnTo>
                    <a:pt x="141" y="4"/>
                  </a:lnTo>
                  <a:lnTo>
                    <a:pt x="131" y="4"/>
                  </a:lnTo>
                  <a:lnTo>
                    <a:pt x="131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4"/>
                  </a:lnTo>
                  <a:lnTo>
                    <a:pt x="152" y="4"/>
                  </a:lnTo>
                  <a:lnTo>
                    <a:pt x="152" y="0"/>
                  </a:lnTo>
                  <a:close/>
                  <a:moveTo>
                    <a:pt x="174" y="0"/>
                  </a:moveTo>
                  <a:lnTo>
                    <a:pt x="185" y="0"/>
                  </a:lnTo>
                  <a:lnTo>
                    <a:pt x="185" y="4"/>
                  </a:lnTo>
                  <a:lnTo>
                    <a:pt x="174" y="4"/>
                  </a:lnTo>
                  <a:lnTo>
                    <a:pt x="174" y="0"/>
                  </a:lnTo>
                  <a:close/>
                  <a:moveTo>
                    <a:pt x="196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6" y="4"/>
                  </a:lnTo>
                  <a:lnTo>
                    <a:pt x="196" y="0"/>
                  </a:lnTo>
                  <a:close/>
                  <a:moveTo>
                    <a:pt x="217" y="0"/>
                  </a:moveTo>
                  <a:lnTo>
                    <a:pt x="228" y="0"/>
                  </a:lnTo>
                  <a:lnTo>
                    <a:pt x="228" y="4"/>
                  </a:lnTo>
                  <a:lnTo>
                    <a:pt x="217" y="4"/>
                  </a:lnTo>
                  <a:lnTo>
                    <a:pt x="217" y="0"/>
                  </a:lnTo>
                  <a:close/>
                  <a:moveTo>
                    <a:pt x="239" y="0"/>
                  </a:moveTo>
                  <a:lnTo>
                    <a:pt x="250" y="0"/>
                  </a:lnTo>
                  <a:lnTo>
                    <a:pt x="250" y="4"/>
                  </a:lnTo>
                  <a:lnTo>
                    <a:pt x="239" y="4"/>
                  </a:lnTo>
                  <a:lnTo>
                    <a:pt x="239" y="0"/>
                  </a:lnTo>
                  <a:close/>
                  <a:moveTo>
                    <a:pt x="261" y="0"/>
                  </a:moveTo>
                  <a:lnTo>
                    <a:pt x="272" y="0"/>
                  </a:lnTo>
                  <a:lnTo>
                    <a:pt x="272" y="4"/>
                  </a:lnTo>
                  <a:lnTo>
                    <a:pt x="261" y="4"/>
                  </a:lnTo>
                  <a:lnTo>
                    <a:pt x="261" y="0"/>
                  </a:lnTo>
                  <a:close/>
                  <a:moveTo>
                    <a:pt x="283" y="0"/>
                  </a:moveTo>
                  <a:lnTo>
                    <a:pt x="293" y="0"/>
                  </a:lnTo>
                  <a:lnTo>
                    <a:pt x="293" y="4"/>
                  </a:lnTo>
                  <a:lnTo>
                    <a:pt x="283" y="4"/>
                  </a:lnTo>
                  <a:lnTo>
                    <a:pt x="283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4"/>
                  </a:lnTo>
                  <a:lnTo>
                    <a:pt x="304" y="4"/>
                  </a:lnTo>
                  <a:lnTo>
                    <a:pt x="304" y="0"/>
                  </a:lnTo>
                  <a:close/>
                  <a:moveTo>
                    <a:pt x="326" y="0"/>
                  </a:moveTo>
                  <a:lnTo>
                    <a:pt x="337" y="0"/>
                  </a:lnTo>
                  <a:lnTo>
                    <a:pt x="337" y="4"/>
                  </a:lnTo>
                  <a:lnTo>
                    <a:pt x="326" y="4"/>
                  </a:lnTo>
                  <a:lnTo>
                    <a:pt x="326" y="0"/>
                  </a:lnTo>
                  <a:close/>
                  <a:moveTo>
                    <a:pt x="348" y="0"/>
                  </a:moveTo>
                  <a:lnTo>
                    <a:pt x="359" y="0"/>
                  </a:lnTo>
                  <a:lnTo>
                    <a:pt x="359" y="4"/>
                  </a:lnTo>
                  <a:lnTo>
                    <a:pt x="348" y="4"/>
                  </a:lnTo>
                  <a:lnTo>
                    <a:pt x="348" y="0"/>
                  </a:lnTo>
                  <a:close/>
                  <a:moveTo>
                    <a:pt x="370" y="0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70" y="4"/>
                  </a:lnTo>
                  <a:lnTo>
                    <a:pt x="370" y="0"/>
                  </a:lnTo>
                  <a:close/>
                  <a:moveTo>
                    <a:pt x="391" y="0"/>
                  </a:moveTo>
                  <a:lnTo>
                    <a:pt x="402" y="0"/>
                  </a:lnTo>
                  <a:lnTo>
                    <a:pt x="402" y="4"/>
                  </a:lnTo>
                  <a:lnTo>
                    <a:pt x="391" y="4"/>
                  </a:lnTo>
                  <a:lnTo>
                    <a:pt x="391" y="0"/>
                  </a:lnTo>
                  <a:close/>
                  <a:moveTo>
                    <a:pt x="413" y="0"/>
                  </a:moveTo>
                  <a:lnTo>
                    <a:pt x="424" y="0"/>
                  </a:lnTo>
                  <a:lnTo>
                    <a:pt x="424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5" y="0"/>
                  </a:moveTo>
                  <a:lnTo>
                    <a:pt x="446" y="0"/>
                  </a:lnTo>
                  <a:lnTo>
                    <a:pt x="446" y="4"/>
                  </a:lnTo>
                  <a:lnTo>
                    <a:pt x="435" y="4"/>
                  </a:lnTo>
                  <a:lnTo>
                    <a:pt x="435" y="0"/>
                  </a:lnTo>
                  <a:close/>
                  <a:moveTo>
                    <a:pt x="456" y="0"/>
                  </a:moveTo>
                  <a:lnTo>
                    <a:pt x="467" y="0"/>
                  </a:lnTo>
                  <a:lnTo>
                    <a:pt x="467" y="4"/>
                  </a:lnTo>
                  <a:lnTo>
                    <a:pt x="456" y="4"/>
                  </a:lnTo>
                  <a:lnTo>
                    <a:pt x="456" y="0"/>
                  </a:lnTo>
                  <a:close/>
                  <a:moveTo>
                    <a:pt x="478" y="0"/>
                  </a:moveTo>
                  <a:lnTo>
                    <a:pt x="489" y="0"/>
                  </a:lnTo>
                  <a:lnTo>
                    <a:pt x="489" y="4"/>
                  </a:lnTo>
                  <a:lnTo>
                    <a:pt x="478" y="4"/>
                  </a:lnTo>
                  <a:lnTo>
                    <a:pt x="478" y="0"/>
                  </a:lnTo>
                  <a:close/>
                  <a:moveTo>
                    <a:pt x="500" y="0"/>
                  </a:moveTo>
                  <a:lnTo>
                    <a:pt x="511" y="0"/>
                  </a:lnTo>
                  <a:lnTo>
                    <a:pt x="511" y="4"/>
                  </a:lnTo>
                  <a:lnTo>
                    <a:pt x="500" y="4"/>
                  </a:lnTo>
                  <a:lnTo>
                    <a:pt x="500" y="0"/>
                  </a:lnTo>
                  <a:close/>
                  <a:moveTo>
                    <a:pt x="522" y="0"/>
                  </a:moveTo>
                  <a:lnTo>
                    <a:pt x="532" y="0"/>
                  </a:lnTo>
                  <a:lnTo>
                    <a:pt x="532" y="4"/>
                  </a:lnTo>
                  <a:lnTo>
                    <a:pt x="522" y="4"/>
                  </a:lnTo>
                  <a:lnTo>
                    <a:pt x="522" y="0"/>
                  </a:lnTo>
                  <a:close/>
                  <a:moveTo>
                    <a:pt x="543" y="0"/>
                  </a:moveTo>
                  <a:lnTo>
                    <a:pt x="554" y="0"/>
                  </a:lnTo>
                  <a:lnTo>
                    <a:pt x="554" y="4"/>
                  </a:lnTo>
                  <a:lnTo>
                    <a:pt x="543" y="4"/>
                  </a:lnTo>
                  <a:lnTo>
                    <a:pt x="543" y="0"/>
                  </a:lnTo>
                  <a:close/>
                  <a:moveTo>
                    <a:pt x="565" y="0"/>
                  </a:moveTo>
                  <a:lnTo>
                    <a:pt x="576" y="0"/>
                  </a:lnTo>
                  <a:lnTo>
                    <a:pt x="576" y="4"/>
                  </a:lnTo>
                  <a:lnTo>
                    <a:pt x="565" y="4"/>
                  </a:lnTo>
                  <a:lnTo>
                    <a:pt x="565" y="0"/>
                  </a:lnTo>
                  <a:close/>
                  <a:moveTo>
                    <a:pt x="587" y="0"/>
                  </a:moveTo>
                  <a:lnTo>
                    <a:pt x="598" y="0"/>
                  </a:lnTo>
                  <a:lnTo>
                    <a:pt x="598" y="4"/>
                  </a:lnTo>
                  <a:lnTo>
                    <a:pt x="587" y="4"/>
                  </a:lnTo>
                  <a:lnTo>
                    <a:pt x="587" y="0"/>
                  </a:lnTo>
                  <a:close/>
                  <a:moveTo>
                    <a:pt x="608" y="0"/>
                  </a:moveTo>
                  <a:lnTo>
                    <a:pt x="619" y="0"/>
                  </a:lnTo>
                  <a:lnTo>
                    <a:pt x="619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0" y="0"/>
                  </a:moveTo>
                  <a:lnTo>
                    <a:pt x="641" y="0"/>
                  </a:lnTo>
                  <a:lnTo>
                    <a:pt x="641" y="4"/>
                  </a:lnTo>
                  <a:lnTo>
                    <a:pt x="630" y="4"/>
                  </a:lnTo>
                  <a:lnTo>
                    <a:pt x="630" y="0"/>
                  </a:lnTo>
                  <a:close/>
                  <a:moveTo>
                    <a:pt x="652" y="0"/>
                  </a:moveTo>
                  <a:lnTo>
                    <a:pt x="663" y="0"/>
                  </a:lnTo>
                  <a:lnTo>
                    <a:pt x="663" y="4"/>
                  </a:lnTo>
                  <a:lnTo>
                    <a:pt x="652" y="4"/>
                  </a:lnTo>
                  <a:lnTo>
                    <a:pt x="652" y="0"/>
                  </a:lnTo>
                  <a:close/>
                  <a:moveTo>
                    <a:pt x="674" y="0"/>
                  </a:moveTo>
                  <a:lnTo>
                    <a:pt x="684" y="0"/>
                  </a:lnTo>
                  <a:lnTo>
                    <a:pt x="684" y="4"/>
                  </a:lnTo>
                  <a:lnTo>
                    <a:pt x="674" y="4"/>
                  </a:lnTo>
                  <a:lnTo>
                    <a:pt x="674" y="0"/>
                  </a:lnTo>
                  <a:close/>
                  <a:moveTo>
                    <a:pt x="695" y="0"/>
                  </a:moveTo>
                  <a:lnTo>
                    <a:pt x="706" y="0"/>
                  </a:lnTo>
                  <a:lnTo>
                    <a:pt x="706" y="4"/>
                  </a:lnTo>
                  <a:lnTo>
                    <a:pt x="695" y="4"/>
                  </a:lnTo>
                  <a:lnTo>
                    <a:pt x="695" y="0"/>
                  </a:lnTo>
                  <a:close/>
                  <a:moveTo>
                    <a:pt x="717" y="0"/>
                  </a:moveTo>
                  <a:lnTo>
                    <a:pt x="728" y="0"/>
                  </a:lnTo>
                  <a:lnTo>
                    <a:pt x="728" y="4"/>
                  </a:lnTo>
                  <a:lnTo>
                    <a:pt x="717" y="4"/>
                  </a:lnTo>
                  <a:lnTo>
                    <a:pt x="717" y="0"/>
                  </a:lnTo>
                  <a:close/>
                  <a:moveTo>
                    <a:pt x="739" y="0"/>
                  </a:moveTo>
                  <a:lnTo>
                    <a:pt x="750" y="0"/>
                  </a:lnTo>
                  <a:lnTo>
                    <a:pt x="750" y="4"/>
                  </a:lnTo>
                  <a:lnTo>
                    <a:pt x="739" y="4"/>
                  </a:lnTo>
                  <a:lnTo>
                    <a:pt x="739" y="0"/>
                  </a:lnTo>
                  <a:close/>
                  <a:moveTo>
                    <a:pt x="761" y="0"/>
                  </a:moveTo>
                  <a:lnTo>
                    <a:pt x="771" y="0"/>
                  </a:lnTo>
                  <a:lnTo>
                    <a:pt x="771" y="4"/>
                  </a:lnTo>
                  <a:lnTo>
                    <a:pt x="761" y="4"/>
                  </a:lnTo>
                  <a:lnTo>
                    <a:pt x="761" y="0"/>
                  </a:lnTo>
                  <a:close/>
                  <a:moveTo>
                    <a:pt x="782" y="0"/>
                  </a:moveTo>
                  <a:lnTo>
                    <a:pt x="793" y="0"/>
                  </a:lnTo>
                  <a:lnTo>
                    <a:pt x="793" y="4"/>
                  </a:lnTo>
                  <a:lnTo>
                    <a:pt x="782" y="4"/>
                  </a:lnTo>
                  <a:lnTo>
                    <a:pt x="782" y="0"/>
                  </a:lnTo>
                  <a:close/>
                  <a:moveTo>
                    <a:pt x="804" y="0"/>
                  </a:moveTo>
                  <a:lnTo>
                    <a:pt x="815" y="0"/>
                  </a:lnTo>
                  <a:lnTo>
                    <a:pt x="815" y="4"/>
                  </a:lnTo>
                  <a:lnTo>
                    <a:pt x="804" y="4"/>
                  </a:lnTo>
                  <a:lnTo>
                    <a:pt x="804" y="0"/>
                  </a:lnTo>
                  <a:close/>
                  <a:moveTo>
                    <a:pt x="826" y="0"/>
                  </a:moveTo>
                  <a:lnTo>
                    <a:pt x="837" y="0"/>
                  </a:lnTo>
                  <a:lnTo>
                    <a:pt x="837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4"/>
                  </a:lnTo>
                  <a:lnTo>
                    <a:pt x="847" y="4"/>
                  </a:lnTo>
                  <a:lnTo>
                    <a:pt x="847" y="0"/>
                  </a:lnTo>
                  <a:close/>
                  <a:moveTo>
                    <a:pt x="869" y="0"/>
                  </a:moveTo>
                  <a:lnTo>
                    <a:pt x="880" y="0"/>
                  </a:lnTo>
                  <a:lnTo>
                    <a:pt x="880" y="4"/>
                  </a:lnTo>
                  <a:lnTo>
                    <a:pt x="869" y="4"/>
                  </a:lnTo>
                  <a:lnTo>
                    <a:pt x="869" y="0"/>
                  </a:lnTo>
                  <a:close/>
                  <a:moveTo>
                    <a:pt x="891" y="0"/>
                  </a:moveTo>
                  <a:lnTo>
                    <a:pt x="902" y="0"/>
                  </a:lnTo>
                  <a:lnTo>
                    <a:pt x="902" y="4"/>
                  </a:lnTo>
                  <a:lnTo>
                    <a:pt x="891" y="4"/>
                  </a:lnTo>
                  <a:lnTo>
                    <a:pt x="891" y="0"/>
                  </a:lnTo>
                  <a:close/>
                  <a:moveTo>
                    <a:pt x="913" y="0"/>
                  </a:moveTo>
                  <a:lnTo>
                    <a:pt x="923" y="0"/>
                  </a:lnTo>
                  <a:lnTo>
                    <a:pt x="923" y="4"/>
                  </a:lnTo>
                  <a:lnTo>
                    <a:pt x="913" y="4"/>
                  </a:lnTo>
                  <a:lnTo>
                    <a:pt x="913" y="0"/>
                  </a:lnTo>
                  <a:close/>
                  <a:moveTo>
                    <a:pt x="934" y="0"/>
                  </a:moveTo>
                  <a:lnTo>
                    <a:pt x="945" y="0"/>
                  </a:lnTo>
                  <a:lnTo>
                    <a:pt x="945" y="4"/>
                  </a:lnTo>
                  <a:lnTo>
                    <a:pt x="934" y="4"/>
                  </a:lnTo>
                  <a:lnTo>
                    <a:pt x="934" y="0"/>
                  </a:lnTo>
                  <a:close/>
                  <a:moveTo>
                    <a:pt x="956" y="0"/>
                  </a:moveTo>
                  <a:lnTo>
                    <a:pt x="967" y="0"/>
                  </a:lnTo>
                  <a:lnTo>
                    <a:pt x="967" y="4"/>
                  </a:lnTo>
                  <a:lnTo>
                    <a:pt x="956" y="4"/>
                  </a:lnTo>
                  <a:lnTo>
                    <a:pt x="956" y="0"/>
                  </a:lnTo>
                  <a:close/>
                  <a:moveTo>
                    <a:pt x="978" y="0"/>
                  </a:moveTo>
                  <a:lnTo>
                    <a:pt x="989" y="0"/>
                  </a:lnTo>
                  <a:lnTo>
                    <a:pt x="989" y="4"/>
                  </a:lnTo>
                  <a:lnTo>
                    <a:pt x="978" y="4"/>
                  </a:lnTo>
                  <a:lnTo>
                    <a:pt x="978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4"/>
                  </a:lnTo>
                  <a:lnTo>
                    <a:pt x="999" y="4"/>
                  </a:lnTo>
                  <a:lnTo>
                    <a:pt x="999" y="0"/>
                  </a:lnTo>
                  <a:close/>
                  <a:moveTo>
                    <a:pt x="1021" y="0"/>
                  </a:moveTo>
                  <a:lnTo>
                    <a:pt x="1032" y="0"/>
                  </a:lnTo>
                  <a:lnTo>
                    <a:pt x="1032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3" y="0"/>
                  </a:moveTo>
                  <a:lnTo>
                    <a:pt x="1054" y="0"/>
                  </a:lnTo>
                  <a:lnTo>
                    <a:pt x="1054" y="4"/>
                  </a:lnTo>
                  <a:lnTo>
                    <a:pt x="1043" y="4"/>
                  </a:lnTo>
                  <a:lnTo>
                    <a:pt x="1043" y="0"/>
                  </a:lnTo>
                  <a:close/>
                  <a:moveTo>
                    <a:pt x="1065" y="0"/>
                  </a:moveTo>
                  <a:lnTo>
                    <a:pt x="1076" y="0"/>
                  </a:lnTo>
                  <a:lnTo>
                    <a:pt x="1076" y="4"/>
                  </a:lnTo>
                  <a:lnTo>
                    <a:pt x="1065" y="4"/>
                  </a:lnTo>
                  <a:lnTo>
                    <a:pt x="1065" y="0"/>
                  </a:lnTo>
                  <a:close/>
                  <a:moveTo>
                    <a:pt x="1086" y="0"/>
                  </a:moveTo>
                  <a:lnTo>
                    <a:pt x="1097" y="0"/>
                  </a:lnTo>
                  <a:lnTo>
                    <a:pt x="1097" y="4"/>
                  </a:lnTo>
                  <a:lnTo>
                    <a:pt x="1086" y="4"/>
                  </a:lnTo>
                  <a:lnTo>
                    <a:pt x="1086" y="0"/>
                  </a:lnTo>
                  <a:close/>
                  <a:moveTo>
                    <a:pt x="1108" y="0"/>
                  </a:moveTo>
                  <a:lnTo>
                    <a:pt x="1119" y="0"/>
                  </a:lnTo>
                  <a:lnTo>
                    <a:pt x="1119" y="4"/>
                  </a:lnTo>
                  <a:lnTo>
                    <a:pt x="1108" y="4"/>
                  </a:lnTo>
                  <a:lnTo>
                    <a:pt x="1108" y="0"/>
                  </a:lnTo>
                  <a:close/>
                  <a:moveTo>
                    <a:pt x="1130" y="0"/>
                  </a:moveTo>
                  <a:lnTo>
                    <a:pt x="1141" y="0"/>
                  </a:lnTo>
                  <a:lnTo>
                    <a:pt x="1141" y="4"/>
                  </a:lnTo>
                  <a:lnTo>
                    <a:pt x="1130" y="4"/>
                  </a:lnTo>
                  <a:lnTo>
                    <a:pt x="1130" y="0"/>
                  </a:lnTo>
                  <a:close/>
                  <a:moveTo>
                    <a:pt x="1152" y="0"/>
                  </a:moveTo>
                  <a:lnTo>
                    <a:pt x="1162" y="0"/>
                  </a:lnTo>
                  <a:lnTo>
                    <a:pt x="1162" y="4"/>
                  </a:lnTo>
                  <a:lnTo>
                    <a:pt x="1152" y="4"/>
                  </a:lnTo>
                  <a:lnTo>
                    <a:pt x="1152" y="0"/>
                  </a:lnTo>
                  <a:close/>
                  <a:moveTo>
                    <a:pt x="1173" y="0"/>
                  </a:moveTo>
                  <a:lnTo>
                    <a:pt x="1184" y="0"/>
                  </a:lnTo>
                  <a:lnTo>
                    <a:pt x="1184" y="4"/>
                  </a:lnTo>
                  <a:lnTo>
                    <a:pt x="1173" y="4"/>
                  </a:lnTo>
                  <a:lnTo>
                    <a:pt x="1173" y="0"/>
                  </a:lnTo>
                  <a:close/>
                  <a:moveTo>
                    <a:pt x="1195" y="0"/>
                  </a:moveTo>
                  <a:lnTo>
                    <a:pt x="1206" y="0"/>
                  </a:lnTo>
                  <a:lnTo>
                    <a:pt x="1206" y="4"/>
                  </a:lnTo>
                  <a:lnTo>
                    <a:pt x="1195" y="4"/>
                  </a:lnTo>
                  <a:lnTo>
                    <a:pt x="1195" y="0"/>
                  </a:lnTo>
                  <a:close/>
                  <a:moveTo>
                    <a:pt x="1217" y="0"/>
                  </a:moveTo>
                  <a:lnTo>
                    <a:pt x="1228" y="0"/>
                  </a:lnTo>
                  <a:lnTo>
                    <a:pt x="1228" y="4"/>
                  </a:lnTo>
                  <a:lnTo>
                    <a:pt x="1217" y="4"/>
                  </a:lnTo>
                  <a:lnTo>
                    <a:pt x="1217" y="0"/>
                  </a:lnTo>
                  <a:close/>
                  <a:moveTo>
                    <a:pt x="1238" y="0"/>
                  </a:moveTo>
                  <a:lnTo>
                    <a:pt x="1249" y="0"/>
                  </a:lnTo>
                  <a:lnTo>
                    <a:pt x="1249" y="4"/>
                  </a:lnTo>
                  <a:lnTo>
                    <a:pt x="1238" y="4"/>
                  </a:lnTo>
                  <a:lnTo>
                    <a:pt x="1238" y="0"/>
                  </a:lnTo>
                  <a:close/>
                  <a:moveTo>
                    <a:pt x="1260" y="0"/>
                  </a:moveTo>
                  <a:lnTo>
                    <a:pt x="1271" y="0"/>
                  </a:lnTo>
                  <a:lnTo>
                    <a:pt x="1271" y="4"/>
                  </a:lnTo>
                  <a:lnTo>
                    <a:pt x="1260" y="4"/>
                  </a:lnTo>
                  <a:lnTo>
                    <a:pt x="1260" y="0"/>
                  </a:lnTo>
                  <a:close/>
                  <a:moveTo>
                    <a:pt x="1282" y="0"/>
                  </a:moveTo>
                  <a:lnTo>
                    <a:pt x="1293" y="0"/>
                  </a:lnTo>
                  <a:lnTo>
                    <a:pt x="1293" y="4"/>
                  </a:lnTo>
                  <a:lnTo>
                    <a:pt x="1282" y="4"/>
                  </a:lnTo>
                  <a:lnTo>
                    <a:pt x="1282" y="0"/>
                  </a:lnTo>
                  <a:close/>
                  <a:moveTo>
                    <a:pt x="1304" y="0"/>
                  </a:moveTo>
                  <a:lnTo>
                    <a:pt x="1314" y="0"/>
                  </a:lnTo>
                  <a:lnTo>
                    <a:pt x="1314" y="4"/>
                  </a:lnTo>
                  <a:lnTo>
                    <a:pt x="1304" y="4"/>
                  </a:lnTo>
                  <a:lnTo>
                    <a:pt x="1304" y="0"/>
                  </a:lnTo>
                  <a:close/>
                  <a:moveTo>
                    <a:pt x="1325" y="0"/>
                  </a:moveTo>
                  <a:lnTo>
                    <a:pt x="1336" y="0"/>
                  </a:lnTo>
                  <a:lnTo>
                    <a:pt x="1336" y="4"/>
                  </a:lnTo>
                  <a:lnTo>
                    <a:pt x="1325" y="4"/>
                  </a:lnTo>
                  <a:lnTo>
                    <a:pt x="1325" y="0"/>
                  </a:lnTo>
                  <a:close/>
                  <a:moveTo>
                    <a:pt x="1347" y="0"/>
                  </a:moveTo>
                  <a:lnTo>
                    <a:pt x="1358" y="0"/>
                  </a:lnTo>
                  <a:lnTo>
                    <a:pt x="1358" y="4"/>
                  </a:lnTo>
                  <a:lnTo>
                    <a:pt x="1347" y="4"/>
                  </a:lnTo>
                  <a:lnTo>
                    <a:pt x="1347" y="0"/>
                  </a:lnTo>
                  <a:close/>
                  <a:moveTo>
                    <a:pt x="1369" y="0"/>
                  </a:moveTo>
                  <a:lnTo>
                    <a:pt x="1380" y="0"/>
                  </a:lnTo>
                  <a:lnTo>
                    <a:pt x="1380" y="4"/>
                  </a:lnTo>
                  <a:lnTo>
                    <a:pt x="1369" y="4"/>
                  </a:lnTo>
                  <a:lnTo>
                    <a:pt x="1369" y="0"/>
                  </a:lnTo>
                  <a:close/>
                  <a:moveTo>
                    <a:pt x="1390" y="0"/>
                  </a:moveTo>
                  <a:lnTo>
                    <a:pt x="1401" y="0"/>
                  </a:lnTo>
                  <a:lnTo>
                    <a:pt x="1401" y="4"/>
                  </a:lnTo>
                  <a:lnTo>
                    <a:pt x="1390" y="4"/>
                  </a:lnTo>
                  <a:lnTo>
                    <a:pt x="1390" y="0"/>
                  </a:lnTo>
                  <a:close/>
                  <a:moveTo>
                    <a:pt x="1412" y="0"/>
                  </a:moveTo>
                  <a:lnTo>
                    <a:pt x="1423" y="0"/>
                  </a:lnTo>
                  <a:lnTo>
                    <a:pt x="1423" y="4"/>
                  </a:lnTo>
                  <a:lnTo>
                    <a:pt x="1412" y="4"/>
                  </a:lnTo>
                  <a:lnTo>
                    <a:pt x="1412" y="0"/>
                  </a:lnTo>
                  <a:close/>
                  <a:moveTo>
                    <a:pt x="1434" y="0"/>
                  </a:moveTo>
                  <a:lnTo>
                    <a:pt x="1445" y="0"/>
                  </a:lnTo>
                  <a:lnTo>
                    <a:pt x="1445" y="4"/>
                  </a:lnTo>
                  <a:lnTo>
                    <a:pt x="1434" y="4"/>
                  </a:lnTo>
                  <a:lnTo>
                    <a:pt x="1434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4"/>
                  </a:lnTo>
                  <a:lnTo>
                    <a:pt x="1456" y="4"/>
                  </a:lnTo>
                  <a:lnTo>
                    <a:pt x="1456" y="0"/>
                  </a:lnTo>
                  <a:close/>
                  <a:moveTo>
                    <a:pt x="1477" y="0"/>
                  </a:moveTo>
                  <a:lnTo>
                    <a:pt x="1488" y="0"/>
                  </a:lnTo>
                  <a:lnTo>
                    <a:pt x="1488" y="4"/>
                  </a:lnTo>
                  <a:lnTo>
                    <a:pt x="1477" y="4"/>
                  </a:lnTo>
                  <a:lnTo>
                    <a:pt x="1477" y="0"/>
                  </a:lnTo>
                  <a:close/>
                  <a:moveTo>
                    <a:pt x="1499" y="0"/>
                  </a:moveTo>
                  <a:lnTo>
                    <a:pt x="1510" y="0"/>
                  </a:lnTo>
                  <a:lnTo>
                    <a:pt x="1510" y="4"/>
                  </a:lnTo>
                  <a:lnTo>
                    <a:pt x="1499" y="4"/>
                  </a:lnTo>
                  <a:lnTo>
                    <a:pt x="1499" y="0"/>
                  </a:lnTo>
                  <a:close/>
                  <a:moveTo>
                    <a:pt x="1521" y="0"/>
                  </a:moveTo>
                  <a:lnTo>
                    <a:pt x="1532" y="0"/>
                  </a:lnTo>
                  <a:lnTo>
                    <a:pt x="1532" y="4"/>
                  </a:lnTo>
                  <a:lnTo>
                    <a:pt x="1521" y="4"/>
                  </a:lnTo>
                  <a:lnTo>
                    <a:pt x="1521" y="0"/>
                  </a:lnTo>
                  <a:close/>
                  <a:moveTo>
                    <a:pt x="1543" y="0"/>
                  </a:moveTo>
                  <a:lnTo>
                    <a:pt x="1553" y="0"/>
                  </a:lnTo>
                  <a:lnTo>
                    <a:pt x="1553" y="4"/>
                  </a:lnTo>
                  <a:lnTo>
                    <a:pt x="1543" y="4"/>
                  </a:lnTo>
                  <a:lnTo>
                    <a:pt x="1543" y="0"/>
                  </a:lnTo>
                  <a:close/>
                  <a:moveTo>
                    <a:pt x="1564" y="0"/>
                  </a:moveTo>
                  <a:lnTo>
                    <a:pt x="1575" y="0"/>
                  </a:lnTo>
                  <a:lnTo>
                    <a:pt x="1575" y="4"/>
                  </a:lnTo>
                  <a:lnTo>
                    <a:pt x="1564" y="4"/>
                  </a:lnTo>
                  <a:lnTo>
                    <a:pt x="1564" y="0"/>
                  </a:lnTo>
                  <a:close/>
                  <a:moveTo>
                    <a:pt x="1586" y="0"/>
                  </a:moveTo>
                  <a:lnTo>
                    <a:pt x="1597" y="0"/>
                  </a:lnTo>
                  <a:lnTo>
                    <a:pt x="1597" y="4"/>
                  </a:lnTo>
                  <a:lnTo>
                    <a:pt x="1586" y="4"/>
                  </a:lnTo>
                  <a:lnTo>
                    <a:pt x="1586" y="0"/>
                  </a:lnTo>
                  <a:close/>
                  <a:moveTo>
                    <a:pt x="1608" y="0"/>
                  </a:moveTo>
                  <a:lnTo>
                    <a:pt x="1619" y="0"/>
                  </a:lnTo>
                  <a:lnTo>
                    <a:pt x="1619" y="4"/>
                  </a:lnTo>
                  <a:lnTo>
                    <a:pt x="1608" y="4"/>
                  </a:lnTo>
                  <a:lnTo>
                    <a:pt x="1608" y="0"/>
                  </a:lnTo>
                  <a:close/>
                  <a:moveTo>
                    <a:pt x="1629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9" y="4"/>
                  </a:lnTo>
                  <a:lnTo>
                    <a:pt x="1629" y="0"/>
                  </a:lnTo>
                  <a:close/>
                  <a:moveTo>
                    <a:pt x="1651" y="0"/>
                  </a:moveTo>
                  <a:lnTo>
                    <a:pt x="1662" y="0"/>
                  </a:lnTo>
                  <a:lnTo>
                    <a:pt x="1662" y="4"/>
                  </a:lnTo>
                  <a:lnTo>
                    <a:pt x="1651" y="4"/>
                  </a:lnTo>
                  <a:lnTo>
                    <a:pt x="1651" y="0"/>
                  </a:lnTo>
                  <a:close/>
                  <a:moveTo>
                    <a:pt x="1673" y="0"/>
                  </a:moveTo>
                  <a:lnTo>
                    <a:pt x="1684" y="0"/>
                  </a:lnTo>
                  <a:lnTo>
                    <a:pt x="1684" y="4"/>
                  </a:lnTo>
                  <a:lnTo>
                    <a:pt x="1673" y="4"/>
                  </a:lnTo>
                  <a:lnTo>
                    <a:pt x="1673" y="0"/>
                  </a:lnTo>
                  <a:close/>
                  <a:moveTo>
                    <a:pt x="1695" y="0"/>
                  </a:moveTo>
                  <a:lnTo>
                    <a:pt x="1705" y="0"/>
                  </a:lnTo>
                  <a:lnTo>
                    <a:pt x="1705" y="4"/>
                  </a:lnTo>
                  <a:lnTo>
                    <a:pt x="1695" y="4"/>
                  </a:lnTo>
                  <a:lnTo>
                    <a:pt x="1695" y="0"/>
                  </a:lnTo>
                  <a:close/>
                  <a:moveTo>
                    <a:pt x="1716" y="0"/>
                  </a:moveTo>
                  <a:lnTo>
                    <a:pt x="1727" y="0"/>
                  </a:lnTo>
                  <a:lnTo>
                    <a:pt x="1727" y="4"/>
                  </a:lnTo>
                  <a:lnTo>
                    <a:pt x="1716" y="4"/>
                  </a:lnTo>
                  <a:lnTo>
                    <a:pt x="1716" y="0"/>
                  </a:lnTo>
                  <a:close/>
                  <a:moveTo>
                    <a:pt x="1738" y="0"/>
                  </a:moveTo>
                  <a:lnTo>
                    <a:pt x="1749" y="0"/>
                  </a:lnTo>
                  <a:lnTo>
                    <a:pt x="1749" y="4"/>
                  </a:lnTo>
                  <a:lnTo>
                    <a:pt x="1738" y="4"/>
                  </a:lnTo>
                  <a:lnTo>
                    <a:pt x="1738" y="0"/>
                  </a:lnTo>
                  <a:close/>
                  <a:moveTo>
                    <a:pt x="1760" y="0"/>
                  </a:moveTo>
                  <a:lnTo>
                    <a:pt x="1771" y="0"/>
                  </a:lnTo>
                  <a:lnTo>
                    <a:pt x="1771" y="4"/>
                  </a:lnTo>
                  <a:lnTo>
                    <a:pt x="1760" y="4"/>
                  </a:lnTo>
                  <a:lnTo>
                    <a:pt x="1760" y="0"/>
                  </a:lnTo>
                  <a:close/>
                  <a:moveTo>
                    <a:pt x="1781" y="0"/>
                  </a:moveTo>
                  <a:lnTo>
                    <a:pt x="1792" y="0"/>
                  </a:lnTo>
                  <a:lnTo>
                    <a:pt x="1792" y="4"/>
                  </a:lnTo>
                  <a:lnTo>
                    <a:pt x="1781" y="4"/>
                  </a:lnTo>
                  <a:lnTo>
                    <a:pt x="1781" y="0"/>
                  </a:lnTo>
                  <a:close/>
                  <a:moveTo>
                    <a:pt x="1803" y="0"/>
                  </a:moveTo>
                  <a:lnTo>
                    <a:pt x="1814" y="0"/>
                  </a:lnTo>
                  <a:lnTo>
                    <a:pt x="1814" y="4"/>
                  </a:lnTo>
                  <a:lnTo>
                    <a:pt x="1803" y="4"/>
                  </a:lnTo>
                  <a:lnTo>
                    <a:pt x="1803" y="0"/>
                  </a:lnTo>
                  <a:close/>
                  <a:moveTo>
                    <a:pt x="1825" y="0"/>
                  </a:moveTo>
                  <a:lnTo>
                    <a:pt x="1836" y="0"/>
                  </a:lnTo>
                  <a:lnTo>
                    <a:pt x="1836" y="4"/>
                  </a:lnTo>
                  <a:lnTo>
                    <a:pt x="1825" y="4"/>
                  </a:lnTo>
                  <a:lnTo>
                    <a:pt x="1825" y="0"/>
                  </a:lnTo>
                  <a:close/>
                  <a:moveTo>
                    <a:pt x="1847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7" y="4"/>
                  </a:lnTo>
                  <a:lnTo>
                    <a:pt x="1847" y="0"/>
                  </a:lnTo>
                  <a:close/>
                  <a:moveTo>
                    <a:pt x="1868" y="0"/>
                  </a:moveTo>
                  <a:lnTo>
                    <a:pt x="1879" y="0"/>
                  </a:lnTo>
                  <a:lnTo>
                    <a:pt x="1879" y="4"/>
                  </a:lnTo>
                  <a:lnTo>
                    <a:pt x="1868" y="4"/>
                  </a:lnTo>
                  <a:lnTo>
                    <a:pt x="1868" y="0"/>
                  </a:lnTo>
                  <a:close/>
                  <a:moveTo>
                    <a:pt x="1890" y="0"/>
                  </a:moveTo>
                  <a:lnTo>
                    <a:pt x="1901" y="0"/>
                  </a:lnTo>
                  <a:lnTo>
                    <a:pt x="1901" y="4"/>
                  </a:lnTo>
                  <a:lnTo>
                    <a:pt x="1890" y="4"/>
                  </a:lnTo>
                  <a:lnTo>
                    <a:pt x="1890" y="0"/>
                  </a:lnTo>
                  <a:close/>
                  <a:moveTo>
                    <a:pt x="1912" y="0"/>
                  </a:moveTo>
                  <a:lnTo>
                    <a:pt x="1923" y="0"/>
                  </a:lnTo>
                  <a:lnTo>
                    <a:pt x="1923" y="4"/>
                  </a:lnTo>
                  <a:lnTo>
                    <a:pt x="1912" y="4"/>
                  </a:lnTo>
                  <a:lnTo>
                    <a:pt x="1912" y="0"/>
                  </a:lnTo>
                  <a:close/>
                  <a:moveTo>
                    <a:pt x="1934" y="0"/>
                  </a:moveTo>
                  <a:lnTo>
                    <a:pt x="1944" y="0"/>
                  </a:lnTo>
                  <a:lnTo>
                    <a:pt x="1944" y="4"/>
                  </a:lnTo>
                  <a:lnTo>
                    <a:pt x="1934" y="4"/>
                  </a:lnTo>
                  <a:lnTo>
                    <a:pt x="1934" y="0"/>
                  </a:lnTo>
                  <a:close/>
                  <a:moveTo>
                    <a:pt x="1955" y="0"/>
                  </a:moveTo>
                  <a:lnTo>
                    <a:pt x="1966" y="0"/>
                  </a:lnTo>
                  <a:lnTo>
                    <a:pt x="1966" y="4"/>
                  </a:lnTo>
                  <a:lnTo>
                    <a:pt x="1955" y="4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5B64562A-CB8E-473B-A05B-5B953358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99980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F5EE1FB4-028E-4224-BDA7-0CF09A168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92663" y="999808"/>
              <a:ext cx="1746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258FE3C9-A20F-473A-8DAF-6B7BB78B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800" y="889849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0</a:t>
              </a:r>
              <a:endParaRPr kumimoji="0" lang="ja-JP" altLang="ja-JP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DD497C9-6305-40A3-9BCC-30F2401E32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463" y="1006158"/>
              <a:ext cx="6350" cy="3602038"/>
            </a:xfrm>
            <a:custGeom>
              <a:avLst/>
              <a:gdLst>
                <a:gd name="T0" fmla="*/ 4 w 4"/>
                <a:gd name="T1" fmla="*/ 2247 h 2269"/>
                <a:gd name="T2" fmla="*/ 4 w 4"/>
                <a:gd name="T3" fmla="*/ 2193 h 2269"/>
                <a:gd name="T4" fmla="*/ 0 w 4"/>
                <a:gd name="T5" fmla="*/ 2150 h 2269"/>
                <a:gd name="T6" fmla="*/ 0 w 4"/>
                <a:gd name="T7" fmla="*/ 2117 h 2269"/>
                <a:gd name="T8" fmla="*/ 0 w 4"/>
                <a:gd name="T9" fmla="*/ 2095 h 2269"/>
                <a:gd name="T10" fmla="*/ 4 w 4"/>
                <a:gd name="T11" fmla="*/ 2052 h 2269"/>
                <a:gd name="T12" fmla="*/ 4 w 4"/>
                <a:gd name="T13" fmla="*/ 1998 h 2269"/>
                <a:gd name="T14" fmla="*/ 0 w 4"/>
                <a:gd name="T15" fmla="*/ 1954 h 2269"/>
                <a:gd name="T16" fmla="*/ 0 w 4"/>
                <a:gd name="T17" fmla="*/ 1922 h 2269"/>
                <a:gd name="T18" fmla="*/ 0 w 4"/>
                <a:gd name="T19" fmla="*/ 1900 h 2269"/>
                <a:gd name="T20" fmla="*/ 4 w 4"/>
                <a:gd name="T21" fmla="*/ 1856 h 2269"/>
                <a:gd name="T22" fmla="*/ 4 w 4"/>
                <a:gd name="T23" fmla="*/ 1802 h 2269"/>
                <a:gd name="T24" fmla="*/ 0 w 4"/>
                <a:gd name="T25" fmla="*/ 1759 h 2269"/>
                <a:gd name="T26" fmla="*/ 0 w 4"/>
                <a:gd name="T27" fmla="*/ 1726 h 2269"/>
                <a:gd name="T28" fmla="*/ 0 w 4"/>
                <a:gd name="T29" fmla="*/ 1704 h 2269"/>
                <a:gd name="T30" fmla="*/ 4 w 4"/>
                <a:gd name="T31" fmla="*/ 1661 h 2269"/>
                <a:gd name="T32" fmla="*/ 4 w 4"/>
                <a:gd name="T33" fmla="*/ 1607 h 2269"/>
                <a:gd name="T34" fmla="*/ 0 w 4"/>
                <a:gd name="T35" fmla="*/ 1563 h 2269"/>
                <a:gd name="T36" fmla="*/ 0 w 4"/>
                <a:gd name="T37" fmla="*/ 1531 h 2269"/>
                <a:gd name="T38" fmla="*/ 0 w 4"/>
                <a:gd name="T39" fmla="*/ 1509 h 2269"/>
                <a:gd name="T40" fmla="*/ 4 w 4"/>
                <a:gd name="T41" fmla="*/ 1465 h 2269"/>
                <a:gd name="T42" fmla="*/ 4 w 4"/>
                <a:gd name="T43" fmla="*/ 1411 h 2269"/>
                <a:gd name="T44" fmla="*/ 0 w 4"/>
                <a:gd name="T45" fmla="*/ 1368 h 2269"/>
                <a:gd name="T46" fmla="*/ 0 w 4"/>
                <a:gd name="T47" fmla="*/ 1335 h 2269"/>
                <a:gd name="T48" fmla="*/ 0 w 4"/>
                <a:gd name="T49" fmla="*/ 1313 h 2269"/>
                <a:gd name="T50" fmla="*/ 4 w 4"/>
                <a:gd name="T51" fmla="*/ 1270 h 2269"/>
                <a:gd name="T52" fmla="*/ 4 w 4"/>
                <a:gd name="T53" fmla="*/ 1216 h 2269"/>
                <a:gd name="T54" fmla="*/ 0 w 4"/>
                <a:gd name="T55" fmla="*/ 1172 h 2269"/>
                <a:gd name="T56" fmla="*/ 0 w 4"/>
                <a:gd name="T57" fmla="*/ 1140 h 2269"/>
                <a:gd name="T58" fmla="*/ 0 w 4"/>
                <a:gd name="T59" fmla="*/ 1118 h 2269"/>
                <a:gd name="T60" fmla="*/ 4 w 4"/>
                <a:gd name="T61" fmla="*/ 1075 h 2269"/>
                <a:gd name="T62" fmla="*/ 4 w 4"/>
                <a:gd name="T63" fmla="*/ 1020 h 2269"/>
                <a:gd name="T64" fmla="*/ 0 w 4"/>
                <a:gd name="T65" fmla="*/ 977 h 2269"/>
                <a:gd name="T66" fmla="*/ 0 w 4"/>
                <a:gd name="T67" fmla="*/ 944 h 2269"/>
                <a:gd name="T68" fmla="*/ 0 w 4"/>
                <a:gd name="T69" fmla="*/ 923 h 2269"/>
                <a:gd name="T70" fmla="*/ 4 w 4"/>
                <a:gd name="T71" fmla="*/ 879 h 2269"/>
                <a:gd name="T72" fmla="*/ 4 w 4"/>
                <a:gd name="T73" fmla="*/ 825 h 2269"/>
                <a:gd name="T74" fmla="*/ 0 w 4"/>
                <a:gd name="T75" fmla="*/ 781 h 2269"/>
                <a:gd name="T76" fmla="*/ 0 w 4"/>
                <a:gd name="T77" fmla="*/ 749 h 2269"/>
                <a:gd name="T78" fmla="*/ 0 w 4"/>
                <a:gd name="T79" fmla="*/ 727 h 2269"/>
                <a:gd name="T80" fmla="*/ 4 w 4"/>
                <a:gd name="T81" fmla="*/ 684 h 2269"/>
                <a:gd name="T82" fmla="*/ 4 w 4"/>
                <a:gd name="T83" fmla="*/ 629 h 2269"/>
                <a:gd name="T84" fmla="*/ 0 w 4"/>
                <a:gd name="T85" fmla="*/ 586 h 2269"/>
                <a:gd name="T86" fmla="*/ 0 w 4"/>
                <a:gd name="T87" fmla="*/ 553 h 2269"/>
                <a:gd name="T88" fmla="*/ 0 w 4"/>
                <a:gd name="T89" fmla="*/ 532 h 2269"/>
                <a:gd name="T90" fmla="*/ 4 w 4"/>
                <a:gd name="T91" fmla="*/ 488 h 2269"/>
                <a:gd name="T92" fmla="*/ 4 w 4"/>
                <a:gd name="T93" fmla="*/ 434 h 2269"/>
                <a:gd name="T94" fmla="*/ 0 w 4"/>
                <a:gd name="T95" fmla="*/ 391 h 2269"/>
                <a:gd name="T96" fmla="*/ 0 w 4"/>
                <a:gd name="T97" fmla="*/ 358 h 2269"/>
                <a:gd name="T98" fmla="*/ 0 w 4"/>
                <a:gd name="T99" fmla="*/ 336 h 2269"/>
                <a:gd name="T100" fmla="*/ 4 w 4"/>
                <a:gd name="T101" fmla="*/ 293 h 2269"/>
                <a:gd name="T102" fmla="*/ 4 w 4"/>
                <a:gd name="T103" fmla="*/ 239 h 2269"/>
                <a:gd name="T104" fmla="*/ 0 w 4"/>
                <a:gd name="T105" fmla="*/ 195 h 2269"/>
                <a:gd name="T106" fmla="*/ 0 w 4"/>
                <a:gd name="T107" fmla="*/ 163 h 2269"/>
                <a:gd name="T108" fmla="*/ 0 w 4"/>
                <a:gd name="T109" fmla="*/ 141 h 2269"/>
                <a:gd name="T110" fmla="*/ 4 w 4"/>
                <a:gd name="T111" fmla="*/ 97 h 2269"/>
                <a:gd name="T112" fmla="*/ 4 w 4"/>
                <a:gd name="T113" fmla="*/ 43 h 2269"/>
                <a:gd name="T114" fmla="*/ 0 w 4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269">
                  <a:moveTo>
                    <a:pt x="0" y="2269"/>
                  </a:moveTo>
                  <a:lnTo>
                    <a:pt x="0" y="2258"/>
                  </a:lnTo>
                  <a:lnTo>
                    <a:pt x="4" y="2258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4" y="2236"/>
                  </a:lnTo>
                  <a:lnTo>
                    <a:pt x="4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4" y="2215"/>
                  </a:lnTo>
                  <a:lnTo>
                    <a:pt x="4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4" y="2193"/>
                  </a:lnTo>
                  <a:lnTo>
                    <a:pt x="4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4" y="2171"/>
                  </a:lnTo>
                  <a:lnTo>
                    <a:pt x="4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4" y="2150"/>
                  </a:lnTo>
                  <a:lnTo>
                    <a:pt x="4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4" y="2128"/>
                  </a:lnTo>
                  <a:lnTo>
                    <a:pt x="4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4" y="2106"/>
                  </a:lnTo>
                  <a:lnTo>
                    <a:pt x="4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4" y="2084"/>
                  </a:lnTo>
                  <a:lnTo>
                    <a:pt x="4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4" y="2041"/>
                  </a:lnTo>
                  <a:lnTo>
                    <a:pt x="4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4" y="2019"/>
                  </a:lnTo>
                  <a:lnTo>
                    <a:pt x="4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4" y="1998"/>
                  </a:lnTo>
                  <a:lnTo>
                    <a:pt x="4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4" y="1976"/>
                  </a:lnTo>
                  <a:lnTo>
                    <a:pt x="4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4" y="1954"/>
                  </a:lnTo>
                  <a:lnTo>
                    <a:pt x="4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4" y="1932"/>
                  </a:lnTo>
                  <a:lnTo>
                    <a:pt x="4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4" y="1911"/>
                  </a:lnTo>
                  <a:lnTo>
                    <a:pt x="4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4" y="1889"/>
                  </a:lnTo>
                  <a:lnTo>
                    <a:pt x="4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4" y="1867"/>
                  </a:lnTo>
                  <a:lnTo>
                    <a:pt x="4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4" y="1846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4" y="1824"/>
                  </a:lnTo>
                  <a:lnTo>
                    <a:pt x="4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4" y="1802"/>
                  </a:lnTo>
                  <a:lnTo>
                    <a:pt x="4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4" y="1780"/>
                  </a:lnTo>
                  <a:lnTo>
                    <a:pt x="4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4" y="1759"/>
                  </a:lnTo>
                  <a:lnTo>
                    <a:pt x="4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4" y="1737"/>
                  </a:lnTo>
                  <a:lnTo>
                    <a:pt x="4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4" y="1715"/>
                  </a:lnTo>
                  <a:lnTo>
                    <a:pt x="4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4" y="1694"/>
                  </a:lnTo>
                  <a:lnTo>
                    <a:pt x="4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4" y="1672"/>
                  </a:lnTo>
                  <a:lnTo>
                    <a:pt x="4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4" y="1628"/>
                  </a:lnTo>
                  <a:lnTo>
                    <a:pt x="4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4" y="1607"/>
                  </a:lnTo>
                  <a:lnTo>
                    <a:pt x="4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4" y="1585"/>
                  </a:lnTo>
                  <a:lnTo>
                    <a:pt x="4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4" y="1563"/>
                  </a:lnTo>
                  <a:lnTo>
                    <a:pt x="4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4" y="1541"/>
                  </a:lnTo>
                  <a:lnTo>
                    <a:pt x="4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4" y="1520"/>
                  </a:lnTo>
                  <a:lnTo>
                    <a:pt x="4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4" y="1498"/>
                  </a:lnTo>
                  <a:lnTo>
                    <a:pt x="4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4" y="1476"/>
                  </a:lnTo>
                  <a:lnTo>
                    <a:pt x="4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4" y="1455"/>
                  </a:lnTo>
                  <a:lnTo>
                    <a:pt x="4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4" y="1433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4" y="1411"/>
                  </a:lnTo>
                  <a:lnTo>
                    <a:pt x="4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4" y="1389"/>
                  </a:lnTo>
                  <a:lnTo>
                    <a:pt x="4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4" y="1368"/>
                  </a:lnTo>
                  <a:lnTo>
                    <a:pt x="4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4" y="1346"/>
                  </a:lnTo>
                  <a:lnTo>
                    <a:pt x="4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4" y="1324"/>
                  </a:lnTo>
                  <a:lnTo>
                    <a:pt x="4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4" y="1303"/>
                  </a:lnTo>
                  <a:lnTo>
                    <a:pt x="4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4" y="1281"/>
                  </a:lnTo>
                  <a:lnTo>
                    <a:pt x="4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4" y="1259"/>
                  </a:lnTo>
                  <a:lnTo>
                    <a:pt x="4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4" y="1216"/>
                  </a:lnTo>
                  <a:lnTo>
                    <a:pt x="4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4" y="1194"/>
                  </a:lnTo>
                  <a:lnTo>
                    <a:pt x="4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4" y="1172"/>
                  </a:lnTo>
                  <a:lnTo>
                    <a:pt x="4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4" y="1151"/>
                  </a:lnTo>
                  <a:lnTo>
                    <a:pt x="4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4" y="1129"/>
                  </a:lnTo>
                  <a:lnTo>
                    <a:pt x="4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4" y="1107"/>
                  </a:lnTo>
                  <a:lnTo>
                    <a:pt x="4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4" y="1085"/>
                  </a:lnTo>
                  <a:lnTo>
                    <a:pt x="4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4" y="1064"/>
                  </a:lnTo>
                  <a:lnTo>
                    <a:pt x="4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4" y="1042"/>
                  </a:lnTo>
                  <a:lnTo>
                    <a:pt x="4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4" y="1020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4" y="999"/>
                  </a:lnTo>
                  <a:lnTo>
                    <a:pt x="4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4" y="977"/>
                  </a:lnTo>
                  <a:lnTo>
                    <a:pt x="4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4" y="955"/>
                  </a:lnTo>
                  <a:lnTo>
                    <a:pt x="4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4" y="933"/>
                  </a:lnTo>
                  <a:lnTo>
                    <a:pt x="4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4" y="912"/>
                  </a:lnTo>
                  <a:lnTo>
                    <a:pt x="4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4" y="890"/>
                  </a:lnTo>
                  <a:lnTo>
                    <a:pt x="4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4" y="868"/>
                  </a:lnTo>
                  <a:lnTo>
                    <a:pt x="4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4" y="847"/>
                  </a:lnTo>
                  <a:lnTo>
                    <a:pt x="4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4" y="803"/>
                  </a:lnTo>
                  <a:lnTo>
                    <a:pt x="4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4" y="781"/>
                  </a:lnTo>
                  <a:lnTo>
                    <a:pt x="4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4" y="760"/>
                  </a:lnTo>
                  <a:lnTo>
                    <a:pt x="4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4" y="738"/>
                  </a:lnTo>
                  <a:lnTo>
                    <a:pt x="4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4" y="716"/>
                  </a:lnTo>
                  <a:lnTo>
                    <a:pt x="4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4" y="695"/>
                  </a:lnTo>
                  <a:lnTo>
                    <a:pt x="4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4" y="673"/>
                  </a:lnTo>
                  <a:lnTo>
                    <a:pt x="4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4" y="651"/>
                  </a:lnTo>
                  <a:lnTo>
                    <a:pt x="4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4" y="629"/>
                  </a:lnTo>
                  <a:lnTo>
                    <a:pt x="4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4" y="608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4" y="586"/>
                  </a:lnTo>
                  <a:lnTo>
                    <a:pt x="4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4" y="564"/>
                  </a:lnTo>
                  <a:lnTo>
                    <a:pt x="4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4" y="543"/>
                  </a:lnTo>
                  <a:lnTo>
                    <a:pt x="4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4" y="521"/>
                  </a:lnTo>
                  <a:lnTo>
                    <a:pt x="4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4" y="499"/>
                  </a:lnTo>
                  <a:lnTo>
                    <a:pt x="4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4" y="477"/>
                  </a:lnTo>
                  <a:lnTo>
                    <a:pt x="4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4" y="456"/>
                  </a:lnTo>
                  <a:lnTo>
                    <a:pt x="4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4" y="434"/>
                  </a:lnTo>
                  <a:lnTo>
                    <a:pt x="4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4" y="391"/>
                  </a:lnTo>
                  <a:lnTo>
                    <a:pt x="4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4" y="369"/>
                  </a:lnTo>
                  <a:lnTo>
                    <a:pt x="4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4" y="347"/>
                  </a:lnTo>
                  <a:lnTo>
                    <a:pt x="4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4" y="325"/>
                  </a:lnTo>
                  <a:lnTo>
                    <a:pt x="4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4" y="304"/>
                  </a:lnTo>
                  <a:lnTo>
                    <a:pt x="4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4" y="282"/>
                  </a:lnTo>
                  <a:lnTo>
                    <a:pt x="4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4" y="260"/>
                  </a:lnTo>
                  <a:lnTo>
                    <a:pt x="4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4" y="239"/>
                  </a:lnTo>
                  <a:lnTo>
                    <a:pt x="4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4" y="217"/>
                  </a:lnTo>
                  <a:lnTo>
                    <a:pt x="4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4" y="195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4" y="173"/>
                  </a:lnTo>
                  <a:lnTo>
                    <a:pt x="4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4" y="152"/>
                  </a:lnTo>
                  <a:lnTo>
                    <a:pt x="4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4" y="130"/>
                  </a:lnTo>
                  <a:lnTo>
                    <a:pt x="4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4" y="108"/>
                  </a:lnTo>
                  <a:lnTo>
                    <a:pt x="4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4" y="87"/>
                  </a:lnTo>
                  <a:lnTo>
                    <a:pt x="4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4" y="65"/>
                  </a:lnTo>
                  <a:lnTo>
                    <a:pt x="4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4" y="43"/>
                  </a:lnTo>
                  <a:lnTo>
                    <a:pt x="4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4" y="21"/>
                  </a:lnTo>
                  <a:lnTo>
                    <a:pt x="4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F10885E-9A7F-459F-849A-6932AB99F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1638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81DFFDA9-A6C0-4F6B-9BD8-E54FCE751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638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7CA6C0B6-68C6-40D3-B246-E213FF41A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595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0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0BA19D8F-2DF9-4D37-B101-5AE3ABB4C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5525" y="1006158"/>
              <a:ext cx="6350" cy="3602038"/>
            </a:xfrm>
            <a:custGeom>
              <a:avLst/>
              <a:gdLst>
                <a:gd name="T0" fmla="*/ 4 w 4"/>
                <a:gd name="T1" fmla="*/ 2247 h 2269"/>
                <a:gd name="T2" fmla="*/ 4 w 4"/>
                <a:gd name="T3" fmla="*/ 2193 h 2269"/>
                <a:gd name="T4" fmla="*/ 0 w 4"/>
                <a:gd name="T5" fmla="*/ 2150 h 2269"/>
                <a:gd name="T6" fmla="*/ 0 w 4"/>
                <a:gd name="T7" fmla="*/ 2117 h 2269"/>
                <a:gd name="T8" fmla="*/ 0 w 4"/>
                <a:gd name="T9" fmla="*/ 2095 h 2269"/>
                <a:gd name="T10" fmla="*/ 4 w 4"/>
                <a:gd name="T11" fmla="*/ 2052 h 2269"/>
                <a:gd name="T12" fmla="*/ 4 w 4"/>
                <a:gd name="T13" fmla="*/ 1998 h 2269"/>
                <a:gd name="T14" fmla="*/ 0 w 4"/>
                <a:gd name="T15" fmla="*/ 1954 h 2269"/>
                <a:gd name="T16" fmla="*/ 0 w 4"/>
                <a:gd name="T17" fmla="*/ 1922 h 2269"/>
                <a:gd name="T18" fmla="*/ 0 w 4"/>
                <a:gd name="T19" fmla="*/ 1900 h 2269"/>
                <a:gd name="T20" fmla="*/ 4 w 4"/>
                <a:gd name="T21" fmla="*/ 1856 h 2269"/>
                <a:gd name="T22" fmla="*/ 4 w 4"/>
                <a:gd name="T23" fmla="*/ 1802 h 2269"/>
                <a:gd name="T24" fmla="*/ 0 w 4"/>
                <a:gd name="T25" fmla="*/ 1759 h 2269"/>
                <a:gd name="T26" fmla="*/ 0 w 4"/>
                <a:gd name="T27" fmla="*/ 1726 h 2269"/>
                <a:gd name="T28" fmla="*/ 0 w 4"/>
                <a:gd name="T29" fmla="*/ 1704 h 2269"/>
                <a:gd name="T30" fmla="*/ 4 w 4"/>
                <a:gd name="T31" fmla="*/ 1661 h 2269"/>
                <a:gd name="T32" fmla="*/ 4 w 4"/>
                <a:gd name="T33" fmla="*/ 1607 h 2269"/>
                <a:gd name="T34" fmla="*/ 0 w 4"/>
                <a:gd name="T35" fmla="*/ 1563 h 2269"/>
                <a:gd name="T36" fmla="*/ 0 w 4"/>
                <a:gd name="T37" fmla="*/ 1531 h 2269"/>
                <a:gd name="T38" fmla="*/ 0 w 4"/>
                <a:gd name="T39" fmla="*/ 1509 h 2269"/>
                <a:gd name="T40" fmla="*/ 4 w 4"/>
                <a:gd name="T41" fmla="*/ 1465 h 2269"/>
                <a:gd name="T42" fmla="*/ 4 w 4"/>
                <a:gd name="T43" fmla="*/ 1411 h 2269"/>
                <a:gd name="T44" fmla="*/ 0 w 4"/>
                <a:gd name="T45" fmla="*/ 1368 h 2269"/>
                <a:gd name="T46" fmla="*/ 0 w 4"/>
                <a:gd name="T47" fmla="*/ 1335 h 2269"/>
                <a:gd name="T48" fmla="*/ 0 w 4"/>
                <a:gd name="T49" fmla="*/ 1313 h 2269"/>
                <a:gd name="T50" fmla="*/ 4 w 4"/>
                <a:gd name="T51" fmla="*/ 1270 h 2269"/>
                <a:gd name="T52" fmla="*/ 4 w 4"/>
                <a:gd name="T53" fmla="*/ 1216 h 2269"/>
                <a:gd name="T54" fmla="*/ 0 w 4"/>
                <a:gd name="T55" fmla="*/ 1172 h 2269"/>
                <a:gd name="T56" fmla="*/ 0 w 4"/>
                <a:gd name="T57" fmla="*/ 1140 h 2269"/>
                <a:gd name="T58" fmla="*/ 0 w 4"/>
                <a:gd name="T59" fmla="*/ 1118 h 2269"/>
                <a:gd name="T60" fmla="*/ 4 w 4"/>
                <a:gd name="T61" fmla="*/ 1075 h 2269"/>
                <a:gd name="T62" fmla="*/ 4 w 4"/>
                <a:gd name="T63" fmla="*/ 1020 h 2269"/>
                <a:gd name="T64" fmla="*/ 0 w 4"/>
                <a:gd name="T65" fmla="*/ 977 h 2269"/>
                <a:gd name="T66" fmla="*/ 0 w 4"/>
                <a:gd name="T67" fmla="*/ 944 h 2269"/>
                <a:gd name="T68" fmla="*/ 0 w 4"/>
                <a:gd name="T69" fmla="*/ 923 h 2269"/>
                <a:gd name="T70" fmla="*/ 4 w 4"/>
                <a:gd name="T71" fmla="*/ 879 h 2269"/>
                <a:gd name="T72" fmla="*/ 4 w 4"/>
                <a:gd name="T73" fmla="*/ 825 h 2269"/>
                <a:gd name="T74" fmla="*/ 0 w 4"/>
                <a:gd name="T75" fmla="*/ 781 h 2269"/>
                <a:gd name="T76" fmla="*/ 0 w 4"/>
                <a:gd name="T77" fmla="*/ 749 h 2269"/>
                <a:gd name="T78" fmla="*/ 0 w 4"/>
                <a:gd name="T79" fmla="*/ 727 h 2269"/>
                <a:gd name="T80" fmla="*/ 4 w 4"/>
                <a:gd name="T81" fmla="*/ 684 h 2269"/>
                <a:gd name="T82" fmla="*/ 4 w 4"/>
                <a:gd name="T83" fmla="*/ 629 h 2269"/>
                <a:gd name="T84" fmla="*/ 0 w 4"/>
                <a:gd name="T85" fmla="*/ 586 h 2269"/>
                <a:gd name="T86" fmla="*/ 0 w 4"/>
                <a:gd name="T87" fmla="*/ 553 h 2269"/>
                <a:gd name="T88" fmla="*/ 0 w 4"/>
                <a:gd name="T89" fmla="*/ 532 h 2269"/>
                <a:gd name="T90" fmla="*/ 4 w 4"/>
                <a:gd name="T91" fmla="*/ 488 h 2269"/>
                <a:gd name="T92" fmla="*/ 4 w 4"/>
                <a:gd name="T93" fmla="*/ 434 h 2269"/>
                <a:gd name="T94" fmla="*/ 0 w 4"/>
                <a:gd name="T95" fmla="*/ 391 h 2269"/>
                <a:gd name="T96" fmla="*/ 0 w 4"/>
                <a:gd name="T97" fmla="*/ 358 h 2269"/>
                <a:gd name="T98" fmla="*/ 0 w 4"/>
                <a:gd name="T99" fmla="*/ 336 h 2269"/>
                <a:gd name="T100" fmla="*/ 4 w 4"/>
                <a:gd name="T101" fmla="*/ 293 h 2269"/>
                <a:gd name="T102" fmla="*/ 4 w 4"/>
                <a:gd name="T103" fmla="*/ 239 h 2269"/>
                <a:gd name="T104" fmla="*/ 0 w 4"/>
                <a:gd name="T105" fmla="*/ 195 h 2269"/>
                <a:gd name="T106" fmla="*/ 0 w 4"/>
                <a:gd name="T107" fmla="*/ 163 h 2269"/>
                <a:gd name="T108" fmla="*/ 0 w 4"/>
                <a:gd name="T109" fmla="*/ 141 h 2269"/>
                <a:gd name="T110" fmla="*/ 4 w 4"/>
                <a:gd name="T111" fmla="*/ 97 h 2269"/>
                <a:gd name="T112" fmla="*/ 4 w 4"/>
                <a:gd name="T113" fmla="*/ 43 h 2269"/>
                <a:gd name="T114" fmla="*/ 0 w 4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269">
                  <a:moveTo>
                    <a:pt x="0" y="2269"/>
                  </a:moveTo>
                  <a:lnTo>
                    <a:pt x="0" y="2258"/>
                  </a:lnTo>
                  <a:lnTo>
                    <a:pt x="4" y="2258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4" y="2236"/>
                  </a:lnTo>
                  <a:lnTo>
                    <a:pt x="4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4" y="2215"/>
                  </a:lnTo>
                  <a:lnTo>
                    <a:pt x="4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4" y="2193"/>
                  </a:lnTo>
                  <a:lnTo>
                    <a:pt x="4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4" y="2171"/>
                  </a:lnTo>
                  <a:lnTo>
                    <a:pt x="4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4" y="2150"/>
                  </a:lnTo>
                  <a:lnTo>
                    <a:pt x="4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4" y="2128"/>
                  </a:lnTo>
                  <a:lnTo>
                    <a:pt x="4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4" y="2106"/>
                  </a:lnTo>
                  <a:lnTo>
                    <a:pt x="4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4" y="2084"/>
                  </a:lnTo>
                  <a:lnTo>
                    <a:pt x="4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4" y="2041"/>
                  </a:lnTo>
                  <a:lnTo>
                    <a:pt x="4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4" y="2019"/>
                  </a:lnTo>
                  <a:lnTo>
                    <a:pt x="4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4" y="1998"/>
                  </a:lnTo>
                  <a:lnTo>
                    <a:pt x="4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4" y="1976"/>
                  </a:lnTo>
                  <a:lnTo>
                    <a:pt x="4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4" y="1954"/>
                  </a:lnTo>
                  <a:lnTo>
                    <a:pt x="4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4" y="1932"/>
                  </a:lnTo>
                  <a:lnTo>
                    <a:pt x="4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4" y="1911"/>
                  </a:lnTo>
                  <a:lnTo>
                    <a:pt x="4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4" y="1889"/>
                  </a:lnTo>
                  <a:lnTo>
                    <a:pt x="4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4" y="1867"/>
                  </a:lnTo>
                  <a:lnTo>
                    <a:pt x="4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4" y="1846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4" y="1824"/>
                  </a:lnTo>
                  <a:lnTo>
                    <a:pt x="4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4" y="1802"/>
                  </a:lnTo>
                  <a:lnTo>
                    <a:pt x="4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4" y="1780"/>
                  </a:lnTo>
                  <a:lnTo>
                    <a:pt x="4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4" y="1759"/>
                  </a:lnTo>
                  <a:lnTo>
                    <a:pt x="4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4" y="1737"/>
                  </a:lnTo>
                  <a:lnTo>
                    <a:pt x="4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4" y="1715"/>
                  </a:lnTo>
                  <a:lnTo>
                    <a:pt x="4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4" y="1694"/>
                  </a:lnTo>
                  <a:lnTo>
                    <a:pt x="4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4" y="1672"/>
                  </a:lnTo>
                  <a:lnTo>
                    <a:pt x="4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4" y="1628"/>
                  </a:lnTo>
                  <a:lnTo>
                    <a:pt x="4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4" y="1607"/>
                  </a:lnTo>
                  <a:lnTo>
                    <a:pt x="4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4" y="1585"/>
                  </a:lnTo>
                  <a:lnTo>
                    <a:pt x="4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4" y="1563"/>
                  </a:lnTo>
                  <a:lnTo>
                    <a:pt x="4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4" y="1541"/>
                  </a:lnTo>
                  <a:lnTo>
                    <a:pt x="4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4" y="1520"/>
                  </a:lnTo>
                  <a:lnTo>
                    <a:pt x="4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4" y="1498"/>
                  </a:lnTo>
                  <a:lnTo>
                    <a:pt x="4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4" y="1476"/>
                  </a:lnTo>
                  <a:lnTo>
                    <a:pt x="4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4" y="1455"/>
                  </a:lnTo>
                  <a:lnTo>
                    <a:pt x="4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4" y="1433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4" y="1411"/>
                  </a:lnTo>
                  <a:lnTo>
                    <a:pt x="4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4" y="1389"/>
                  </a:lnTo>
                  <a:lnTo>
                    <a:pt x="4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4" y="1368"/>
                  </a:lnTo>
                  <a:lnTo>
                    <a:pt x="4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4" y="1346"/>
                  </a:lnTo>
                  <a:lnTo>
                    <a:pt x="4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4" y="1324"/>
                  </a:lnTo>
                  <a:lnTo>
                    <a:pt x="4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4" y="1303"/>
                  </a:lnTo>
                  <a:lnTo>
                    <a:pt x="4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4" y="1281"/>
                  </a:lnTo>
                  <a:lnTo>
                    <a:pt x="4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4" y="1259"/>
                  </a:lnTo>
                  <a:lnTo>
                    <a:pt x="4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4" y="1216"/>
                  </a:lnTo>
                  <a:lnTo>
                    <a:pt x="4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4" y="1194"/>
                  </a:lnTo>
                  <a:lnTo>
                    <a:pt x="4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4" y="1172"/>
                  </a:lnTo>
                  <a:lnTo>
                    <a:pt x="4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4" y="1151"/>
                  </a:lnTo>
                  <a:lnTo>
                    <a:pt x="4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4" y="1129"/>
                  </a:lnTo>
                  <a:lnTo>
                    <a:pt x="4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4" y="1107"/>
                  </a:lnTo>
                  <a:lnTo>
                    <a:pt x="4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4" y="1085"/>
                  </a:lnTo>
                  <a:lnTo>
                    <a:pt x="4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4" y="1064"/>
                  </a:lnTo>
                  <a:lnTo>
                    <a:pt x="4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4" y="1042"/>
                  </a:lnTo>
                  <a:lnTo>
                    <a:pt x="4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4" y="1020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4" y="999"/>
                  </a:lnTo>
                  <a:lnTo>
                    <a:pt x="4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4" y="977"/>
                  </a:lnTo>
                  <a:lnTo>
                    <a:pt x="4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4" y="955"/>
                  </a:lnTo>
                  <a:lnTo>
                    <a:pt x="4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4" y="933"/>
                  </a:lnTo>
                  <a:lnTo>
                    <a:pt x="4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4" y="912"/>
                  </a:lnTo>
                  <a:lnTo>
                    <a:pt x="4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4" y="890"/>
                  </a:lnTo>
                  <a:lnTo>
                    <a:pt x="4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4" y="868"/>
                  </a:lnTo>
                  <a:lnTo>
                    <a:pt x="4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4" y="847"/>
                  </a:lnTo>
                  <a:lnTo>
                    <a:pt x="4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4" y="803"/>
                  </a:lnTo>
                  <a:lnTo>
                    <a:pt x="4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4" y="781"/>
                  </a:lnTo>
                  <a:lnTo>
                    <a:pt x="4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4" y="760"/>
                  </a:lnTo>
                  <a:lnTo>
                    <a:pt x="4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4" y="738"/>
                  </a:lnTo>
                  <a:lnTo>
                    <a:pt x="4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4" y="716"/>
                  </a:lnTo>
                  <a:lnTo>
                    <a:pt x="4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4" y="695"/>
                  </a:lnTo>
                  <a:lnTo>
                    <a:pt x="4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4" y="673"/>
                  </a:lnTo>
                  <a:lnTo>
                    <a:pt x="4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4" y="651"/>
                  </a:lnTo>
                  <a:lnTo>
                    <a:pt x="4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4" y="629"/>
                  </a:lnTo>
                  <a:lnTo>
                    <a:pt x="4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4" y="608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4" y="586"/>
                  </a:lnTo>
                  <a:lnTo>
                    <a:pt x="4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4" y="564"/>
                  </a:lnTo>
                  <a:lnTo>
                    <a:pt x="4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4" y="543"/>
                  </a:lnTo>
                  <a:lnTo>
                    <a:pt x="4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4" y="521"/>
                  </a:lnTo>
                  <a:lnTo>
                    <a:pt x="4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4" y="499"/>
                  </a:lnTo>
                  <a:lnTo>
                    <a:pt x="4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4" y="477"/>
                  </a:lnTo>
                  <a:lnTo>
                    <a:pt x="4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4" y="456"/>
                  </a:lnTo>
                  <a:lnTo>
                    <a:pt x="4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4" y="434"/>
                  </a:lnTo>
                  <a:lnTo>
                    <a:pt x="4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4" y="391"/>
                  </a:lnTo>
                  <a:lnTo>
                    <a:pt x="4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4" y="369"/>
                  </a:lnTo>
                  <a:lnTo>
                    <a:pt x="4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4" y="347"/>
                  </a:lnTo>
                  <a:lnTo>
                    <a:pt x="4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4" y="325"/>
                  </a:lnTo>
                  <a:lnTo>
                    <a:pt x="4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4" y="304"/>
                  </a:lnTo>
                  <a:lnTo>
                    <a:pt x="4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4" y="282"/>
                  </a:lnTo>
                  <a:lnTo>
                    <a:pt x="4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4" y="260"/>
                  </a:lnTo>
                  <a:lnTo>
                    <a:pt x="4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4" y="239"/>
                  </a:lnTo>
                  <a:lnTo>
                    <a:pt x="4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4" y="217"/>
                  </a:lnTo>
                  <a:lnTo>
                    <a:pt x="4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4" y="195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4" y="173"/>
                  </a:lnTo>
                  <a:lnTo>
                    <a:pt x="4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4" y="152"/>
                  </a:lnTo>
                  <a:lnTo>
                    <a:pt x="4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4" y="130"/>
                  </a:lnTo>
                  <a:lnTo>
                    <a:pt x="4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4" y="108"/>
                  </a:lnTo>
                  <a:lnTo>
                    <a:pt x="4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4" y="87"/>
                  </a:lnTo>
                  <a:lnTo>
                    <a:pt x="4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4" y="65"/>
                  </a:lnTo>
                  <a:lnTo>
                    <a:pt x="4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4" y="43"/>
                  </a:lnTo>
                  <a:lnTo>
                    <a:pt x="4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4" y="21"/>
                  </a:lnTo>
                  <a:lnTo>
                    <a:pt x="4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62819CEB-ADE3-490C-9BE1-3CE6F715C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8700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A883BC0E-B697-47BA-A979-0F1BCC750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700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0F01F59C-E34D-4798-A07A-188C44ED8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657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1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53BE1EF2-2D29-4C5F-B5CF-5D13D8FF4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1006158"/>
              <a:ext cx="4763" cy="3602038"/>
            </a:xfrm>
            <a:custGeom>
              <a:avLst/>
              <a:gdLst>
                <a:gd name="T0" fmla="*/ 3 w 3"/>
                <a:gd name="T1" fmla="*/ 2247 h 2269"/>
                <a:gd name="T2" fmla="*/ 3 w 3"/>
                <a:gd name="T3" fmla="*/ 2193 h 2269"/>
                <a:gd name="T4" fmla="*/ 0 w 3"/>
                <a:gd name="T5" fmla="*/ 2150 h 2269"/>
                <a:gd name="T6" fmla="*/ 0 w 3"/>
                <a:gd name="T7" fmla="*/ 2117 h 2269"/>
                <a:gd name="T8" fmla="*/ 0 w 3"/>
                <a:gd name="T9" fmla="*/ 2095 h 2269"/>
                <a:gd name="T10" fmla="*/ 3 w 3"/>
                <a:gd name="T11" fmla="*/ 2052 h 2269"/>
                <a:gd name="T12" fmla="*/ 3 w 3"/>
                <a:gd name="T13" fmla="*/ 1998 h 2269"/>
                <a:gd name="T14" fmla="*/ 0 w 3"/>
                <a:gd name="T15" fmla="*/ 1954 h 2269"/>
                <a:gd name="T16" fmla="*/ 0 w 3"/>
                <a:gd name="T17" fmla="*/ 1922 h 2269"/>
                <a:gd name="T18" fmla="*/ 0 w 3"/>
                <a:gd name="T19" fmla="*/ 1900 h 2269"/>
                <a:gd name="T20" fmla="*/ 3 w 3"/>
                <a:gd name="T21" fmla="*/ 1856 h 2269"/>
                <a:gd name="T22" fmla="*/ 3 w 3"/>
                <a:gd name="T23" fmla="*/ 1802 h 2269"/>
                <a:gd name="T24" fmla="*/ 0 w 3"/>
                <a:gd name="T25" fmla="*/ 1759 h 2269"/>
                <a:gd name="T26" fmla="*/ 0 w 3"/>
                <a:gd name="T27" fmla="*/ 1726 h 2269"/>
                <a:gd name="T28" fmla="*/ 0 w 3"/>
                <a:gd name="T29" fmla="*/ 1704 h 2269"/>
                <a:gd name="T30" fmla="*/ 3 w 3"/>
                <a:gd name="T31" fmla="*/ 1661 h 2269"/>
                <a:gd name="T32" fmla="*/ 3 w 3"/>
                <a:gd name="T33" fmla="*/ 1607 h 2269"/>
                <a:gd name="T34" fmla="*/ 0 w 3"/>
                <a:gd name="T35" fmla="*/ 1563 h 2269"/>
                <a:gd name="T36" fmla="*/ 0 w 3"/>
                <a:gd name="T37" fmla="*/ 1531 h 2269"/>
                <a:gd name="T38" fmla="*/ 0 w 3"/>
                <a:gd name="T39" fmla="*/ 1509 h 2269"/>
                <a:gd name="T40" fmla="*/ 3 w 3"/>
                <a:gd name="T41" fmla="*/ 1465 h 2269"/>
                <a:gd name="T42" fmla="*/ 3 w 3"/>
                <a:gd name="T43" fmla="*/ 1411 h 2269"/>
                <a:gd name="T44" fmla="*/ 0 w 3"/>
                <a:gd name="T45" fmla="*/ 1368 h 2269"/>
                <a:gd name="T46" fmla="*/ 0 w 3"/>
                <a:gd name="T47" fmla="*/ 1335 h 2269"/>
                <a:gd name="T48" fmla="*/ 0 w 3"/>
                <a:gd name="T49" fmla="*/ 1313 h 2269"/>
                <a:gd name="T50" fmla="*/ 3 w 3"/>
                <a:gd name="T51" fmla="*/ 1270 h 2269"/>
                <a:gd name="T52" fmla="*/ 3 w 3"/>
                <a:gd name="T53" fmla="*/ 1216 h 2269"/>
                <a:gd name="T54" fmla="*/ 0 w 3"/>
                <a:gd name="T55" fmla="*/ 1172 h 2269"/>
                <a:gd name="T56" fmla="*/ 0 w 3"/>
                <a:gd name="T57" fmla="*/ 1140 h 2269"/>
                <a:gd name="T58" fmla="*/ 0 w 3"/>
                <a:gd name="T59" fmla="*/ 1118 h 2269"/>
                <a:gd name="T60" fmla="*/ 3 w 3"/>
                <a:gd name="T61" fmla="*/ 1075 h 2269"/>
                <a:gd name="T62" fmla="*/ 3 w 3"/>
                <a:gd name="T63" fmla="*/ 1020 h 2269"/>
                <a:gd name="T64" fmla="*/ 0 w 3"/>
                <a:gd name="T65" fmla="*/ 977 h 2269"/>
                <a:gd name="T66" fmla="*/ 0 w 3"/>
                <a:gd name="T67" fmla="*/ 944 h 2269"/>
                <a:gd name="T68" fmla="*/ 0 w 3"/>
                <a:gd name="T69" fmla="*/ 923 h 2269"/>
                <a:gd name="T70" fmla="*/ 3 w 3"/>
                <a:gd name="T71" fmla="*/ 879 h 2269"/>
                <a:gd name="T72" fmla="*/ 3 w 3"/>
                <a:gd name="T73" fmla="*/ 825 h 2269"/>
                <a:gd name="T74" fmla="*/ 0 w 3"/>
                <a:gd name="T75" fmla="*/ 781 h 2269"/>
                <a:gd name="T76" fmla="*/ 0 w 3"/>
                <a:gd name="T77" fmla="*/ 749 h 2269"/>
                <a:gd name="T78" fmla="*/ 0 w 3"/>
                <a:gd name="T79" fmla="*/ 727 h 2269"/>
                <a:gd name="T80" fmla="*/ 3 w 3"/>
                <a:gd name="T81" fmla="*/ 684 h 2269"/>
                <a:gd name="T82" fmla="*/ 3 w 3"/>
                <a:gd name="T83" fmla="*/ 629 h 2269"/>
                <a:gd name="T84" fmla="*/ 0 w 3"/>
                <a:gd name="T85" fmla="*/ 586 h 2269"/>
                <a:gd name="T86" fmla="*/ 0 w 3"/>
                <a:gd name="T87" fmla="*/ 553 h 2269"/>
                <a:gd name="T88" fmla="*/ 0 w 3"/>
                <a:gd name="T89" fmla="*/ 532 h 2269"/>
                <a:gd name="T90" fmla="*/ 3 w 3"/>
                <a:gd name="T91" fmla="*/ 488 h 2269"/>
                <a:gd name="T92" fmla="*/ 3 w 3"/>
                <a:gd name="T93" fmla="*/ 434 h 2269"/>
                <a:gd name="T94" fmla="*/ 0 w 3"/>
                <a:gd name="T95" fmla="*/ 391 h 2269"/>
                <a:gd name="T96" fmla="*/ 0 w 3"/>
                <a:gd name="T97" fmla="*/ 358 h 2269"/>
                <a:gd name="T98" fmla="*/ 0 w 3"/>
                <a:gd name="T99" fmla="*/ 336 h 2269"/>
                <a:gd name="T100" fmla="*/ 3 w 3"/>
                <a:gd name="T101" fmla="*/ 293 h 2269"/>
                <a:gd name="T102" fmla="*/ 3 w 3"/>
                <a:gd name="T103" fmla="*/ 239 h 2269"/>
                <a:gd name="T104" fmla="*/ 0 w 3"/>
                <a:gd name="T105" fmla="*/ 195 h 2269"/>
                <a:gd name="T106" fmla="*/ 0 w 3"/>
                <a:gd name="T107" fmla="*/ 163 h 2269"/>
                <a:gd name="T108" fmla="*/ 0 w 3"/>
                <a:gd name="T109" fmla="*/ 141 h 2269"/>
                <a:gd name="T110" fmla="*/ 3 w 3"/>
                <a:gd name="T111" fmla="*/ 97 h 2269"/>
                <a:gd name="T112" fmla="*/ 3 w 3"/>
                <a:gd name="T113" fmla="*/ 43 h 2269"/>
                <a:gd name="T114" fmla="*/ 0 w 3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" h="2269">
                  <a:moveTo>
                    <a:pt x="0" y="2269"/>
                  </a:moveTo>
                  <a:lnTo>
                    <a:pt x="0" y="2258"/>
                  </a:lnTo>
                  <a:lnTo>
                    <a:pt x="3" y="2258"/>
                  </a:lnTo>
                  <a:lnTo>
                    <a:pt x="3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3" y="2236"/>
                  </a:lnTo>
                  <a:lnTo>
                    <a:pt x="3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3" y="2215"/>
                  </a:lnTo>
                  <a:lnTo>
                    <a:pt x="3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3" y="2193"/>
                  </a:lnTo>
                  <a:lnTo>
                    <a:pt x="3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3" y="2171"/>
                  </a:lnTo>
                  <a:lnTo>
                    <a:pt x="3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3" y="2150"/>
                  </a:lnTo>
                  <a:lnTo>
                    <a:pt x="3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3" y="2128"/>
                  </a:lnTo>
                  <a:lnTo>
                    <a:pt x="3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3" y="2106"/>
                  </a:lnTo>
                  <a:lnTo>
                    <a:pt x="3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3" y="2084"/>
                  </a:lnTo>
                  <a:lnTo>
                    <a:pt x="3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3" y="2063"/>
                  </a:lnTo>
                  <a:lnTo>
                    <a:pt x="3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3" y="2041"/>
                  </a:lnTo>
                  <a:lnTo>
                    <a:pt x="3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3" y="2019"/>
                  </a:lnTo>
                  <a:lnTo>
                    <a:pt x="3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3" y="1998"/>
                  </a:lnTo>
                  <a:lnTo>
                    <a:pt x="3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3" y="1976"/>
                  </a:lnTo>
                  <a:lnTo>
                    <a:pt x="3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3" y="1954"/>
                  </a:lnTo>
                  <a:lnTo>
                    <a:pt x="3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3" y="1932"/>
                  </a:lnTo>
                  <a:lnTo>
                    <a:pt x="3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3" y="1911"/>
                  </a:lnTo>
                  <a:lnTo>
                    <a:pt x="3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3" y="1889"/>
                  </a:lnTo>
                  <a:lnTo>
                    <a:pt x="3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3" y="1867"/>
                  </a:lnTo>
                  <a:lnTo>
                    <a:pt x="3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3" y="1846"/>
                  </a:lnTo>
                  <a:lnTo>
                    <a:pt x="3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3" y="1824"/>
                  </a:lnTo>
                  <a:lnTo>
                    <a:pt x="3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3" y="1802"/>
                  </a:lnTo>
                  <a:lnTo>
                    <a:pt x="3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3" y="1780"/>
                  </a:lnTo>
                  <a:lnTo>
                    <a:pt x="3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3" y="1759"/>
                  </a:lnTo>
                  <a:lnTo>
                    <a:pt x="3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3" y="1737"/>
                  </a:lnTo>
                  <a:lnTo>
                    <a:pt x="3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3" y="1715"/>
                  </a:lnTo>
                  <a:lnTo>
                    <a:pt x="3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3" y="1694"/>
                  </a:lnTo>
                  <a:lnTo>
                    <a:pt x="3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3" y="1672"/>
                  </a:lnTo>
                  <a:lnTo>
                    <a:pt x="3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3" y="1650"/>
                  </a:lnTo>
                  <a:lnTo>
                    <a:pt x="3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3" y="1628"/>
                  </a:lnTo>
                  <a:lnTo>
                    <a:pt x="3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3" y="1607"/>
                  </a:lnTo>
                  <a:lnTo>
                    <a:pt x="3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3" y="1585"/>
                  </a:lnTo>
                  <a:lnTo>
                    <a:pt x="3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3" y="1563"/>
                  </a:lnTo>
                  <a:lnTo>
                    <a:pt x="3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3" y="1541"/>
                  </a:lnTo>
                  <a:lnTo>
                    <a:pt x="3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3" y="1520"/>
                  </a:lnTo>
                  <a:lnTo>
                    <a:pt x="3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3" y="1498"/>
                  </a:lnTo>
                  <a:lnTo>
                    <a:pt x="3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3" y="1476"/>
                  </a:lnTo>
                  <a:lnTo>
                    <a:pt x="3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3" y="1455"/>
                  </a:lnTo>
                  <a:lnTo>
                    <a:pt x="3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3" y="1433"/>
                  </a:lnTo>
                  <a:lnTo>
                    <a:pt x="3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3" y="1411"/>
                  </a:lnTo>
                  <a:lnTo>
                    <a:pt x="3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3" y="1389"/>
                  </a:lnTo>
                  <a:lnTo>
                    <a:pt x="3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3" y="1368"/>
                  </a:lnTo>
                  <a:lnTo>
                    <a:pt x="3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3" y="1346"/>
                  </a:lnTo>
                  <a:lnTo>
                    <a:pt x="3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3" y="1324"/>
                  </a:lnTo>
                  <a:lnTo>
                    <a:pt x="3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3" y="1303"/>
                  </a:lnTo>
                  <a:lnTo>
                    <a:pt x="3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3" y="1281"/>
                  </a:lnTo>
                  <a:lnTo>
                    <a:pt x="3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3" y="1259"/>
                  </a:lnTo>
                  <a:lnTo>
                    <a:pt x="3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3" y="1237"/>
                  </a:lnTo>
                  <a:lnTo>
                    <a:pt x="3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3" y="1216"/>
                  </a:lnTo>
                  <a:lnTo>
                    <a:pt x="3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3" y="1194"/>
                  </a:lnTo>
                  <a:lnTo>
                    <a:pt x="3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3" y="1172"/>
                  </a:lnTo>
                  <a:lnTo>
                    <a:pt x="3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3" y="1151"/>
                  </a:lnTo>
                  <a:lnTo>
                    <a:pt x="3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3" y="1129"/>
                  </a:lnTo>
                  <a:lnTo>
                    <a:pt x="3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3" y="1107"/>
                  </a:lnTo>
                  <a:lnTo>
                    <a:pt x="3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3" y="1085"/>
                  </a:lnTo>
                  <a:lnTo>
                    <a:pt x="3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3" y="1064"/>
                  </a:lnTo>
                  <a:lnTo>
                    <a:pt x="3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3" y="1042"/>
                  </a:lnTo>
                  <a:lnTo>
                    <a:pt x="3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3" y="1020"/>
                  </a:lnTo>
                  <a:lnTo>
                    <a:pt x="3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3" y="999"/>
                  </a:lnTo>
                  <a:lnTo>
                    <a:pt x="3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3" y="977"/>
                  </a:lnTo>
                  <a:lnTo>
                    <a:pt x="3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3" y="955"/>
                  </a:lnTo>
                  <a:lnTo>
                    <a:pt x="3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3" y="933"/>
                  </a:lnTo>
                  <a:lnTo>
                    <a:pt x="3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3" y="912"/>
                  </a:lnTo>
                  <a:lnTo>
                    <a:pt x="3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3" y="890"/>
                  </a:lnTo>
                  <a:lnTo>
                    <a:pt x="3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3" y="868"/>
                  </a:lnTo>
                  <a:lnTo>
                    <a:pt x="3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3" y="847"/>
                  </a:lnTo>
                  <a:lnTo>
                    <a:pt x="3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3" y="825"/>
                  </a:lnTo>
                  <a:lnTo>
                    <a:pt x="3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3" y="803"/>
                  </a:lnTo>
                  <a:lnTo>
                    <a:pt x="3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3" y="781"/>
                  </a:lnTo>
                  <a:lnTo>
                    <a:pt x="3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3" y="760"/>
                  </a:lnTo>
                  <a:lnTo>
                    <a:pt x="3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3" y="738"/>
                  </a:lnTo>
                  <a:lnTo>
                    <a:pt x="3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3" y="716"/>
                  </a:lnTo>
                  <a:lnTo>
                    <a:pt x="3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3" y="695"/>
                  </a:lnTo>
                  <a:lnTo>
                    <a:pt x="3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3" y="673"/>
                  </a:lnTo>
                  <a:lnTo>
                    <a:pt x="3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3" y="651"/>
                  </a:lnTo>
                  <a:lnTo>
                    <a:pt x="3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3" y="629"/>
                  </a:lnTo>
                  <a:lnTo>
                    <a:pt x="3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3" y="608"/>
                  </a:lnTo>
                  <a:lnTo>
                    <a:pt x="3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3" y="586"/>
                  </a:lnTo>
                  <a:lnTo>
                    <a:pt x="3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3" y="564"/>
                  </a:lnTo>
                  <a:lnTo>
                    <a:pt x="3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3" y="543"/>
                  </a:lnTo>
                  <a:lnTo>
                    <a:pt x="3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3" y="521"/>
                  </a:lnTo>
                  <a:lnTo>
                    <a:pt x="3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3" y="499"/>
                  </a:lnTo>
                  <a:lnTo>
                    <a:pt x="3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3" y="477"/>
                  </a:lnTo>
                  <a:lnTo>
                    <a:pt x="3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3" y="456"/>
                  </a:lnTo>
                  <a:lnTo>
                    <a:pt x="3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3" y="434"/>
                  </a:lnTo>
                  <a:lnTo>
                    <a:pt x="3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3" y="412"/>
                  </a:lnTo>
                  <a:lnTo>
                    <a:pt x="3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3" y="391"/>
                  </a:lnTo>
                  <a:lnTo>
                    <a:pt x="3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3" y="369"/>
                  </a:lnTo>
                  <a:lnTo>
                    <a:pt x="3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3" y="347"/>
                  </a:lnTo>
                  <a:lnTo>
                    <a:pt x="3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3" y="325"/>
                  </a:lnTo>
                  <a:lnTo>
                    <a:pt x="3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3" y="304"/>
                  </a:lnTo>
                  <a:lnTo>
                    <a:pt x="3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3" y="282"/>
                  </a:lnTo>
                  <a:lnTo>
                    <a:pt x="3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3" y="260"/>
                  </a:lnTo>
                  <a:lnTo>
                    <a:pt x="3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3" y="239"/>
                  </a:lnTo>
                  <a:lnTo>
                    <a:pt x="3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3" y="217"/>
                  </a:lnTo>
                  <a:lnTo>
                    <a:pt x="3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3" y="195"/>
                  </a:lnTo>
                  <a:lnTo>
                    <a:pt x="3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3" y="173"/>
                  </a:lnTo>
                  <a:lnTo>
                    <a:pt x="3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3" y="152"/>
                  </a:lnTo>
                  <a:lnTo>
                    <a:pt x="3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3" y="130"/>
                  </a:lnTo>
                  <a:lnTo>
                    <a:pt x="3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3" y="108"/>
                  </a:lnTo>
                  <a:lnTo>
                    <a:pt x="3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3" y="87"/>
                  </a:lnTo>
                  <a:lnTo>
                    <a:pt x="3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3" y="65"/>
                  </a:lnTo>
                  <a:lnTo>
                    <a:pt x="3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3" y="43"/>
                  </a:lnTo>
                  <a:lnTo>
                    <a:pt x="3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08F90A7A-8E73-4762-B555-7C29F2DD7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4175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AC1650D2-0200-4E42-95C6-AA154536C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175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FF9276C9-30DB-49F5-9D19-D856E5CDD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132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2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39" name="Freeform 42">
              <a:extLst>
                <a:ext uri="{FF2B5EF4-FFF2-40B4-BE49-F238E27FC236}">
                  <a16:creationId xmlns:a16="http://schemas.microsoft.com/office/drawing/2014/main" id="{2625D1D6-9550-442B-88B4-F4B096D9F0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4413" y="1006158"/>
              <a:ext cx="6350" cy="3602038"/>
            </a:xfrm>
            <a:custGeom>
              <a:avLst/>
              <a:gdLst>
                <a:gd name="T0" fmla="*/ 4 w 4"/>
                <a:gd name="T1" fmla="*/ 2247 h 2269"/>
                <a:gd name="T2" fmla="*/ 4 w 4"/>
                <a:gd name="T3" fmla="*/ 2193 h 2269"/>
                <a:gd name="T4" fmla="*/ 0 w 4"/>
                <a:gd name="T5" fmla="*/ 2150 h 2269"/>
                <a:gd name="T6" fmla="*/ 0 w 4"/>
                <a:gd name="T7" fmla="*/ 2117 h 2269"/>
                <a:gd name="T8" fmla="*/ 0 w 4"/>
                <a:gd name="T9" fmla="*/ 2095 h 2269"/>
                <a:gd name="T10" fmla="*/ 4 w 4"/>
                <a:gd name="T11" fmla="*/ 2052 h 2269"/>
                <a:gd name="T12" fmla="*/ 4 w 4"/>
                <a:gd name="T13" fmla="*/ 1998 h 2269"/>
                <a:gd name="T14" fmla="*/ 0 w 4"/>
                <a:gd name="T15" fmla="*/ 1954 h 2269"/>
                <a:gd name="T16" fmla="*/ 0 w 4"/>
                <a:gd name="T17" fmla="*/ 1922 h 2269"/>
                <a:gd name="T18" fmla="*/ 0 w 4"/>
                <a:gd name="T19" fmla="*/ 1900 h 2269"/>
                <a:gd name="T20" fmla="*/ 4 w 4"/>
                <a:gd name="T21" fmla="*/ 1856 h 2269"/>
                <a:gd name="T22" fmla="*/ 4 w 4"/>
                <a:gd name="T23" fmla="*/ 1802 h 2269"/>
                <a:gd name="T24" fmla="*/ 0 w 4"/>
                <a:gd name="T25" fmla="*/ 1759 h 2269"/>
                <a:gd name="T26" fmla="*/ 0 w 4"/>
                <a:gd name="T27" fmla="*/ 1726 h 2269"/>
                <a:gd name="T28" fmla="*/ 0 w 4"/>
                <a:gd name="T29" fmla="*/ 1704 h 2269"/>
                <a:gd name="T30" fmla="*/ 4 w 4"/>
                <a:gd name="T31" fmla="*/ 1661 h 2269"/>
                <a:gd name="T32" fmla="*/ 4 w 4"/>
                <a:gd name="T33" fmla="*/ 1607 h 2269"/>
                <a:gd name="T34" fmla="*/ 0 w 4"/>
                <a:gd name="T35" fmla="*/ 1563 h 2269"/>
                <a:gd name="T36" fmla="*/ 0 w 4"/>
                <a:gd name="T37" fmla="*/ 1531 h 2269"/>
                <a:gd name="T38" fmla="*/ 0 w 4"/>
                <a:gd name="T39" fmla="*/ 1509 h 2269"/>
                <a:gd name="T40" fmla="*/ 4 w 4"/>
                <a:gd name="T41" fmla="*/ 1465 h 2269"/>
                <a:gd name="T42" fmla="*/ 4 w 4"/>
                <a:gd name="T43" fmla="*/ 1411 h 2269"/>
                <a:gd name="T44" fmla="*/ 0 w 4"/>
                <a:gd name="T45" fmla="*/ 1368 h 2269"/>
                <a:gd name="T46" fmla="*/ 0 w 4"/>
                <a:gd name="T47" fmla="*/ 1335 h 2269"/>
                <a:gd name="T48" fmla="*/ 0 w 4"/>
                <a:gd name="T49" fmla="*/ 1313 h 2269"/>
                <a:gd name="T50" fmla="*/ 4 w 4"/>
                <a:gd name="T51" fmla="*/ 1270 h 2269"/>
                <a:gd name="T52" fmla="*/ 4 w 4"/>
                <a:gd name="T53" fmla="*/ 1216 h 2269"/>
                <a:gd name="T54" fmla="*/ 0 w 4"/>
                <a:gd name="T55" fmla="*/ 1172 h 2269"/>
                <a:gd name="T56" fmla="*/ 0 w 4"/>
                <a:gd name="T57" fmla="*/ 1140 h 2269"/>
                <a:gd name="T58" fmla="*/ 0 w 4"/>
                <a:gd name="T59" fmla="*/ 1118 h 2269"/>
                <a:gd name="T60" fmla="*/ 4 w 4"/>
                <a:gd name="T61" fmla="*/ 1075 h 2269"/>
                <a:gd name="T62" fmla="*/ 4 w 4"/>
                <a:gd name="T63" fmla="*/ 1020 h 2269"/>
                <a:gd name="T64" fmla="*/ 0 w 4"/>
                <a:gd name="T65" fmla="*/ 977 h 2269"/>
                <a:gd name="T66" fmla="*/ 0 w 4"/>
                <a:gd name="T67" fmla="*/ 944 h 2269"/>
                <a:gd name="T68" fmla="*/ 0 w 4"/>
                <a:gd name="T69" fmla="*/ 923 h 2269"/>
                <a:gd name="T70" fmla="*/ 4 w 4"/>
                <a:gd name="T71" fmla="*/ 879 h 2269"/>
                <a:gd name="T72" fmla="*/ 4 w 4"/>
                <a:gd name="T73" fmla="*/ 825 h 2269"/>
                <a:gd name="T74" fmla="*/ 0 w 4"/>
                <a:gd name="T75" fmla="*/ 781 h 2269"/>
                <a:gd name="T76" fmla="*/ 0 w 4"/>
                <a:gd name="T77" fmla="*/ 749 h 2269"/>
                <a:gd name="T78" fmla="*/ 0 w 4"/>
                <a:gd name="T79" fmla="*/ 727 h 2269"/>
                <a:gd name="T80" fmla="*/ 4 w 4"/>
                <a:gd name="T81" fmla="*/ 684 h 2269"/>
                <a:gd name="T82" fmla="*/ 4 w 4"/>
                <a:gd name="T83" fmla="*/ 629 h 2269"/>
                <a:gd name="T84" fmla="*/ 0 w 4"/>
                <a:gd name="T85" fmla="*/ 586 h 2269"/>
                <a:gd name="T86" fmla="*/ 0 w 4"/>
                <a:gd name="T87" fmla="*/ 553 h 2269"/>
                <a:gd name="T88" fmla="*/ 0 w 4"/>
                <a:gd name="T89" fmla="*/ 532 h 2269"/>
                <a:gd name="T90" fmla="*/ 4 w 4"/>
                <a:gd name="T91" fmla="*/ 488 h 2269"/>
                <a:gd name="T92" fmla="*/ 4 w 4"/>
                <a:gd name="T93" fmla="*/ 434 h 2269"/>
                <a:gd name="T94" fmla="*/ 0 w 4"/>
                <a:gd name="T95" fmla="*/ 391 h 2269"/>
                <a:gd name="T96" fmla="*/ 0 w 4"/>
                <a:gd name="T97" fmla="*/ 358 h 2269"/>
                <a:gd name="T98" fmla="*/ 0 w 4"/>
                <a:gd name="T99" fmla="*/ 336 h 2269"/>
                <a:gd name="T100" fmla="*/ 4 w 4"/>
                <a:gd name="T101" fmla="*/ 293 h 2269"/>
                <a:gd name="T102" fmla="*/ 4 w 4"/>
                <a:gd name="T103" fmla="*/ 239 h 2269"/>
                <a:gd name="T104" fmla="*/ 0 w 4"/>
                <a:gd name="T105" fmla="*/ 195 h 2269"/>
                <a:gd name="T106" fmla="*/ 0 w 4"/>
                <a:gd name="T107" fmla="*/ 163 h 2269"/>
                <a:gd name="T108" fmla="*/ 0 w 4"/>
                <a:gd name="T109" fmla="*/ 141 h 2269"/>
                <a:gd name="T110" fmla="*/ 4 w 4"/>
                <a:gd name="T111" fmla="*/ 97 h 2269"/>
                <a:gd name="T112" fmla="*/ 4 w 4"/>
                <a:gd name="T113" fmla="*/ 43 h 2269"/>
                <a:gd name="T114" fmla="*/ 0 w 4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269">
                  <a:moveTo>
                    <a:pt x="0" y="2269"/>
                  </a:moveTo>
                  <a:lnTo>
                    <a:pt x="0" y="2258"/>
                  </a:lnTo>
                  <a:lnTo>
                    <a:pt x="4" y="2258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4" y="2236"/>
                  </a:lnTo>
                  <a:lnTo>
                    <a:pt x="4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4" y="2215"/>
                  </a:lnTo>
                  <a:lnTo>
                    <a:pt x="4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4" y="2193"/>
                  </a:lnTo>
                  <a:lnTo>
                    <a:pt x="4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4" y="2171"/>
                  </a:lnTo>
                  <a:lnTo>
                    <a:pt x="4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4" y="2150"/>
                  </a:lnTo>
                  <a:lnTo>
                    <a:pt x="4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4" y="2128"/>
                  </a:lnTo>
                  <a:lnTo>
                    <a:pt x="4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4" y="2106"/>
                  </a:lnTo>
                  <a:lnTo>
                    <a:pt x="4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4" y="2084"/>
                  </a:lnTo>
                  <a:lnTo>
                    <a:pt x="4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4" y="2041"/>
                  </a:lnTo>
                  <a:lnTo>
                    <a:pt x="4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4" y="2019"/>
                  </a:lnTo>
                  <a:lnTo>
                    <a:pt x="4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4" y="1998"/>
                  </a:lnTo>
                  <a:lnTo>
                    <a:pt x="4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4" y="1976"/>
                  </a:lnTo>
                  <a:lnTo>
                    <a:pt x="4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4" y="1954"/>
                  </a:lnTo>
                  <a:lnTo>
                    <a:pt x="4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4" y="1932"/>
                  </a:lnTo>
                  <a:lnTo>
                    <a:pt x="4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4" y="1911"/>
                  </a:lnTo>
                  <a:lnTo>
                    <a:pt x="4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4" y="1889"/>
                  </a:lnTo>
                  <a:lnTo>
                    <a:pt x="4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4" y="1867"/>
                  </a:lnTo>
                  <a:lnTo>
                    <a:pt x="4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4" y="1846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4" y="1824"/>
                  </a:lnTo>
                  <a:lnTo>
                    <a:pt x="4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4" y="1802"/>
                  </a:lnTo>
                  <a:lnTo>
                    <a:pt x="4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4" y="1780"/>
                  </a:lnTo>
                  <a:lnTo>
                    <a:pt x="4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4" y="1759"/>
                  </a:lnTo>
                  <a:lnTo>
                    <a:pt x="4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4" y="1737"/>
                  </a:lnTo>
                  <a:lnTo>
                    <a:pt x="4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4" y="1715"/>
                  </a:lnTo>
                  <a:lnTo>
                    <a:pt x="4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4" y="1694"/>
                  </a:lnTo>
                  <a:lnTo>
                    <a:pt x="4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4" y="1672"/>
                  </a:lnTo>
                  <a:lnTo>
                    <a:pt x="4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4" y="1628"/>
                  </a:lnTo>
                  <a:lnTo>
                    <a:pt x="4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4" y="1607"/>
                  </a:lnTo>
                  <a:lnTo>
                    <a:pt x="4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4" y="1585"/>
                  </a:lnTo>
                  <a:lnTo>
                    <a:pt x="4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4" y="1563"/>
                  </a:lnTo>
                  <a:lnTo>
                    <a:pt x="4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4" y="1541"/>
                  </a:lnTo>
                  <a:lnTo>
                    <a:pt x="4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4" y="1520"/>
                  </a:lnTo>
                  <a:lnTo>
                    <a:pt x="4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4" y="1498"/>
                  </a:lnTo>
                  <a:lnTo>
                    <a:pt x="4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4" y="1476"/>
                  </a:lnTo>
                  <a:lnTo>
                    <a:pt x="4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4" y="1455"/>
                  </a:lnTo>
                  <a:lnTo>
                    <a:pt x="4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4" y="1433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4" y="1411"/>
                  </a:lnTo>
                  <a:lnTo>
                    <a:pt x="4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4" y="1389"/>
                  </a:lnTo>
                  <a:lnTo>
                    <a:pt x="4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4" y="1368"/>
                  </a:lnTo>
                  <a:lnTo>
                    <a:pt x="4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4" y="1346"/>
                  </a:lnTo>
                  <a:lnTo>
                    <a:pt x="4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4" y="1324"/>
                  </a:lnTo>
                  <a:lnTo>
                    <a:pt x="4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4" y="1303"/>
                  </a:lnTo>
                  <a:lnTo>
                    <a:pt x="4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4" y="1281"/>
                  </a:lnTo>
                  <a:lnTo>
                    <a:pt x="4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4" y="1259"/>
                  </a:lnTo>
                  <a:lnTo>
                    <a:pt x="4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4" y="1216"/>
                  </a:lnTo>
                  <a:lnTo>
                    <a:pt x="4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4" y="1194"/>
                  </a:lnTo>
                  <a:lnTo>
                    <a:pt x="4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4" y="1172"/>
                  </a:lnTo>
                  <a:lnTo>
                    <a:pt x="4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4" y="1151"/>
                  </a:lnTo>
                  <a:lnTo>
                    <a:pt x="4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4" y="1129"/>
                  </a:lnTo>
                  <a:lnTo>
                    <a:pt x="4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4" y="1107"/>
                  </a:lnTo>
                  <a:lnTo>
                    <a:pt x="4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4" y="1085"/>
                  </a:lnTo>
                  <a:lnTo>
                    <a:pt x="4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4" y="1064"/>
                  </a:lnTo>
                  <a:lnTo>
                    <a:pt x="4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4" y="1042"/>
                  </a:lnTo>
                  <a:lnTo>
                    <a:pt x="4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4" y="1020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4" y="999"/>
                  </a:lnTo>
                  <a:lnTo>
                    <a:pt x="4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4" y="977"/>
                  </a:lnTo>
                  <a:lnTo>
                    <a:pt x="4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4" y="955"/>
                  </a:lnTo>
                  <a:lnTo>
                    <a:pt x="4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4" y="933"/>
                  </a:lnTo>
                  <a:lnTo>
                    <a:pt x="4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4" y="912"/>
                  </a:lnTo>
                  <a:lnTo>
                    <a:pt x="4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4" y="890"/>
                  </a:lnTo>
                  <a:lnTo>
                    <a:pt x="4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4" y="868"/>
                  </a:lnTo>
                  <a:lnTo>
                    <a:pt x="4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4" y="847"/>
                  </a:lnTo>
                  <a:lnTo>
                    <a:pt x="4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4" y="803"/>
                  </a:lnTo>
                  <a:lnTo>
                    <a:pt x="4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4" y="781"/>
                  </a:lnTo>
                  <a:lnTo>
                    <a:pt x="4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4" y="760"/>
                  </a:lnTo>
                  <a:lnTo>
                    <a:pt x="4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4" y="738"/>
                  </a:lnTo>
                  <a:lnTo>
                    <a:pt x="4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4" y="716"/>
                  </a:lnTo>
                  <a:lnTo>
                    <a:pt x="4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4" y="695"/>
                  </a:lnTo>
                  <a:lnTo>
                    <a:pt x="4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4" y="673"/>
                  </a:lnTo>
                  <a:lnTo>
                    <a:pt x="4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4" y="651"/>
                  </a:lnTo>
                  <a:lnTo>
                    <a:pt x="4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4" y="629"/>
                  </a:lnTo>
                  <a:lnTo>
                    <a:pt x="4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4" y="608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4" y="586"/>
                  </a:lnTo>
                  <a:lnTo>
                    <a:pt x="4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4" y="564"/>
                  </a:lnTo>
                  <a:lnTo>
                    <a:pt x="4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4" y="543"/>
                  </a:lnTo>
                  <a:lnTo>
                    <a:pt x="4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4" y="521"/>
                  </a:lnTo>
                  <a:lnTo>
                    <a:pt x="4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4" y="499"/>
                  </a:lnTo>
                  <a:lnTo>
                    <a:pt x="4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4" y="477"/>
                  </a:lnTo>
                  <a:lnTo>
                    <a:pt x="4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4" y="456"/>
                  </a:lnTo>
                  <a:lnTo>
                    <a:pt x="4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4" y="434"/>
                  </a:lnTo>
                  <a:lnTo>
                    <a:pt x="4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4" y="391"/>
                  </a:lnTo>
                  <a:lnTo>
                    <a:pt x="4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4" y="369"/>
                  </a:lnTo>
                  <a:lnTo>
                    <a:pt x="4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4" y="347"/>
                  </a:lnTo>
                  <a:lnTo>
                    <a:pt x="4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4" y="325"/>
                  </a:lnTo>
                  <a:lnTo>
                    <a:pt x="4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4" y="304"/>
                  </a:lnTo>
                  <a:lnTo>
                    <a:pt x="4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4" y="282"/>
                  </a:lnTo>
                  <a:lnTo>
                    <a:pt x="4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4" y="260"/>
                  </a:lnTo>
                  <a:lnTo>
                    <a:pt x="4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4" y="239"/>
                  </a:lnTo>
                  <a:lnTo>
                    <a:pt x="4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4" y="217"/>
                  </a:lnTo>
                  <a:lnTo>
                    <a:pt x="4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4" y="195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4" y="173"/>
                  </a:lnTo>
                  <a:lnTo>
                    <a:pt x="4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4" y="152"/>
                  </a:lnTo>
                  <a:lnTo>
                    <a:pt x="4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4" y="130"/>
                  </a:lnTo>
                  <a:lnTo>
                    <a:pt x="4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4" y="108"/>
                  </a:lnTo>
                  <a:lnTo>
                    <a:pt x="4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4" y="87"/>
                  </a:lnTo>
                  <a:lnTo>
                    <a:pt x="4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4" y="65"/>
                  </a:lnTo>
                  <a:lnTo>
                    <a:pt x="4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4" y="43"/>
                  </a:lnTo>
                  <a:lnTo>
                    <a:pt x="4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4" y="21"/>
                  </a:lnTo>
                  <a:lnTo>
                    <a:pt x="4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Line 43">
              <a:extLst>
                <a:ext uri="{FF2B5EF4-FFF2-40B4-BE49-F238E27FC236}">
                  <a16:creationId xmlns:a16="http://schemas.microsoft.com/office/drawing/2014/main" id="{B1450D67-91A5-46C5-A124-240C64E18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7588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4701FA64-1075-4375-8DDD-4FC0FFEE2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588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B4BF4D38-53D2-4A2B-ACC7-78FBE2E4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195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3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88865D2C-DCD5-4E0E-BA05-727147D15E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1475" y="1006158"/>
              <a:ext cx="4763" cy="3602038"/>
            </a:xfrm>
            <a:custGeom>
              <a:avLst/>
              <a:gdLst>
                <a:gd name="T0" fmla="*/ 3 w 3"/>
                <a:gd name="T1" fmla="*/ 2247 h 2269"/>
                <a:gd name="T2" fmla="*/ 3 w 3"/>
                <a:gd name="T3" fmla="*/ 2193 h 2269"/>
                <a:gd name="T4" fmla="*/ 0 w 3"/>
                <a:gd name="T5" fmla="*/ 2150 h 2269"/>
                <a:gd name="T6" fmla="*/ 0 w 3"/>
                <a:gd name="T7" fmla="*/ 2117 h 2269"/>
                <a:gd name="T8" fmla="*/ 0 w 3"/>
                <a:gd name="T9" fmla="*/ 2095 h 2269"/>
                <a:gd name="T10" fmla="*/ 3 w 3"/>
                <a:gd name="T11" fmla="*/ 2052 h 2269"/>
                <a:gd name="T12" fmla="*/ 3 w 3"/>
                <a:gd name="T13" fmla="*/ 1998 h 2269"/>
                <a:gd name="T14" fmla="*/ 0 w 3"/>
                <a:gd name="T15" fmla="*/ 1954 h 2269"/>
                <a:gd name="T16" fmla="*/ 0 w 3"/>
                <a:gd name="T17" fmla="*/ 1922 h 2269"/>
                <a:gd name="T18" fmla="*/ 0 w 3"/>
                <a:gd name="T19" fmla="*/ 1900 h 2269"/>
                <a:gd name="T20" fmla="*/ 3 w 3"/>
                <a:gd name="T21" fmla="*/ 1856 h 2269"/>
                <a:gd name="T22" fmla="*/ 3 w 3"/>
                <a:gd name="T23" fmla="*/ 1802 h 2269"/>
                <a:gd name="T24" fmla="*/ 0 w 3"/>
                <a:gd name="T25" fmla="*/ 1759 h 2269"/>
                <a:gd name="T26" fmla="*/ 0 w 3"/>
                <a:gd name="T27" fmla="*/ 1726 h 2269"/>
                <a:gd name="T28" fmla="*/ 0 w 3"/>
                <a:gd name="T29" fmla="*/ 1704 h 2269"/>
                <a:gd name="T30" fmla="*/ 3 w 3"/>
                <a:gd name="T31" fmla="*/ 1661 h 2269"/>
                <a:gd name="T32" fmla="*/ 3 w 3"/>
                <a:gd name="T33" fmla="*/ 1607 h 2269"/>
                <a:gd name="T34" fmla="*/ 0 w 3"/>
                <a:gd name="T35" fmla="*/ 1563 h 2269"/>
                <a:gd name="T36" fmla="*/ 0 w 3"/>
                <a:gd name="T37" fmla="*/ 1531 h 2269"/>
                <a:gd name="T38" fmla="*/ 0 w 3"/>
                <a:gd name="T39" fmla="*/ 1509 h 2269"/>
                <a:gd name="T40" fmla="*/ 3 w 3"/>
                <a:gd name="T41" fmla="*/ 1465 h 2269"/>
                <a:gd name="T42" fmla="*/ 3 w 3"/>
                <a:gd name="T43" fmla="*/ 1411 h 2269"/>
                <a:gd name="T44" fmla="*/ 0 w 3"/>
                <a:gd name="T45" fmla="*/ 1368 h 2269"/>
                <a:gd name="T46" fmla="*/ 0 w 3"/>
                <a:gd name="T47" fmla="*/ 1335 h 2269"/>
                <a:gd name="T48" fmla="*/ 0 w 3"/>
                <a:gd name="T49" fmla="*/ 1313 h 2269"/>
                <a:gd name="T50" fmla="*/ 3 w 3"/>
                <a:gd name="T51" fmla="*/ 1270 h 2269"/>
                <a:gd name="T52" fmla="*/ 3 w 3"/>
                <a:gd name="T53" fmla="*/ 1216 h 2269"/>
                <a:gd name="T54" fmla="*/ 0 w 3"/>
                <a:gd name="T55" fmla="*/ 1172 h 2269"/>
                <a:gd name="T56" fmla="*/ 0 w 3"/>
                <a:gd name="T57" fmla="*/ 1140 h 2269"/>
                <a:gd name="T58" fmla="*/ 0 w 3"/>
                <a:gd name="T59" fmla="*/ 1118 h 2269"/>
                <a:gd name="T60" fmla="*/ 3 w 3"/>
                <a:gd name="T61" fmla="*/ 1075 h 2269"/>
                <a:gd name="T62" fmla="*/ 3 w 3"/>
                <a:gd name="T63" fmla="*/ 1020 h 2269"/>
                <a:gd name="T64" fmla="*/ 0 w 3"/>
                <a:gd name="T65" fmla="*/ 977 h 2269"/>
                <a:gd name="T66" fmla="*/ 0 w 3"/>
                <a:gd name="T67" fmla="*/ 944 h 2269"/>
                <a:gd name="T68" fmla="*/ 0 w 3"/>
                <a:gd name="T69" fmla="*/ 923 h 2269"/>
                <a:gd name="T70" fmla="*/ 3 w 3"/>
                <a:gd name="T71" fmla="*/ 879 h 2269"/>
                <a:gd name="T72" fmla="*/ 3 w 3"/>
                <a:gd name="T73" fmla="*/ 825 h 2269"/>
                <a:gd name="T74" fmla="*/ 0 w 3"/>
                <a:gd name="T75" fmla="*/ 781 h 2269"/>
                <a:gd name="T76" fmla="*/ 0 w 3"/>
                <a:gd name="T77" fmla="*/ 749 h 2269"/>
                <a:gd name="T78" fmla="*/ 0 w 3"/>
                <a:gd name="T79" fmla="*/ 727 h 2269"/>
                <a:gd name="T80" fmla="*/ 3 w 3"/>
                <a:gd name="T81" fmla="*/ 684 h 2269"/>
                <a:gd name="T82" fmla="*/ 3 w 3"/>
                <a:gd name="T83" fmla="*/ 629 h 2269"/>
                <a:gd name="T84" fmla="*/ 0 w 3"/>
                <a:gd name="T85" fmla="*/ 586 h 2269"/>
                <a:gd name="T86" fmla="*/ 0 w 3"/>
                <a:gd name="T87" fmla="*/ 553 h 2269"/>
                <a:gd name="T88" fmla="*/ 0 w 3"/>
                <a:gd name="T89" fmla="*/ 532 h 2269"/>
                <a:gd name="T90" fmla="*/ 3 w 3"/>
                <a:gd name="T91" fmla="*/ 488 h 2269"/>
                <a:gd name="T92" fmla="*/ 3 w 3"/>
                <a:gd name="T93" fmla="*/ 434 h 2269"/>
                <a:gd name="T94" fmla="*/ 0 w 3"/>
                <a:gd name="T95" fmla="*/ 391 h 2269"/>
                <a:gd name="T96" fmla="*/ 0 w 3"/>
                <a:gd name="T97" fmla="*/ 358 h 2269"/>
                <a:gd name="T98" fmla="*/ 0 w 3"/>
                <a:gd name="T99" fmla="*/ 336 h 2269"/>
                <a:gd name="T100" fmla="*/ 3 w 3"/>
                <a:gd name="T101" fmla="*/ 293 h 2269"/>
                <a:gd name="T102" fmla="*/ 3 w 3"/>
                <a:gd name="T103" fmla="*/ 239 h 2269"/>
                <a:gd name="T104" fmla="*/ 0 w 3"/>
                <a:gd name="T105" fmla="*/ 195 h 2269"/>
                <a:gd name="T106" fmla="*/ 0 w 3"/>
                <a:gd name="T107" fmla="*/ 163 h 2269"/>
                <a:gd name="T108" fmla="*/ 0 w 3"/>
                <a:gd name="T109" fmla="*/ 141 h 2269"/>
                <a:gd name="T110" fmla="*/ 3 w 3"/>
                <a:gd name="T111" fmla="*/ 97 h 2269"/>
                <a:gd name="T112" fmla="*/ 3 w 3"/>
                <a:gd name="T113" fmla="*/ 43 h 2269"/>
                <a:gd name="T114" fmla="*/ 0 w 3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" h="2269">
                  <a:moveTo>
                    <a:pt x="0" y="2269"/>
                  </a:moveTo>
                  <a:lnTo>
                    <a:pt x="0" y="2258"/>
                  </a:lnTo>
                  <a:lnTo>
                    <a:pt x="3" y="2258"/>
                  </a:lnTo>
                  <a:lnTo>
                    <a:pt x="3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3" y="2236"/>
                  </a:lnTo>
                  <a:lnTo>
                    <a:pt x="3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3" y="2215"/>
                  </a:lnTo>
                  <a:lnTo>
                    <a:pt x="3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3" y="2193"/>
                  </a:lnTo>
                  <a:lnTo>
                    <a:pt x="3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3" y="2171"/>
                  </a:lnTo>
                  <a:lnTo>
                    <a:pt x="3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3" y="2150"/>
                  </a:lnTo>
                  <a:lnTo>
                    <a:pt x="3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3" y="2128"/>
                  </a:lnTo>
                  <a:lnTo>
                    <a:pt x="3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3" y="2106"/>
                  </a:lnTo>
                  <a:lnTo>
                    <a:pt x="3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3" y="2084"/>
                  </a:lnTo>
                  <a:lnTo>
                    <a:pt x="3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3" y="2063"/>
                  </a:lnTo>
                  <a:lnTo>
                    <a:pt x="3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3" y="2041"/>
                  </a:lnTo>
                  <a:lnTo>
                    <a:pt x="3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3" y="2019"/>
                  </a:lnTo>
                  <a:lnTo>
                    <a:pt x="3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3" y="1998"/>
                  </a:lnTo>
                  <a:lnTo>
                    <a:pt x="3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3" y="1976"/>
                  </a:lnTo>
                  <a:lnTo>
                    <a:pt x="3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3" y="1954"/>
                  </a:lnTo>
                  <a:lnTo>
                    <a:pt x="3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3" y="1932"/>
                  </a:lnTo>
                  <a:lnTo>
                    <a:pt x="3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3" y="1911"/>
                  </a:lnTo>
                  <a:lnTo>
                    <a:pt x="3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3" y="1889"/>
                  </a:lnTo>
                  <a:lnTo>
                    <a:pt x="3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3" y="1867"/>
                  </a:lnTo>
                  <a:lnTo>
                    <a:pt x="3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3" y="1846"/>
                  </a:lnTo>
                  <a:lnTo>
                    <a:pt x="3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3" y="1824"/>
                  </a:lnTo>
                  <a:lnTo>
                    <a:pt x="3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3" y="1802"/>
                  </a:lnTo>
                  <a:lnTo>
                    <a:pt x="3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3" y="1780"/>
                  </a:lnTo>
                  <a:lnTo>
                    <a:pt x="3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3" y="1759"/>
                  </a:lnTo>
                  <a:lnTo>
                    <a:pt x="3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3" y="1737"/>
                  </a:lnTo>
                  <a:lnTo>
                    <a:pt x="3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3" y="1715"/>
                  </a:lnTo>
                  <a:lnTo>
                    <a:pt x="3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3" y="1694"/>
                  </a:lnTo>
                  <a:lnTo>
                    <a:pt x="3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3" y="1672"/>
                  </a:lnTo>
                  <a:lnTo>
                    <a:pt x="3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3" y="1650"/>
                  </a:lnTo>
                  <a:lnTo>
                    <a:pt x="3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3" y="1628"/>
                  </a:lnTo>
                  <a:lnTo>
                    <a:pt x="3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3" y="1607"/>
                  </a:lnTo>
                  <a:lnTo>
                    <a:pt x="3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3" y="1585"/>
                  </a:lnTo>
                  <a:lnTo>
                    <a:pt x="3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3" y="1563"/>
                  </a:lnTo>
                  <a:lnTo>
                    <a:pt x="3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3" y="1541"/>
                  </a:lnTo>
                  <a:lnTo>
                    <a:pt x="3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3" y="1520"/>
                  </a:lnTo>
                  <a:lnTo>
                    <a:pt x="3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3" y="1498"/>
                  </a:lnTo>
                  <a:lnTo>
                    <a:pt x="3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3" y="1476"/>
                  </a:lnTo>
                  <a:lnTo>
                    <a:pt x="3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3" y="1455"/>
                  </a:lnTo>
                  <a:lnTo>
                    <a:pt x="3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3" y="1433"/>
                  </a:lnTo>
                  <a:lnTo>
                    <a:pt x="3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3" y="1411"/>
                  </a:lnTo>
                  <a:lnTo>
                    <a:pt x="3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3" y="1389"/>
                  </a:lnTo>
                  <a:lnTo>
                    <a:pt x="3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3" y="1368"/>
                  </a:lnTo>
                  <a:lnTo>
                    <a:pt x="3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3" y="1346"/>
                  </a:lnTo>
                  <a:lnTo>
                    <a:pt x="3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3" y="1324"/>
                  </a:lnTo>
                  <a:lnTo>
                    <a:pt x="3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3" y="1303"/>
                  </a:lnTo>
                  <a:lnTo>
                    <a:pt x="3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3" y="1281"/>
                  </a:lnTo>
                  <a:lnTo>
                    <a:pt x="3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3" y="1259"/>
                  </a:lnTo>
                  <a:lnTo>
                    <a:pt x="3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3" y="1237"/>
                  </a:lnTo>
                  <a:lnTo>
                    <a:pt x="3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3" y="1216"/>
                  </a:lnTo>
                  <a:lnTo>
                    <a:pt x="3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3" y="1194"/>
                  </a:lnTo>
                  <a:lnTo>
                    <a:pt x="3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3" y="1172"/>
                  </a:lnTo>
                  <a:lnTo>
                    <a:pt x="3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3" y="1151"/>
                  </a:lnTo>
                  <a:lnTo>
                    <a:pt x="3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3" y="1129"/>
                  </a:lnTo>
                  <a:lnTo>
                    <a:pt x="3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3" y="1107"/>
                  </a:lnTo>
                  <a:lnTo>
                    <a:pt x="3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3" y="1085"/>
                  </a:lnTo>
                  <a:lnTo>
                    <a:pt x="3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3" y="1064"/>
                  </a:lnTo>
                  <a:lnTo>
                    <a:pt x="3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3" y="1042"/>
                  </a:lnTo>
                  <a:lnTo>
                    <a:pt x="3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3" y="1020"/>
                  </a:lnTo>
                  <a:lnTo>
                    <a:pt x="3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3" y="999"/>
                  </a:lnTo>
                  <a:lnTo>
                    <a:pt x="3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3" y="977"/>
                  </a:lnTo>
                  <a:lnTo>
                    <a:pt x="3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3" y="955"/>
                  </a:lnTo>
                  <a:lnTo>
                    <a:pt x="3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3" y="933"/>
                  </a:lnTo>
                  <a:lnTo>
                    <a:pt x="3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3" y="912"/>
                  </a:lnTo>
                  <a:lnTo>
                    <a:pt x="3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3" y="890"/>
                  </a:lnTo>
                  <a:lnTo>
                    <a:pt x="3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3" y="868"/>
                  </a:lnTo>
                  <a:lnTo>
                    <a:pt x="3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3" y="847"/>
                  </a:lnTo>
                  <a:lnTo>
                    <a:pt x="3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3" y="825"/>
                  </a:lnTo>
                  <a:lnTo>
                    <a:pt x="3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3" y="803"/>
                  </a:lnTo>
                  <a:lnTo>
                    <a:pt x="3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3" y="781"/>
                  </a:lnTo>
                  <a:lnTo>
                    <a:pt x="3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3" y="760"/>
                  </a:lnTo>
                  <a:lnTo>
                    <a:pt x="3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3" y="738"/>
                  </a:lnTo>
                  <a:lnTo>
                    <a:pt x="3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3" y="716"/>
                  </a:lnTo>
                  <a:lnTo>
                    <a:pt x="3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3" y="695"/>
                  </a:lnTo>
                  <a:lnTo>
                    <a:pt x="3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3" y="673"/>
                  </a:lnTo>
                  <a:lnTo>
                    <a:pt x="3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3" y="651"/>
                  </a:lnTo>
                  <a:lnTo>
                    <a:pt x="3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3" y="629"/>
                  </a:lnTo>
                  <a:lnTo>
                    <a:pt x="3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3" y="608"/>
                  </a:lnTo>
                  <a:lnTo>
                    <a:pt x="3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3" y="586"/>
                  </a:lnTo>
                  <a:lnTo>
                    <a:pt x="3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3" y="564"/>
                  </a:lnTo>
                  <a:lnTo>
                    <a:pt x="3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3" y="543"/>
                  </a:lnTo>
                  <a:lnTo>
                    <a:pt x="3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3" y="521"/>
                  </a:lnTo>
                  <a:lnTo>
                    <a:pt x="3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3" y="499"/>
                  </a:lnTo>
                  <a:lnTo>
                    <a:pt x="3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3" y="477"/>
                  </a:lnTo>
                  <a:lnTo>
                    <a:pt x="3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3" y="456"/>
                  </a:lnTo>
                  <a:lnTo>
                    <a:pt x="3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3" y="434"/>
                  </a:lnTo>
                  <a:lnTo>
                    <a:pt x="3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3" y="412"/>
                  </a:lnTo>
                  <a:lnTo>
                    <a:pt x="3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3" y="391"/>
                  </a:lnTo>
                  <a:lnTo>
                    <a:pt x="3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3" y="369"/>
                  </a:lnTo>
                  <a:lnTo>
                    <a:pt x="3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3" y="347"/>
                  </a:lnTo>
                  <a:lnTo>
                    <a:pt x="3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3" y="325"/>
                  </a:lnTo>
                  <a:lnTo>
                    <a:pt x="3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3" y="304"/>
                  </a:lnTo>
                  <a:lnTo>
                    <a:pt x="3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3" y="282"/>
                  </a:lnTo>
                  <a:lnTo>
                    <a:pt x="3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3" y="260"/>
                  </a:lnTo>
                  <a:lnTo>
                    <a:pt x="3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3" y="239"/>
                  </a:lnTo>
                  <a:lnTo>
                    <a:pt x="3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3" y="217"/>
                  </a:lnTo>
                  <a:lnTo>
                    <a:pt x="3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3" y="195"/>
                  </a:lnTo>
                  <a:lnTo>
                    <a:pt x="3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3" y="173"/>
                  </a:lnTo>
                  <a:lnTo>
                    <a:pt x="3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3" y="152"/>
                  </a:lnTo>
                  <a:lnTo>
                    <a:pt x="3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3" y="130"/>
                  </a:lnTo>
                  <a:lnTo>
                    <a:pt x="3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3" y="108"/>
                  </a:lnTo>
                  <a:lnTo>
                    <a:pt x="3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3" y="87"/>
                  </a:lnTo>
                  <a:lnTo>
                    <a:pt x="3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3" y="65"/>
                  </a:lnTo>
                  <a:lnTo>
                    <a:pt x="3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3" y="43"/>
                  </a:lnTo>
                  <a:lnTo>
                    <a:pt x="3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3" y="21"/>
                  </a:lnTo>
                  <a:lnTo>
                    <a:pt x="3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3259EF25-3E78-421F-A102-6CB362FB7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3063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FA4B7A2C-7332-409E-A8C2-ED3906267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063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Rectangle 49">
              <a:extLst>
                <a:ext uri="{FF2B5EF4-FFF2-40B4-BE49-F238E27FC236}">
                  <a16:creationId xmlns:a16="http://schemas.microsoft.com/office/drawing/2014/main" id="{F9081C99-78AD-4467-A6B0-178C7005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257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4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0ABD328C-1DE2-4764-8C69-42295B1B8C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6950" y="1006158"/>
              <a:ext cx="6350" cy="3602038"/>
            </a:xfrm>
            <a:custGeom>
              <a:avLst/>
              <a:gdLst>
                <a:gd name="T0" fmla="*/ 4 w 4"/>
                <a:gd name="T1" fmla="*/ 2247 h 2269"/>
                <a:gd name="T2" fmla="*/ 4 w 4"/>
                <a:gd name="T3" fmla="*/ 2193 h 2269"/>
                <a:gd name="T4" fmla="*/ 0 w 4"/>
                <a:gd name="T5" fmla="*/ 2150 h 2269"/>
                <a:gd name="T6" fmla="*/ 0 w 4"/>
                <a:gd name="T7" fmla="*/ 2117 h 2269"/>
                <a:gd name="T8" fmla="*/ 0 w 4"/>
                <a:gd name="T9" fmla="*/ 2095 h 2269"/>
                <a:gd name="T10" fmla="*/ 4 w 4"/>
                <a:gd name="T11" fmla="*/ 2052 h 2269"/>
                <a:gd name="T12" fmla="*/ 4 w 4"/>
                <a:gd name="T13" fmla="*/ 1998 h 2269"/>
                <a:gd name="T14" fmla="*/ 0 w 4"/>
                <a:gd name="T15" fmla="*/ 1954 h 2269"/>
                <a:gd name="T16" fmla="*/ 0 w 4"/>
                <a:gd name="T17" fmla="*/ 1922 h 2269"/>
                <a:gd name="T18" fmla="*/ 0 w 4"/>
                <a:gd name="T19" fmla="*/ 1900 h 2269"/>
                <a:gd name="T20" fmla="*/ 4 w 4"/>
                <a:gd name="T21" fmla="*/ 1856 h 2269"/>
                <a:gd name="T22" fmla="*/ 4 w 4"/>
                <a:gd name="T23" fmla="*/ 1802 h 2269"/>
                <a:gd name="T24" fmla="*/ 0 w 4"/>
                <a:gd name="T25" fmla="*/ 1759 h 2269"/>
                <a:gd name="T26" fmla="*/ 0 w 4"/>
                <a:gd name="T27" fmla="*/ 1726 h 2269"/>
                <a:gd name="T28" fmla="*/ 0 w 4"/>
                <a:gd name="T29" fmla="*/ 1704 h 2269"/>
                <a:gd name="T30" fmla="*/ 4 w 4"/>
                <a:gd name="T31" fmla="*/ 1661 h 2269"/>
                <a:gd name="T32" fmla="*/ 4 w 4"/>
                <a:gd name="T33" fmla="*/ 1607 h 2269"/>
                <a:gd name="T34" fmla="*/ 0 w 4"/>
                <a:gd name="T35" fmla="*/ 1563 h 2269"/>
                <a:gd name="T36" fmla="*/ 0 w 4"/>
                <a:gd name="T37" fmla="*/ 1531 h 2269"/>
                <a:gd name="T38" fmla="*/ 0 w 4"/>
                <a:gd name="T39" fmla="*/ 1509 h 2269"/>
                <a:gd name="T40" fmla="*/ 4 w 4"/>
                <a:gd name="T41" fmla="*/ 1465 h 2269"/>
                <a:gd name="T42" fmla="*/ 4 w 4"/>
                <a:gd name="T43" fmla="*/ 1411 h 2269"/>
                <a:gd name="T44" fmla="*/ 0 w 4"/>
                <a:gd name="T45" fmla="*/ 1368 h 2269"/>
                <a:gd name="T46" fmla="*/ 0 w 4"/>
                <a:gd name="T47" fmla="*/ 1335 h 2269"/>
                <a:gd name="T48" fmla="*/ 0 w 4"/>
                <a:gd name="T49" fmla="*/ 1313 h 2269"/>
                <a:gd name="T50" fmla="*/ 4 w 4"/>
                <a:gd name="T51" fmla="*/ 1270 h 2269"/>
                <a:gd name="T52" fmla="*/ 4 w 4"/>
                <a:gd name="T53" fmla="*/ 1216 h 2269"/>
                <a:gd name="T54" fmla="*/ 0 w 4"/>
                <a:gd name="T55" fmla="*/ 1172 h 2269"/>
                <a:gd name="T56" fmla="*/ 0 w 4"/>
                <a:gd name="T57" fmla="*/ 1140 h 2269"/>
                <a:gd name="T58" fmla="*/ 0 w 4"/>
                <a:gd name="T59" fmla="*/ 1118 h 2269"/>
                <a:gd name="T60" fmla="*/ 4 w 4"/>
                <a:gd name="T61" fmla="*/ 1075 h 2269"/>
                <a:gd name="T62" fmla="*/ 4 w 4"/>
                <a:gd name="T63" fmla="*/ 1020 h 2269"/>
                <a:gd name="T64" fmla="*/ 0 w 4"/>
                <a:gd name="T65" fmla="*/ 977 h 2269"/>
                <a:gd name="T66" fmla="*/ 0 w 4"/>
                <a:gd name="T67" fmla="*/ 944 h 2269"/>
                <a:gd name="T68" fmla="*/ 0 w 4"/>
                <a:gd name="T69" fmla="*/ 923 h 2269"/>
                <a:gd name="T70" fmla="*/ 4 w 4"/>
                <a:gd name="T71" fmla="*/ 879 h 2269"/>
                <a:gd name="T72" fmla="*/ 4 w 4"/>
                <a:gd name="T73" fmla="*/ 825 h 2269"/>
                <a:gd name="T74" fmla="*/ 0 w 4"/>
                <a:gd name="T75" fmla="*/ 781 h 2269"/>
                <a:gd name="T76" fmla="*/ 0 w 4"/>
                <a:gd name="T77" fmla="*/ 749 h 2269"/>
                <a:gd name="T78" fmla="*/ 0 w 4"/>
                <a:gd name="T79" fmla="*/ 727 h 2269"/>
                <a:gd name="T80" fmla="*/ 4 w 4"/>
                <a:gd name="T81" fmla="*/ 684 h 2269"/>
                <a:gd name="T82" fmla="*/ 4 w 4"/>
                <a:gd name="T83" fmla="*/ 629 h 2269"/>
                <a:gd name="T84" fmla="*/ 0 w 4"/>
                <a:gd name="T85" fmla="*/ 586 h 2269"/>
                <a:gd name="T86" fmla="*/ 0 w 4"/>
                <a:gd name="T87" fmla="*/ 553 h 2269"/>
                <a:gd name="T88" fmla="*/ 0 w 4"/>
                <a:gd name="T89" fmla="*/ 532 h 2269"/>
                <a:gd name="T90" fmla="*/ 4 w 4"/>
                <a:gd name="T91" fmla="*/ 488 h 2269"/>
                <a:gd name="T92" fmla="*/ 4 w 4"/>
                <a:gd name="T93" fmla="*/ 434 h 2269"/>
                <a:gd name="T94" fmla="*/ 0 w 4"/>
                <a:gd name="T95" fmla="*/ 391 h 2269"/>
                <a:gd name="T96" fmla="*/ 0 w 4"/>
                <a:gd name="T97" fmla="*/ 358 h 2269"/>
                <a:gd name="T98" fmla="*/ 0 w 4"/>
                <a:gd name="T99" fmla="*/ 336 h 2269"/>
                <a:gd name="T100" fmla="*/ 4 w 4"/>
                <a:gd name="T101" fmla="*/ 293 h 2269"/>
                <a:gd name="T102" fmla="*/ 4 w 4"/>
                <a:gd name="T103" fmla="*/ 239 h 2269"/>
                <a:gd name="T104" fmla="*/ 0 w 4"/>
                <a:gd name="T105" fmla="*/ 195 h 2269"/>
                <a:gd name="T106" fmla="*/ 0 w 4"/>
                <a:gd name="T107" fmla="*/ 163 h 2269"/>
                <a:gd name="T108" fmla="*/ 0 w 4"/>
                <a:gd name="T109" fmla="*/ 141 h 2269"/>
                <a:gd name="T110" fmla="*/ 4 w 4"/>
                <a:gd name="T111" fmla="*/ 97 h 2269"/>
                <a:gd name="T112" fmla="*/ 4 w 4"/>
                <a:gd name="T113" fmla="*/ 43 h 2269"/>
                <a:gd name="T114" fmla="*/ 0 w 4"/>
                <a:gd name="T115" fmla="*/ 0 h 2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269">
                  <a:moveTo>
                    <a:pt x="0" y="2269"/>
                  </a:moveTo>
                  <a:lnTo>
                    <a:pt x="0" y="2258"/>
                  </a:lnTo>
                  <a:lnTo>
                    <a:pt x="4" y="2258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7"/>
                  </a:moveTo>
                  <a:lnTo>
                    <a:pt x="0" y="2236"/>
                  </a:lnTo>
                  <a:lnTo>
                    <a:pt x="4" y="2236"/>
                  </a:lnTo>
                  <a:lnTo>
                    <a:pt x="4" y="2247"/>
                  </a:lnTo>
                  <a:lnTo>
                    <a:pt x="0" y="2247"/>
                  </a:lnTo>
                  <a:close/>
                  <a:moveTo>
                    <a:pt x="0" y="2226"/>
                  </a:moveTo>
                  <a:lnTo>
                    <a:pt x="0" y="2215"/>
                  </a:lnTo>
                  <a:lnTo>
                    <a:pt x="4" y="2215"/>
                  </a:lnTo>
                  <a:lnTo>
                    <a:pt x="4" y="2226"/>
                  </a:lnTo>
                  <a:lnTo>
                    <a:pt x="0" y="2226"/>
                  </a:lnTo>
                  <a:close/>
                  <a:moveTo>
                    <a:pt x="0" y="2204"/>
                  </a:moveTo>
                  <a:lnTo>
                    <a:pt x="0" y="2193"/>
                  </a:lnTo>
                  <a:lnTo>
                    <a:pt x="4" y="2193"/>
                  </a:lnTo>
                  <a:lnTo>
                    <a:pt x="4" y="2204"/>
                  </a:lnTo>
                  <a:lnTo>
                    <a:pt x="0" y="2204"/>
                  </a:lnTo>
                  <a:close/>
                  <a:moveTo>
                    <a:pt x="0" y="2182"/>
                  </a:moveTo>
                  <a:lnTo>
                    <a:pt x="0" y="2171"/>
                  </a:lnTo>
                  <a:lnTo>
                    <a:pt x="4" y="2171"/>
                  </a:lnTo>
                  <a:lnTo>
                    <a:pt x="4" y="2182"/>
                  </a:lnTo>
                  <a:lnTo>
                    <a:pt x="0" y="2182"/>
                  </a:lnTo>
                  <a:close/>
                  <a:moveTo>
                    <a:pt x="0" y="2160"/>
                  </a:moveTo>
                  <a:lnTo>
                    <a:pt x="0" y="2150"/>
                  </a:lnTo>
                  <a:lnTo>
                    <a:pt x="4" y="2150"/>
                  </a:lnTo>
                  <a:lnTo>
                    <a:pt x="4" y="2160"/>
                  </a:lnTo>
                  <a:lnTo>
                    <a:pt x="0" y="2160"/>
                  </a:lnTo>
                  <a:close/>
                  <a:moveTo>
                    <a:pt x="0" y="2139"/>
                  </a:moveTo>
                  <a:lnTo>
                    <a:pt x="0" y="2128"/>
                  </a:lnTo>
                  <a:lnTo>
                    <a:pt x="4" y="2128"/>
                  </a:lnTo>
                  <a:lnTo>
                    <a:pt x="4" y="2139"/>
                  </a:lnTo>
                  <a:lnTo>
                    <a:pt x="0" y="2139"/>
                  </a:lnTo>
                  <a:close/>
                  <a:moveTo>
                    <a:pt x="0" y="2117"/>
                  </a:moveTo>
                  <a:lnTo>
                    <a:pt x="0" y="2106"/>
                  </a:lnTo>
                  <a:lnTo>
                    <a:pt x="4" y="2106"/>
                  </a:lnTo>
                  <a:lnTo>
                    <a:pt x="4" y="2117"/>
                  </a:lnTo>
                  <a:lnTo>
                    <a:pt x="0" y="2117"/>
                  </a:lnTo>
                  <a:close/>
                  <a:moveTo>
                    <a:pt x="0" y="2095"/>
                  </a:moveTo>
                  <a:lnTo>
                    <a:pt x="0" y="2084"/>
                  </a:lnTo>
                  <a:lnTo>
                    <a:pt x="4" y="2084"/>
                  </a:lnTo>
                  <a:lnTo>
                    <a:pt x="4" y="2095"/>
                  </a:lnTo>
                  <a:lnTo>
                    <a:pt x="0" y="2095"/>
                  </a:lnTo>
                  <a:close/>
                  <a:moveTo>
                    <a:pt x="0" y="2074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4"/>
                  </a:lnTo>
                  <a:lnTo>
                    <a:pt x="0" y="2074"/>
                  </a:lnTo>
                  <a:close/>
                  <a:moveTo>
                    <a:pt x="0" y="2052"/>
                  </a:moveTo>
                  <a:lnTo>
                    <a:pt x="0" y="2041"/>
                  </a:lnTo>
                  <a:lnTo>
                    <a:pt x="4" y="2041"/>
                  </a:lnTo>
                  <a:lnTo>
                    <a:pt x="4" y="2052"/>
                  </a:lnTo>
                  <a:lnTo>
                    <a:pt x="0" y="2052"/>
                  </a:lnTo>
                  <a:close/>
                  <a:moveTo>
                    <a:pt x="0" y="2030"/>
                  </a:moveTo>
                  <a:lnTo>
                    <a:pt x="0" y="2019"/>
                  </a:lnTo>
                  <a:lnTo>
                    <a:pt x="4" y="2019"/>
                  </a:lnTo>
                  <a:lnTo>
                    <a:pt x="4" y="2030"/>
                  </a:lnTo>
                  <a:lnTo>
                    <a:pt x="0" y="2030"/>
                  </a:lnTo>
                  <a:close/>
                  <a:moveTo>
                    <a:pt x="0" y="2008"/>
                  </a:moveTo>
                  <a:lnTo>
                    <a:pt x="0" y="1998"/>
                  </a:lnTo>
                  <a:lnTo>
                    <a:pt x="4" y="1998"/>
                  </a:lnTo>
                  <a:lnTo>
                    <a:pt x="4" y="2008"/>
                  </a:lnTo>
                  <a:lnTo>
                    <a:pt x="0" y="2008"/>
                  </a:lnTo>
                  <a:close/>
                  <a:moveTo>
                    <a:pt x="0" y="1987"/>
                  </a:moveTo>
                  <a:lnTo>
                    <a:pt x="0" y="1976"/>
                  </a:lnTo>
                  <a:lnTo>
                    <a:pt x="4" y="1976"/>
                  </a:lnTo>
                  <a:lnTo>
                    <a:pt x="4" y="1987"/>
                  </a:lnTo>
                  <a:lnTo>
                    <a:pt x="0" y="1987"/>
                  </a:lnTo>
                  <a:close/>
                  <a:moveTo>
                    <a:pt x="0" y="1965"/>
                  </a:moveTo>
                  <a:lnTo>
                    <a:pt x="0" y="1954"/>
                  </a:lnTo>
                  <a:lnTo>
                    <a:pt x="4" y="1954"/>
                  </a:lnTo>
                  <a:lnTo>
                    <a:pt x="4" y="1965"/>
                  </a:lnTo>
                  <a:lnTo>
                    <a:pt x="0" y="1965"/>
                  </a:lnTo>
                  <a:close/>
                  <a:moveTo>
                    <a:pt x="0" y="1943"/>
                  </a:moveTo>
                  <a:lnTo>
                    <a:pt x="0" y="1932"/>
                  </a:lnTo>
                  <a:lnTo>
                    <a:pt x="4" y="1932"/>
                  </a:lnTo>
                  <a:lnTo>
                    <a:pt x="4" y="1943"/>
                  </a:lnTo>
                  <a:lnTo>
                    <a:pt x="0" y="1943"/>
                  </a:lnTo>
                  <a:close/>
                  <a:moveTo>
                    <a:pt x="0" y="1922"/>
                  </a:moveTo>
                  <a:lnTo>
                    <a:pt x="0" y="1911"/>
                  </a:lnTo>
                  <a:lnTo>
                    <a:pt x="4" y="1911"/>
                  </a:lnTo>
                  <a:lnTo>
                    <a:pt x="4" y="1922"/>
                  </a:lnTo>
                  <a:lnTo>
                    <a:pt x="0" y="1922"/>
                  </a:lnTo>
                  <a:close/>
                  <a:moveTo>
                    <a:pt x="0" y="1900"/>
                  </a:moveTo>
                  <a:lnTo>
                    <a:pt x="0" y="1889"/>
                  </a:lnTo>
                  <a:lnTo>
                    <a:pt x="4" y="1889"/>
                  </a:lnTo>
                  <a:lnTo>
                    <a:pt x="4" y="1900"/>
                  </a:lnTo>
                  <a:lnTo>
                    <a:pt x="0" y="1900"/>
                  </a:lnTo>
                  <a:close/>
                  <a:moveTo>
                    <a:pt x="0" y="1878"/>
                  </a:moveTo>
                  <a:lnTo>
                    <a:pt x="0" y="1867"/>
                  </a:lnTo>
                  <a:lnTo>
                    <a:pt x="4" y="1867"/>
                  </a:lnTo>
                  <a:lnTo>
                    <a:pt x="4" y="1878"/>
                  </a:lnTo>
                  <a:lnTo>
                    <a:pt x="0" y="1878"/>
                  </a:lnTo>
                  <a:close/>
                  <a:moveTo>
                    <a:pt x="0" y="1856"/>
                  </a:moveTo>
                  <a:lnTo>
                    <a:pt x="0" y="1846"/>
                  </a:lnTo>
                  <a:lnTo>
                    <a:pt x="4" y="1846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5"/>
                  </a:moveTo>
                  <a:lnTo>
                    <a:pt x="0" y="1824"/>
                  </a:lnTo>
                  <a:lnTo>
                    <a:pt x="4" y="1824"/>
                  </a:lnTo>
                  <a:lnTo>
                    <a:pt x="4" y="1835"/>
                  </a:lnTo>
                  <a:lnTo>
                    <a:pt x="0" y="1835"/>
                  </a:lnTo>
                  <a:close/>
                  <a:moveTo>
                    <a:pt x="0" y="1813"/>
                  </a:moveTo>
                  <a:lnTo>
                    <a:pt x="0" y="1802"/>
                  </a:lnTo>
                  <a:lnTo>
                    <a:pt x="4" y="1802"/>
                  </a:lnTo>
                  <a:lnTo>
                    <a:pt x="4" y="1813"/>
                  </a:lnTo>
                  <a:lnTo>
                    <a:pt x="0" y="1813"/>
                  </a:lnTo>
                  <a:close/>
                  <a:moveTo>
                    <a:pt x="0" y="1791"/>
                  </a:moveTo>
                  <a:lnTo>
                    <a:pt x="0" y="1780"/>
                  </a:lnTo>
                  <a:lnTo>
                    <a:pt x="4" y="1780"/>
                  </a:lnTo>
                  <a:lnTo>
                    <a:pt x="4" y="1791"/>
                  </a:lnTo>
                  <a:lnTo>
                    <a:pt x="0" y="1791"/>
                  </a:lnTo>
                  <a:close/>
                  <a:moveTo>
                    <a:pt x="0" y="1770"/>
                  </a:moveTo>
                  <a:lnTo>
                    <a:pt x="0" y="1759"/>
                  </a:lnTo>
                  <a:lnTo>
                    <a:pt x="4" y="1759"/>
                  </a:lnTo>
                  <a:lnTo>
                    <a:pt x="4" y="1770"/>
                  </a:lnTo>
                  <a:lnTo>
                    <a:pt x="0" y="1770"/>
                  </a:lnTo>
                  <a:close/>
                  <a:moveTo>
                    <a:pt x="0" y="1748"/>
                  </a:moveTo>
                  <a:lnTo>
                    <a:pt x="0" y="1737"/>
                  </a:lnTo>
                  <a:lnTo>
                    <a:pt x="4" y="1737"/>
                  </a:lnTo>
                  <a:lnTo>
                    <a:pt x="4" y="1748"/>
                  </a:lnTo>
                  <a:lnTo>
                    <a:pt x="0" y="1748"/>
                  </a:lnTo>
                  <a:close/>
                  <a:moveTo>
                    <a:pt x="0" y="1726"/>
                  </a:moveTo>
                  <a:lnTo>
                    <a:pt x="0" y="1715"/>
                  </a:lnTo>
                  <a:lnTo>
                    <a:pt x="4" y="1715"/>
                  </a:lnTo>
                  <a:lnTo>
                    <a:pt x="4" y="1726"/>
                  </a:lnTo>
                  <a:lnTo>
                    <a:pt x="0" y="1726"/>
                  </a:lnTo>
                  <a:close/>
                  <a:moveTo>
                    <a:pt x="0" y="1704"/>
                  </a:moveTo>
                  <a:lnTo>
                    <a:pt x="0" y="1694"/>
                  </a:lnTo>
                  <a:lnTo>
                    <a:pt x="4" y="1694"/>
                  </a:lnTo>
                  <a:lnTo>
                    <a:pt x="4" y="1704"/>
                  </a:lnTo>
                  <a:lnTo>
                    <a:pt x="0" y="1704"/>
                  </a:lnTo>
                  <a:close/>
                  <a:moveTo>
                    <a:pt x="0" y="1683"/>
                  </a:moveTo>
                  <a:lnTo>
                    <a:pt x="0" y="1672"/>
                  </a:lnTo>
                  <a:lnTo>
                    <a:pt x="4" y="1672"/>
                  </a:lnTo>
                  <a:lnTo>
                    <a:pt x="4" y="1683"/>
                  </a:lnTo>
                  <a:lnTo>
                    <a:pt x="0" y="1683"/>
                  </a:lnTo>
                  <a:close/>
                  <a:moveTo>
                    <a:pt x="0" y="1661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1"/>
                  </a:lnTo>
                  <a:lnTo>
                    <a:pt x="0" y="1661"/>
                  </a:lnTo>
                  <a:close/>
                  <a:moveTo>
                    <a:pt x="0" y="1639"/>
                  </a:moveTo>
                  <a:lnTo>
                    <a:pt x="0" y="1628"/>
                  </a:lnTo>
                  <a:lnTo>
                    <a:pt x="4" y="1628"/>
                  </a:lnTo>
                  <a:lnTo>
                    <a:pt x="4" y="1639"/>
                  </a:lnTo>
                  <a:lnTo>
                    <a:pt x="0" y="1639"/>
                  </a:lnTo>
                  <a:close/>
                  <a:moveTo>
                    <a:pt x="0" y="1617"/>
                  </a:moveTo>
                  <a:lnTo>
                    <a:pt x="0" y="1607"/>
                  </a:lnTo>
                  <a:lnTo>
                    <a:pt x="4" y="1607"/>
                  </a:lnTo>
                  <a:lnTo>
                    <a:pt x="4" y="1617"/>
                  </a:lnTo>
                  <a:lnTo>
                    <a:pt x="0" y="1617"/>
                  </a:lnTo>
                  <a:close/>
                  <a:moveTo>
                    <a:pt x="0" y="1596"/>
                  </a:moveTo>
                  <a:lnTo>
                    <a:pt x="0" y="1585"/>
                  </a:lnTo>
                  <a:lnTo>
                    <a:pt x="4" y="1585"/>
                  </a:lnTo>
                  <a:lnTo>
                    <a:pt x="4" y="1596"/>
                  </a:lnTo>
                  <a:lnTo>
                    <a:pt x="0" y="1596"/>
                  </a:lnTo>
                  <a:close/>
                  <a:moveTo>
                    <a:pt x="0" y="1574"/>
                  </a:moveTo>
                  <a:lnTo>
                    <a:pt x="0" y="1563"/>
                  </a:lnTo>
                  <a:lnTo>
                    <a:pt x="4" y="1563"/>
                  </a:lnTo>
                  <a:lnTo>
                    <a:pt x="4" y="1574"/>
                  </a:lnTo>
                  <a:lnTo>
                    <a:pt x="0" y="1574"/>
                  </a:lnTo>
                  <a:close/>
                  <a:moveTo>
                    <a:pt x="0" y="1552"/>
                  </a:moveTo>
                  <a:lnTo>
                    <a:pt x="0" y="1541"/>
                  </a:lnTo>
                  <a:lnTo>
                    <a:pt x="4" y="1541"/>
                  </a:lnTo>
                  <a:lnTo>
                    <a:pt x="4" y="1552"/>
                  </a:lnTo>
                  <a:lnTo>
                    <a:pt x="0" y="1552"/>
                  </a:lnTo>
                  <a:close/>
                  <a:moveTo>
                    <a:pt x="0" y="1531"/>
                  </a:moveTo>
                  <a:lnTo>
                    <a:pt x="0" y="1520"/>
                  </a:lnTo>
                  <a:lnTo>
                    <a:pt x="4" y="1520"/>
                  </a:lnTo>
                  <a:lnTo>
                    <a:pt x="4" y="1531"/>
                  </a:lnTo>
                  <a:lnTo>
                    <a:pt x="0" y="1531"/>
                  </a:lnTo>
                  <a:close/>
                  <a:moveTo>
                    <a:pt x="0" y="1509"/>
                  </a:moveTo>
                  <a:lnTo>
                    <a:pt x="0" y="1498"/>
                  </a:lnTo>
                  <a:lnTo>
                    <a:pt x="4" y="1498"/>
                  </a:lnTo>
                  <a:lnTo>
                    <a:pt x="4" y="1509"/>
                  </a:lnTo>
                  <a:lnTo>
                    <a:pt x="0" y="1509"/>
                  </a:lnTo>
                  <a:close/>
                  <a:moveTo>
                    <a:pt x="0" y="1487"/>
                  </a:moveTo>
                  <a:lnTo>
                    <a:pt x="0" y="1476"/>
                  </a:lnTo>
                  <a:lnTo>
                    <a:pt x="4" y="1476"/>
                  </a:lnTo>
                  <a:lnTo>
                    <a:pt x="4" y="1487"/>
                  </a:lnTo>
                  <a:lnTo>
                    <a:pt x="0" y="1487"/>
                  </a:lnTo>
                  <a:close/>
                  <a:moveTo>
                    <a:pt x="0" y="1465"/>
                  </a:moveTo>
                  <a:lnTo>
                    <a:pt x="0" y="1455"/>
                  </a:lnTo>
                  <a:lnTo>
                    <a:pt x="4" y="1455"/>
                  </a:lnTo>
                  <a:lnTo>
                    <a:pt x="4" y="1465"/>
                  </a:lnTo>
                  <a:lnTo>
                    <a:pt x="0" y="1465"/>
                  </a:lnTo>
                  <a:close/>
                  <a:moveTo>
                    <a:pt x="0" y="1444"/>
                  </a:moveTo>
                  <a:lnTo>
                    <a:pt x="0" y="1433"/>
                  </a:lnTo>
                  <a:lnTo>
                    <a:pt x="4" y="1433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22"/>
                  </a:moveTo>
                  <a:lnTo>
                    <a:pt x="0" y="1411"/>
                  </a:lnTo>
                  <a:lnTo>
                    <a:pt x="4" y="1411"/>
                  </a:lnTo>
                  <a:lnTo>
                    <a:pt x="4" y="1422"/>
                  </a:lnTo>
                  <a:lnTo>
                    <a:pt x="0" y="1422"/>
                  </a:lnTo>
                  <a:close/>
                  <a:moveTo>
                    <a:pt x="0" y="1400"/>
                  </a:moveTo>
                  <a:lnTo>
                    <a:pt x="0" y="1389"/>
                  </a:lnTo>
                  <a:lnTo>
                    <a:pt x="4" y="1389"/>
                  </a:lnTo>
                  <a:lnTo>
                    <a:pt x="4" y="1400"/>
                  </a:lnTo>
                  <a:lnTo>
                    <a:pt x="0" y="1400"/>
                  </a:lnTo>
                  <a:close/>
                  <a:moveTo>
                    <a:pt x="0" y="1379"/>
                  </a:moveTo>
                  <a:lnTo>
                    <a:pt x="0" y="1368"/>
                  </a:lnTo>
                  <a:lnTo>
                    <a:pt x="4" y="1368"/>
                  </a:lnTo>
                  <a:lnTo>
                    <a:pt x="4" y="1379"/>
                  </a:lnTo>
                  <a:lnTo>
                    <a:pt x="0" y="1379"/>
                  </a:lnTo>
                  <a:close/>
                  <a:moveTo>
                    <a:pt x="0" y="1357"/>
                  </a:moveTo>
                  <a:lnTo>
                    <a:pt x="0" y="1346"/>
                  </a:lnTo>
                  <a:lnTo>
                    <a:pt x="4" y="1346"/>
                  </a:lnTo>
                  <a:lnTo>
                    <a:pt x="4" y="1357"/>
                  </a:lnTo>
                  <a:lnTo>
                    <a:pt x="0" y="1357"/>
                  </a:lnTo>
                  <a:close/>
                  <a:moveTo>
                    <a:pt x="0" y="1335"/>
                  </a:moveTo>
                  <a:lnTo>
                    <a:pt x="0" y="1324"/>
                  </a:lnTo>
                  <a:lnTo>
                    <a:pt x="4" y="1324"/>
                  </a:lnTo>
                  <a:lnTo>
                    <a:pt x="4" y="1335"/>
                  </a:lnTo>
                  <a:lnTo>
                    <a:pt x="0" y="1335"/>
                  </a:lnTo>
                  <a:close/>
                  <a:moveTo>
                    <a:pt x="0" y="1313"/>
                  </a:moveTo>
                  <a:lnTo>
                    <a:pt x="0" y="1303"/>
                  </a:lnTo>
                  <a:lnTo>
                    <a:pt x="4" y="1303"/>
                  </a:lnTo>
                  <a:lnTo>
                    <a:pt x="4" y="1313"/>
                  </a:lnTo>
                  <a:lnTo>
                    <a:pt x="0" y="1313"/>
                  </a:lnTo>
                  <a:close/>
                  <a:moveTo>
                    <a:pt x="0" y="1292"/>
                  </a:moveTo>
                  <a:lnTo>
                    <a:pt x="0" y="1281"/>
                  </a:lnTo>
                  <a:lnTo>
                    <a:pt x="4" y="1281"/>
                  </a:lnTo>
                  <a:lnTo>
                    <a:pt x="4" y="1292"/>
                  </a:lnTo>
                  <a:lnTo>
                    <a:pt x="0" y="1292"/>
                  </a:lnTo>
                  <a:close/>
                  <a:moveTo>
                    <a:pt x="0" y="1270"/>
                  </a:moveTo>
                  <a:lnTo>
                    <a:pt x="0" y="1259"/>
                  </a:lnTo>
                  <a:lnTo>
                    <a:pt x="4" y="1259"/>
                  </a:lnTo>
                  <a:lnTo>
                    <a:pt x="4" y="1270"/>
                  </a:lnTo>
                  <a:lnTo>
                    <a:pt x="0" y="1270"/>
                  </a:lnTo>
                  <a:close/>
                  <a:moveTo>
                    <a:pt x="0" y="1248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48"/>
                  </a:lnTo>
                  <a:lnTo>
                    <a:pt x="0" y="1248"/>
                  </a:lnTo>
                  <a:close/>
                  <a:moveTo>
                    <a:pt x="0" y="1227"/>
                  </a:moveTo>
                  <a:lnTo>
                    <a:pt x="0" y="1216"/>
                  </a:lnTo>
                  <a:lnTo>
                    <a:pt x="4" y="1216"/>
                  </a:lnTo>
                  <a:lnTo>
                    <a:pt x="4" y="1227"/>
                  </a:lnTo>
                  <a:lnTo>
                    <a:pt x="0" y="1227"/>
                  </a:lnTo>
                  <a:close/>
                  <a:moveTo>
                    <a:pt x="0" y="1205"/>
                  </a:moveTo>
                  <a:lnTo>
                    <a:pt x="0" y="1194"/>
                  </a:lnTo>
                  <a:lnTo>
                    <a:pt x="4" y="1194"/>
                  </a:lnTo>
                  <a:lnTo>
                    <a:pt x="4" y="1205"/>
                  </a:lnTo>
                  <a:lnTo>
                    <a:pt x="0" y="1205"/>
                  </a:lnTo>
                  <a:close/>
                  <a:moveTo>
                    <a:pt x="0" y="1183"/>
                  </a:moveTo>
                  <a:lnTo>
                    <a:pt x="0" y="1172"/>
                  </a:lnTo>
                  <a:lnTo>
                    <a:pt x="4" y="1172"/>
                  </a:lnTo>
                  <a:lnTo>
                    <a:pt x="4" y="1183"/>
                  </a:lnTo>
                  <a:lnTo>
                    <a:pt x="0" y="1183"/>
                  </a:lnTo>
                  <a:close/>
                  <a:moveTo>
                    <a:pt x="0" y="1161"/>
                  </a:moveTo>
                  <a:lnTo>
                    <a:pt x="0" y="1151"/>
                  </a:lnTo>
                  <a:lnTo>
                    <a:pt x="4" y="1151"/>
                  </a:lnTo>
                  <a:lnTo>
                    <a:pt x="4" y="1161"/>
                  </a:lnTo>
                  <a:lnTo>
                    <a:pt x="0" y="1161"/>
                  </a:lnTo>
                  <a:close/>
                  <a:moveTo>
                    <a:pt x="0" y="1140"/>
                  </a:moveTo>
                  <a:lnTo>
                    <a:pt x="0" y="1129"/>
                  </a:lnTo>
                  <a:lnTo>
                    <a:pt x="4" y="1129"/>
                  </a:lnTo>
                  <a:lnTo>
                    <a:pt x="4" y="1140"/>
                  </a:lnTo>
                  <a:lnTo>
                    <a:pt x="0" y="1140"/>
                  </a:lnTo>
                  <a:close/>
                  <a:moveTo>
                    <a:pt x="0" y="1118"/>
                  </a:moveTo>
                  <a:lnTo>
                    <a:pt x="0" y="1107"/>
                  </a:lnTo>
                  <a:lnTo>
                    <a:pt x="4" y="1107"/>
                  </a:lnTo>
                  <a:lnTo>
                    <a:pt x="4" y="1118"/>
                  </a:lnTo>
                  <a:lnTo>
                    <a:pt x="0" y="1118"/>
                  </a:lnTo>
                  <a:close/>
                  <a:moveTo>
                    <a:pt x="0" y="1096"/>
                  </a:moveTo>
                  <a:lnTo>
                    <a:pt x="0" y="1085"/>
                  </a:lnTo>
                  <a:lnTo>
                    <a:pt x="4" y="1085"/>
                  </a:lnTo>
                  <a:lnTo>
                    <a:pt x="4" y="1096"/>
                  </a:lnTo>
                  <a:lnTo>
                    <a:pt x="0" y="1096"/>
                  </a:lnTo>
                  <a:close/>
                  <a:moveTo>
                    <a:pt x="0" y="1075"/>
                  </a:moveTo>
                  <a:lnTo>
                    <a:pt x="0" y="1064"/>
                  </a:lnTo>
                  <a:lnTo>
                    <a:pt x="4" y="1064"/>
                  </a:lnTo>
                  <a:lnTo>
                    <a:pt x="4" y="1075"/>
                  </a:lnTo>
                  <a:lnTo>
                    <a:pt x="0" y="1075"/>
                  </a:lnTo>
                  <a:close/>
                  <a:moveTo>
                    <a:pt x="0" y="1053"/>
                  </a:moveTo>
                  <a:lnTo>
                    <a:pt x="0" y="1042"/>
                  </a:lnTo>
                  <a:lnTo>
                    <a:pt x="4" y="1042"/>
                  </a:lnTo>
                  <a:lnTo>
                    <a:pt x="4" y="1053"/>
                  </a:lnTo>
                  <a:lnTo>
                    <a:pt x="0" y="1053"/>
                  </a:lnTo>
                  <a:close/>
                  <a:moveTo>
                    <a:pt x="0" y="1031"/>
                  </a:moveTo>
                  <a:lnTo>
                    <a:pt x="0" y="1020"/>
                  </a:lnTo>
                  <a:lnTo>
                    <a:pt x="4" y="1020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9"/>
                  </a:moveTo>
                  <a:lnTo>
                    <a:pt x="0" y="999"/>
                  </a:lnTo>
                  <a:lnTo>
                    <a:pt x="4" y="999"/>
                  </a:lnTo>
                  <a:lnTo>
                    <a:pt x="4" y="1009"/>
                  </a:lnTo>
                  <a:lnTo>
                    <a:pt x="0" y="1009"/>
                  </a:lnTo>
                  <a:close/>
                  <a:moveTo>
                    <a:pt x="0" y="988"/>
                  </a:moveTo>
                  <a:lnTo>
                    <a:pt x="0" y="977"/>
                  </a:lnTo>
                  <a:lnTo>
                    <a:pt x="4" y="977"/>
                  </a:lnTo>
                  <a:lnTo>
                    <a:pt x="4" y="988"/>
                  </a:lnTo>
                  <a:lnTo>
                    <a:pt x="0" y="988"/>
                  </a:lnTo>
                  <a:close/>
                  <a:moveTo>
                    <a:pt x="0" y="966"/>
                  </a:moveTo>
                  <a:lnTo>
                    <a:pt x="0" y="955"/>
                  </a:lnTo>
                  <a:lnTo>
                    <a:pt x="4" y="955"/>
                  </a:lnTo>
                  <a:lnTo>
                    <a:pt x="4" y="966"/>
                  </a:lnTo>
                  <a:lnTo>
                    <a:pt x="0" y="966"/>
                  </a:lnTo>
                  <a:close/>
                  <a:moveTo>
                    <a:pt x="0" y="944"/>
                  </a:moveTo>
                  <a:lnTo>
                    <a:pt x="0" y="933"/>
                  </a:lnTo>
                  <a:lnTo>
                    <a:pt x="4" y="933"/>
                  </a:lnTo>
                  <a:lnTo>
                    <a:pt x="4" y="944"/>
                  </a:lnTo>
                  <a:lnTo>
                    <a:pt x="0" y="944"/>
                  </a:lnTo>
                  <a:close/>
                  <a:moveTo>
                    <a:pt x="0" y="923"/>
                  </a:moveTo>
                  <a:lnTo>
                    <a:pt x="0" y="912"/>
                  </a:lnTo>
                  <a:lnTo>
                    <a:pt x="4" y="912"/>
                  </a:lnTo>
                  <a:lnTo>
                    <a:pt x="4" y="923"/>
                  </a:lnTo>
                  <a:lnTo>
                    <a:pt x="0" y="923"/>
                  </a:lnTo>
                  <a:close/>
                  <a:moveTo>
                    <a:pt x="0" y="901"/>
                  </a:moveTo>
                  <a:lnTo>
                    <a:pt x="0" y="890"/>
                  </a:lnTo>
                  <a:lnTo>
                    <a:pt x="4" y="890"/>
                  </a:lnTo>
                  <a:lnTo>
                    <a:pt x="4" y="901"/>
                  </a:lnTo>
                  <a:lnTo>
                    <a:pt x="0" y="901"/>
                  </a:lnTo>
                  <a:close/>
                  <a:moveTo>
                    <a:pt x="0" y="879"/>
                  </a:moveTo>
                  <a:lnTo>
                    <a:pt x="0" y="868"/>
                  </a:lnTo>
                  <a:lnTo>
                    <a:pt x="4" y="868"/>
                  </a:lnTo>
                  <a:lnTo>
                    <a:pt x="4" y="879"/>
                  </a:lnTo>
                  <a:lnTo>
                    <a:pt x="0" y="879"/>
                  </a:lnTo>
                  <a:close/>
                  <a:moveTo>
                    <a:pt x="0" y="857"/>
                  </a:moveTo>
                  <a:lnTo>
                    <a:pt x="0" y="847"/>
                  </a:lnTo>
                  <a:lnTo>
                    <a:pt x="4" y="847"/>
                  </a:lnTo>
                  <a:lnTo>
                    <a:pt x="4" y="857"/>
                  </a:lnTo>
                  <a:lnTo>
                    <a:pt x="0" y="857"/>
                  </a:lnTo>
                  <a:close/>
                  <a:moveTo>
                    <a:pt x="0" y="836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6"/>
                  </a:lnTo>
                  <a:lnTo>
                    <a:pt x="0" y="836"/>
                  </a:lnTo>
                  <a:close/>
                  <a:moveTo>
                    <a:pt x="0" y="814"/>
                  </a:moveTo>
                  <a:lnTo>
                    <a:pt x="0" y="803"/>
                  </a:lnTo>
                  <a:lnTo>
                    <a:pt x="4" y="803"/>
                  </a:lnTo>
                  <a:lnTo>
                    <a:pt x="4" y="814"/>
                  </a:lnTo>
                  <a:lnTo>
                    <a:pt x="0" y="814"/>
                  </a:lnTo>
                  <a:close/>
                  <a:moveTo>
                    <a:pt x="0" y="792"/>
                  </a:moveTo>
                  <a:lnTo>
                    <a:pt x="0" y="781"/>
                  </a:lnTo>
                  <a:lnTo>
                    <a:pt x="4" y="781"/>
                  </a:lnTo>
                  <a:lnTo>
                    <a:pt x="4" y="792"/>
                  </a:lnTo>
                  <a:lnTo>
                    <a:pt x="0" y="792"/>
                  </a:lnTo>
                  <a:close/>
                  <a:moveTo>
                    <a:pt x="0" y="771"/>
                  </a:moveTo>
                  <a:lnTo>
                    <a:pt x="0" y="760"/>
                  </a:lnTo>
                  <a:lnTo>
                    <a:pt x="4" y="760"/>
                  </a:lnTo>
                  <a:lnTo>
                    <a:pt x="4" y="771"/>
                  </a:lnTo>
                  <a:lnTo>
                    <a:pt x="0" y="771"/>
                  </a:lnTo>
                  <a:close/>
                  <a:moveTo>
                    <a:pt x="0" y="749"/>
                  </a:moveTo>
                  <a:lnTo>
                    <a:pt x="0" y="738"/>
                  </a:lnTo>
                  <a:lnTo>
                    <a:pt x="4" y="738"/>
                  </a:lnTo>
                  <a:lnTo>
                    <a:pt x="4" y="749"/>
                  </a:lnTo>
                  <a:lnTo>
                    <a:pt x="0" y="749"/>
                  </a:lnTo>
                  <a:close/>
                  <a:moveTo>
                    <a:pt x="0" y="727"/>
                  </a:moveTo>
                  <a:lnTo>
                    <a:pt x="0" y="716"/>
                  </a:lnTo>
                  <a:lnTo>
                    <a:pt x="4" y="716"/>
                  </a:lnTo>
                  <a:lnTo>
                    <a:pt x="4" y="727"/>
                  </a:lnTo>
                  <a:lnTo>
                    <a:pt x="0" y="727"/>
                  </a:lnTo>
                  <a:close/>
                  <a:moveTo>
                    <a:pt x="0" y="705"/>
                  </a:moveTo>
                  <a:lnTo>
                    <a:pt x="0" y="695"/>
                  </a:lnTo>
                  <a:lnTo>
                    <a:pt x="4" y="695"/>
                  </a:lnTo>
                  <a:lnTo>
                    <a:pt x="4" y="705"/>
                  </a:lnTo>
                  <a:lnTo>
                    <a:pt x="0" y="705"/>
                  </a:lnTo>
                  <a:close/>
                  <a:moveTo>
                    <a:pt x="0" y="684"/>
                  </a:moveTo>
                  <a:lnTo>
                    <a:pt x="0" y="673"/>
                  </a:lnTo>
                  <a:lnTo>
                    <a:pt x="4" y="673"/>
                  </a:lnTo>
                  <a:lnTo>
                    <a:pt x="4" y="684"/>
                  </a:lnTo>
                  <a:lnTo>
                    <a:pt x="0" y="684"/>
                  </a:lnTo>
                  <a:close/>
                  <a:moveTo>
                    <a:pt x="0" y="662"/>
                  </a:moveTo>
                  <a:lnTo>
                    <a:pt x="0" y="651"/>
                  </a:lnTo>
                  <a:lnTo>
                    <a:pt x="4" y="651"/>
                  </a:lnTo>
                  <a:lnTo>
                    <a:pt x="4" y="662"/>
                  </a:lnTo>
                  <a:lnTo>
                    <a:pt x="0" y="662"/>
                  </a:lnTo>
                  <a:close/>
                  <a:moveTo>
                    <a:pt x="0" y="640"/>
                  </a:moveTo>
                  <a:lnTo>
                    <a:pt x="0" y="629"/>
                  </a:lnTo>
                  <a:lnTo>
                    <a:pt x="4" y="629"/>
                  </a:lnTo>
                  <a:lnTo>
                    <a:pt x="4" y="640"/>
                  </a:lnTo>
                  <a:lnTo>
                    <a:pt x="0" y="640"/>
                  </a:lnTo>
                  <a:close/>
                  <a:moveTo>
                    <a:pt x="0" y="619"/>
                  </a:moveTo>
                  <a:lnTo>
                    <a:pt x="0" y="608"/>
                  </a:lnTo>
                  <a:lnTo>
                    <a:pt x="4" y="608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7"/>
                  </a:moveTo>
                  <a:lnTo>
                    <a:pt x="0" y="586"/>
                  </a:lnTo>
                  <a:lnTo>
                    <a:pt x="4" y="586"/>
                  </a:lnTo>
                  <a:lnTo>
                    <a:pt x="4" y="597"/>
                  </a:lnTo>
                  <a:lnTo>
                    <a:pt x="0" y="597"/>
                  </a:lnTo>
                  <a:close/>
                  <a:moveTo>
                    <a:pt x="0" y="575"/>
                  </a:moveTo>
                  <a:lnTo>
                    <a:pt x="0" y="564"/>
                  </a:lnTo>
                  <a:lnTo>
                    <a:pt x="4" y="564"/>
                  </a:lnTo>
                  <a:lnTo>
                    <a:pt x="4" y="575"/>
                  </a:lnTo>
                  <a:lnTo>
                    <a:pt x="0" y="575"/>
                  </a:lnTo>
                  <a:close/>
                  <a:moveTo>
                    <a:pt x="0" y="553"/>
                  </a:moveTo>
                  <a:lnTo>
                    <a:pt x="0" y="543"/>
                  </a:lnTo>
                  <a:lnTo>
                    <a:pt x="4" y="543"/>
                  </a:lnTo>
                  <a:lnTo>
                    <a:pt x="4" y="553"/>
                  </a:lnTo>
                  <a:lnTo>
                    <a:pt x="0" y="553"/>
                  </a:lnTo>
                  <a:close/>
                  <a:moveTo>
                    <a:pt x="0" y="532"/>
                  </a:moveTo>
                  <a:lnTo>
                    <a:pt x="0" y="521"/>
                  </a:lnTo>
                  <a:lnTo>
                    <a:pt x="4" y="521"/>
                  </a:lnTo>
                  <a:lnTo>
                    <a:pt x="4" y="532"/>
                  </a:lnTo>
                  <a:lnTo>
                    <a:pt x="0" y="532"/>
                  </a:lnTo>
                  <a:close/>
                  <a:moveTo>
                    <a:pt x="0" y="510"/>
                  </a:moveTo>
                  <a:lnTo>
                    <a:pt x="0" y="499"/>
                  </a:lnTo>
                  <a:lnTo>
                    <a:pt x="4" y="499"/>
                  </a:lnTo>
                  <a:lnTo>
                    <a:pt x="4" y="510"/>
                  </a:lnTo>
                  <a:lnTo>
                    <a:pt x="0" y="510"/>
                  </a:lnTo>
                  <a:close/>
                  <a:moveTo>
                    <a:pt x="0" y="488"/>
                  </a:moveTo>
                  <a:lnTo>
                    <a:pt x="0" y="477"/>
                  </a:lnTo>
                  <a:lnTo>
                    <a:pt x="4" y="477"/>
                  </a:lnTo>
                  <a:lnTo>
                    <a:pt x="4" y="488"/>
                  </a:lnTo>
                  <a:lnTo>
                    <a:pt x="0" y="488"/>
                  </a:lnTo>
                  <a:close/>
                  <a:moveTo>
                    <a:pt x="0" y="467"/>
                  </a:moveTo>
                  <a:lnTo>
                    <a:pt x="0" y="456"/>
                  </a:lnTo>
                  <a:lnTo>
                    <a:pt x="4" y="456"/>
                  </a:lnTo>
                  <a:lnTo>
                    <a:pt x="4" y="467"/>
                  </a:lnTo>
                  <a:lnTo>
                    <a:pt x="0" y="467"/>
                  </a:lnTo>
                  <a:close/>
                  <a:moveTo>
                    <a:pt x="0" y="445"/>
                  </a:moveTo>
                  <a:lnTo>
                    <a:pt x="0" y="434"/>
                  </a:lnTo>
                  <a:lnTo>
                    <a:pt x="4" y="434"/>
                  </a:lnTo>
                  <a:lnTo>
                    <a:pt x="4" y="445"/>
                  </a:lnTo>
                  <a:lnTo>
                    <a:pt x="0" y="445"/>
                  </a:lnTo>
                  <a:close/>
                  <a:moveTo>
                    <a:pt x="0" y="423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3"/>
                  </a:lnTo>
                  <a:lnTo>
                    <a:pt x="0" y="423"/>
                  </a:lnTo>
                  <a:close/>
                  <a:moveTo>
                    <a:pt x="0" y="401"/>
                  </a:moveTo>
                  <a:lnTo>
                    <a:pt x="0" y="391"/>
                  </a:lnTo>
                  <a:lnTo>
                    <a:pt x="4" y="391"/>
                  </a:lnTo>
                  <a:lnTo>
                    <a:pt x="4" y="401"/>
                  </a:lnTo>
                  <a:lnTo>
                    <a:pt x="0" y="401"/>
                  </a:lnTo>
                  <a:close/>
                  <a:moveTo>
                    <a:pt x="0" y="380"/>
                  </a:moveTo>
                  <a:lnTo>
                    <a:pt x="0" y="369"/>
                  </a:lnTo>
                  <a:lnTo>
                    <a:pt x="4" y="369"/>
                  </a:lnTo>
                  <a:lnTo>
                    <a:pt x="4" y="380"/>
                  </a:lnTo>
                  <a:lnTo>
                    <a:pt x="0" y="380"/>
                  </a:lnTo>
                  <a:close/>
                  <a:moveTo>
                    <a:pt x="0" y="358"/>
                  </a:moveTo>
                  <a:lnTo>
                    <a:pt x="0" y="347"/>
                  </a:lnTo>
                  <a:lnTo>
                    <a:pt x="4" y="347"/>
                  </a:lnTo>
                  <a:lnTo>
                    <a:pt x="4" y="358"/>
                  </a:lnTo>
                  <a:lnTo>
                    <a:pt x="0" y="358"/>
                  </a:lnTo>
                  <a:close/>
                  <a:moveTo>
                    <a:pt x="0" y="336"/>
                  </a:moveTo>
                  <a:lnTo>
                    <a:pt x="0" y="325"/>
                  </a:lnTo>
                  <a:lnTo>
                    <a:pt x="4" y="325"/>
                  </a:lnTo>
                  <a:lnTo>
                    <a:pt x="4" y="336"/>
                  </a:lnTo>
                  <a:lnTo>
                    <a:pt x="0" y="336"/>
                  </a:lnTo>
                  <a:close/>
                  <a:moveTo>
                    <a:pt x="0" y="315"/>
                  </a:moveTo>
                  <a:lnTo>
                    <a:pt x="0" y="304"/>
                  </a:lnTo>
                  <a:lnTo>
                    <a:pt x="4" y="304"/>
                  </a:lnTo>
                  <a:lnTo>
                    <a:pt x="4" y="315"/>
                  </a:lnTo>
                  <a:lnTo>
                    <a:pt x="0" y="315"/>
                  </a:lnTo>
                  <a:close/>
                  <a:moveTo>
                    <a:pt x="0" y="293"/>
                  </a:moveTo>
                  <a:lnTo>
                    <a:pt x="0" y="282"/>
                  </a:lnTo>
                  <a:lnTo>
                    <a:pt x="4" y="282"/>
                  </a:lnTo>
                  <a:lnTo>
                    <a:pt x="4" y="293"/>
                  </a:lnTo>
                  <a:lnTo>
                    <a:pt x="0" y="293"/>
                  </a:lnTo>
                  <a:close/>
                  <a:moveTo>
                    <a:pt x="0" y="271"/>
                  </a:moveTo>
                  <a:lnTo>
                    <a:pt x="0" y="260"/>
                  </a:lnTo>
                  <a:lnTo>
                    <a:pt x="4" y="260"/>
                  </a:lnTo>
                  <a:lnTo>
                    <a:pt x="4" y="271"/>
                  </a:lnTo>
                  <a:lnTo>
                    <a:pt x="0" y="271"/>
                  </a:lnTo>
                  <a:close/>
                  <a:moveTo>
                    <a:pt x="0" y="249"/>
                  </a:moveTo>
                  <a:lnTo>
                    <a:pt x="0" y="239"/>
                  </a:lnTo>
                  <a:lnTo>
                    <a:pt x="4" y="239"/>
                  </a:lnTo>
                  <a:lnTo>
                    <a:pt x="4" y="249"/>
                  </a:lnTo>
                  <a:lnTo>
                    <a:pt x="0" y="249"/>
                  </a:lnTo>
                  <a:close/>
                  <a:moveTo>
                    <a:pt x="0" y="228"/>
                  </a:moveTo>
                  <a:lnTo>
                    <a:pt x="0" y="217"/>
                  </a:lnTo>
                  <a:lnTo>
                    <a:pt x="4" y="217"/>
                  </a:lnTo>
                  <a:lnTo>
                    <a:pt x="4" y="228"/>
                  </a:lnTo>
                  <a:lnTo>
                    <a:pt x="0" y="228"/>
                  </a:lnTo>
                  <a:close/>
                  <a:moveTo>
                    <a:pt x="0" y="206"/>
                  </a:moveTo>
                  <a:lnTo>
                    <a:pt x="0" y="195"/>
                  </a:lnTo>
                  <a:lnTo>
                    <a:pt x="4" y="195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4"/>
                  </a:moveTo>
                  <a:lnTo>
                    <a:pt x="0" y="173"/>
                  </a:lnTo>
                  <a:lnTo>
                    <a:pt x="4" y="173"/>
                  </a:lnTo>
                  <a:lnTo>
                    <a:pt x="4" y="184"/>
                  </a:lnTo>
                  <a:lnTo>
                    <a:pt x="0" y="184"/>
                  </a:lnTo>
                  <a:close/>
                  <a:moveTo>
                    <a:pt x="0" y="163"/>
                  </a:moveTo>
                  <a:lnTo>
                    <a:pt x="0" y="152"/>
                  </a:lnTo>
                  <a:lnTo>
                    <a:pt x="4" y="152"/>
                  </a:lnTo>
                  <a:lnTo>
                    <a:pt x="4" y="163"/>
                  </a:lnTo>
                  <a:lnTo>
                    <a:pt x="0" y="163"/>
                  </a:lnTo>
                  <a:close/>
                  <a:moveTo>
                    <a:pt x="0" y="141"/>
                  </a:moveTo>
                  <a:lnTo>
                    <a:pt x="0" y="130"/>
                  </a:lnTo>
                  <a:lnTo>
                    <a:pt x="4" y="130"/>
                  </a:lnTo>
                  <a:lnTo>
                    <a:pt x="4" y="141"/>
                  </a:lnTo>
                  <a:lnTo>
                    <a:pt x="0" y="141"/>
                  </a:lnTo>
                  <a:close/>
                  <a:moveTo>
                    <a:pt x="0" y="119"/>
                  </a:moveTo>
                  <a:lnTo>
                    <a:pt x="0" y="108"/>
                  </a:lnTo>
                  <a:lnTo>
                    <a:pt x="4" y="108"/>
                  </a:lnTo>
                  <a:lnTo>
                    <a:pt x="4" y="119"/>
                  </a:lnTo>
                  <a:lnTo>
                    <a:pt x="0" y="119"/>
                  </a:lnTo>
                  <a:close/>
                  <a:moveTo>
                    <a:pt x="0" y="97"/>
                  </a:moveTo>
                  <a:lnTo>
                    <a:pt x="0" y="87"/>
                  </a:lnTo>
                  <a:lnTo>
                    <a:pt x="4" y="87"/>
                  </a:lnTo>
                  <a:lnTo>
                    <a:pt x="4" y="97"/>
                  </a:lnTo>
                  <a:lnTo>
                    <a:pt x="0" y="97"/>
                  </a:lnTo>
                  <a:close/>
                  <a:moveTo>
                    <a:pt x="0" y="76"/>
                  </a:moveTo>
                  <a:lnTo>
                    <a:pt x="0" y="65"/>
                  </a:lnTo>
                  <a:lnTo>
                    <a:pt x="4" y="65"/>
                  </a:lnTo>
                  <a:lnTo>
                    <a:pt x="4" y="76"/>
                  </a:lnTo>
                  <a:lnTo>
                    <a:pt x="0" y="76"/>
                  </a:lnTo>
                  <a:close/>
                  <a:moveTo>
                    <a:pt x="0" y="54"/>
                  </a:moveTo>
                  <a:lnTo>
                    <a:pt x="0" y="43"/>
                  </a:lnTo>
                  <a:lnTo>
                    <a:pt x="4" y="43"/>
                  </a:lnTo>
                  <a:lnTo>
                    <a:pt x="4" y="54"/>
                  </a:lnTo>
                  <a:lnTo>
                    <a:pt x="0" y="54"/>
                  </a:lnTo>
                  <a:close/>
                  <a:moveTo>
                    <a:pt x="0" y="32"/>
                  </a:moveTo>
                  <a:lnTo>
                    <a:pt x="0" y="21"/>
                  </a:lnTo>
                  <a:lnTo>
                    <a:pt x="4" y="21"/>
                  </a:lnTo>
                  <a:lnTo>
                    <a:pt x="4" y="32"/>
                  </a:lnTo>
                  <a:lnTo>
                    <a:pt x="0" y="32"/>
                  </a:lnTo>
                  <a:close/>
                  <a:moveTo>
                    <a:pt x="0" y="1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id="{B68D43B6-4F35-48EB-9302-E7850AB2A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0125" y="4590733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id="{C58435C8-6B7E-4141-940F-5687757DC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0125" y="999808"/>
              <a:ext cx="0" cy="17463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Rectangle 53">
              <a:extLst>
                <a:ext uri="{FF2B5EF4-FFF2-40B4-BE49-F238E27FC236}">
                  <a16:creationId xmlns:a16="http://schemas.microsoft.com/office/drawing/2014/main" id="{4B578711-6F77-49F9-9057-D49B5FA3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082" y="4590163"/>
              <a:ext cx="88669" cy="211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5</a:t>
              </a:r>
              <a:endParaRPr kumimoji="0" lang="ja-JP" altLang="ja-JP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51" name="Rectangle 54">
              <a:extLst>
                <a:ext uri="{FF2B5EF4-FFF2-40B4-BE49-F238E27FC236}">
                  <a16:creationId xmlns:a16="http://schemas.microsoft.com/office/drawing/2014/main" id="{CCCFDD66-F45E-4C3A-BD3A-3DBCDDAD5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638" y="999808"/>
              <a:ext cx="3138488" cy="3608388"/>
            </a:xfrm>
            <a:prstGeom prst="rect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AECF92A6-D25F-4CF8-B05F-80C8AFE0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225" y="999808"/>
              <a:ext cx="3136900" cy="3071813"/>
            </a:xfrm>
            <a:custGeom>
              <a:avLst/>
              <a:gdLst>
                <a:gd name="T0" fmla="*/ 30 w 1976"/>
                <a:gd name="T1" fmla="*/ 0 h 1935"/>
                <a:gd name="T2" fmla="*/ 62 w 1976"/>
                <a:gd name="T3" fmla="*/ 0 h 1935"/>
                <a:gd name="T4" fmla="*/ 93 w 1976"/>
                <a:gd name="T5" fmla="*/ 0 h 1935"/>
                <a:gd name="T6" fmla="*/ 124 w 1976"/>
                <a:gd name="T7" fmla="*/ 0 h 1935"/>
                <a:gd name="T8" fmla="*/ 156 w 1976"/>
                <a:gd name="T9" fmla="*/ 0 h 1935"/>
                <a:gd name="T10" fmla="*/ 187 w 1976"/>
                <a:gd name="T11" fmla="*/ 0 h 1935"/>
                <a:gd name="T12" fmla="*/ 218 w 1976"/>
                <a:gd name="T13" fmla="*/ 0 h 1935"/>
                <a:gd name="T14" fmla="*/ 249 w 1976"/>
                <a:gd name="T15" fmla="*/ 0 h 1935"/>
                <a:gd name="T16" fmla="*/ 280 w 1976"/>
                <a:gd name="T17" fmla="*/ 0 h 1935"/>
                <a:gd name="T18" fmla="*/ 312 w 1976"/>
                <a:gd name="T19" fmla="*/ 0 h 1935"/>
                <a:gd name="T20" fmla="*/ 343 w 1976"/>
                <a:gd name="T21" fmla="*/ 0 h 1935"/>
                <a:gd name="T22" fmla="*/ 374 w 1976"/>
                <a:gd name="T23" fmla="*/ 0 h 1935"/>
                <a:gd name="T24" fmla="*/ 405 w 1976"/>
                <a:gd name="T25" fmla="*/ 0 h 1935"/>
                <a:gd name="T26" fmla="*/ 437 w 1976"/>
                <a:gd name="T27" fmla="*/ 0 h 1935"/>
                <a:gd name="T28" fmla="*/ 468 w 1976"/>
                <a:gd name="T29" fmla="*/ 0 h 1935"/>
                <a:gd name="T30" fmla="*/ 499 w 1976"/>
                <a:gd name="T31" fmla="*/ 0 h 1935"/>
                <a:gd name="T32" fmla="*/ 530 w 1976"/>
                <a:gd name="T33" fmla="*/ 0 h 1935"/>
                <a:gd name="T34" fmla="*/ 561 w 1976"/>
                <a:gd name="T35" fmla="*/ 0 h 1935"/>
                <a:gd name="T36" fmla="*/ 593 w 1976"/>
                <a:gd name="T37" fmla="*/ 0 h 1935"/>
                <a:gd name="T38" fmla="*/ 624 w 1976"/>
                <a:gd name="T39" fmla="*/ 0 h 1935"/>
                <a:gd name="T40" fmla="*/ 655 w 1976"/>
                <a:gd name="T41" fmla="*/ 0 h 1935"/>
                <a:gd name="T42" fmla="*/ 686 w 1976"/>
                <a:gd name="T43" fmla="*/ 0 h 1935"/>
                <a:gd name="T44" fmla="*/ 718 w 1976"/>
                <a:gd name="T45" fmla="*/ 0 h 1935"/>
                <a:gd name="T46" fmla="*/ 749 w 1976"/>
                <a:gd name="T47" fmla="*/ 0 h 1935"/>
                <a:gd name="T48" fmla="*/ 780 w 1976"/>
                <a:gd name="T49" fmla="*/ 0 h 1935"/>
                <a:gd name="T50" fmla="*/ 811 w 1976"/>
                <a:gd name="T51" fmla="*/ 1 h 1935"/>
                <a:gd name="T52" fmla="*/ 843 w 1976"/>
                <a:gd name="T53" fmla="*/ 1 h 1935"/>
                <a:gd name="T54" fmla="*/ 874 w 1976"/>
                <a:gd name="T55" fmla="*/ 14 h 1935"/>
                <a:gd name="T56" fmla="*/ 905 w 1976"/>
                <a:gd name="T57" fmla="*/ 401 h 1935"/>
                <a:gd name="T58" fmla="*/ 936 w 1976"/>
                <a:gd name="T59" fmla="*/ 626 h 1935"/>
                <a:gd name="T60" fmla="*/ 967 w 1976"/>
                <a:gd name="T61" fmla="*/ 28 h 1935"/>
                <a:gd name="T62" fmla="*/ 999 w 1976"/>
                <a:gd name="T63" fmla="*/ 1 h 1935"/>
                <a:gd name="T64" fmla="*/ 1030 w 1976"/>
                <a:gd name="T65" fmla="*/ 0 h 1935"/>
                <a:gd name="T66" fmla="*/ 1061 w 1976"/>
                <a:gd name="T67" fmla="*/ 0 h 1935"/>
                <a:gd name="T68" fmla="*/ 1092 w 1976"/>
                <a:gd name="T69" fmla="*/ 0 h 1935"/>
                <a:gd name="T70" fmla="*/ 1124 w 1976"/>
                <a:gd name="T71" fmla="*/ 0 h 1935"/>
                <a:gd name="T72" fmla="*/ 1155 w 1976"/>
                <a:gd name="T73" fmla="*/ 0 h 1935"/>
                <a:gd name="T74" fmla="*/ 1186 w 1976"/>
                <a:gd name="T75" fmla="*/ 0 h 1935"/>
                <a:gd name="T76" fmla="*/ 1217 w 1976"/>
                <a:gd name="T77" fmla="*/ 0 h 1935"/>
                <a:gd name="T78" fmla="*/ 1249 w 1976"/>
                <a:gd name="T79" fmla="*/ 1 h 1935"/>
                <a:gd name="T80" fmla="*/ 1280 w 1976"/>
                <a:gd name="T81" fmla="*/ 3 h 1935"/>
                <a:gd name="T82" fmla="*/ 1311 w 1976"/>
                <a:gd name="T83" fmla="*/ 46 h 1935"/>
                <a:gd name="T84" fmla="*/ 1342 w 1976"/>
                <a:gd name="T85" fmla="*/ 545 h 1935"/>
                <a:gd name="T86" fmla="*/ 1373 w 1976"/>
                <a:gd name="T87" fmla="*/ 735 h 1935"/>
                <a:gd name="T88" fmla="*/ 1405 w 1976"/>
                <a:gd name="T89" fmla="*/ 611 h 1935"/>
                <a:gd name="T90" fmla="*/ 1436 w 1976"/>
                <a:gd name="T91" fmla="*/ 295 h 1935"/>
                <a:gd name="T92" fmla="*/ 1467 w 1976"/>
                <a:gd name="T93" fmla="*/ 57 h 1935"/>
                <a:gd name="T94" fmla="*/ 1498 w 1976"/>
                <a:gd name="T95" fmla="*/ 12 h 1935"/>
                <a:gd name="T96" fmla="*/ 1530 w 1976"/>
                <a:gd name="T97" fmla="*/ 3 h 1935"/>
                <a:gd name="T98" fmla="*/ 1561 w 1976"/>
                <a:gd name="T99" fmla="*/ 1 h 1935"/>
                <a:gd name="T100" fmla="*/ 1592 w 1976"/>
                <a:gd name="T101" fmla="*/ 1 h 1935"/>
                <a:gd name="T102" fmla="*/ 1623 w 1976"/>
                <a:gd name="T103" fmla="*/ 1 h 1935"/>
                <a:gd name="T104" fmla="*/ 1654 w 1976"/>
                <a:gd name="T105" fmla="*/ 0 h 1935"/>
                <a:gd name="T106" fmla="*/ 1686 w 1976"/>
                <a:gd name="T107" fmla="*/ 0 h 1935"/>
                <a:gd name="T108" fmla="*/ 1717 w 1976"/>
                <a:gd name="T109" fmla="*/ 0 h 1935"/>
                <a:gd name="T110" fmla="*/ 1748 w 1976"/>
                <a:gd name="T111" fmla="*/ 0 h 1935"/>
                <a:gd name="T112" fmla="*/ 1779 w 1976"/>
                <a:gd name="T113" fmla="*/ 0 h 1935"/>
                <a:gd name="T114" fmla="*/ 1811 w 1976"/>
                <a:gd name="T115" fmla="*/ 0 h 1935"/>
                <a:gd name="T116" fmla="*/ 1842 w 1976"/>
                <a:gd name="T117" fmla="*/ 0 h 1935"/>
                <a:gd name="T118" fmla="*/ 1873 w 1976"/>
                <a:gd name="T119" fmla="*/ 0 h 1935"/>
                <a:gd name="T120" fmla="*/ 1904 w 1976"/>
                <a:gd name="T121" fmla="*/ 0 h 1935"/>
                <a:gd name="T122" fmla="*/ 1935 w 1976"/>
                <a:gd name="T123" fmla="*/ 0 h 1935"/>
                <a:gd name="T124" fmla="*/ 1967 w 1976"/>
                <a:gd name="T125" fmla="*/ 0 h 1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76" h="193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59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59" y="0"/>
                  </a:lnTo>
                  <a:lnTo>
                    <a:pt x="559" y="0"/>
                  </a:lnTo>
                  <a:lnTo>
                    <a:pt x="559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3" y="0"/>
                  </a:lnTo>
                  <a:lnTo>
                    <a:pt x="583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99" y="0"/>
                  </a:lnTo>
                  <a:lnTo>
                    <a:pt x="599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602" y="0"/>
                  </a:lnTo>
                  <a:lnTo>
                    <a:pt x="602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4" y="0"/>
                  </a:lnTo>
                  <a:lnTo>
                    <a:pt x="60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22" y="0"/>
                  </a:lnTo>
                  <a:lnTo>
                    <a:pt x="622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27" y="0"/>
                  </a:lnTo>
                  <a:lnTo>
                    <a:pt x="627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9" y="0"/>
                  </a:lnTo>
                  <a:lnTo>
                    <a:pt x="629" y="0"/>
                  </a:lnTo>
                  <a:lnTo>
                    <a:pt x="629" y="0"/>
                  </a:lnTo>
                  <a:lnTo>
                    <a:pt x="630" y="0"/>
                  </a:lnTo>
                  <a:lnTo>
                    <a:pt x="630" y="0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35" y="0"/>
                  </a:lnTo>
                  <a:lnTo>
                    <a:pt x="635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41" y="0"/>
                  </a:lnTo>
                  <a:lnTo>
                    <a:pt x="641" y="0"/>
                  </a:lnTo>
                  <a:lnTo>
                    <a:pt x="641" y="0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43" y="0"/>
                  </a:lnTo>
                  <a:lnTo>
                    <a:pt x="643" y="0"/>
                  </a:lnTo>
                  <a:lnTo>
                    <a:pt x="643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6" y="0"/>
                  </a:lnTo>
                  <a:lnTo>
                    <a:pt x="646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5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657" y="0"/>
                  </a:lnTo>
                  <a:lnTo>
                    <a:pt x="657" y="0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60" y="0"/>
                  </a:lnTo>
                  <a:lnTo>
                    <a:pt x="660" y="0"/>
                  </a:lnTo>
                  <a:lnTo>
                    <a:pt x="660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2" y="0"/>
                  </a:lnTo>
                  <a:lnTo>
                    <a:pt x="662" y="0"/>
                  </a:lnTo>
                  <a:lnTo>
                    <a:pt x="662" y="0"/>
                  </a:lnTo>
                  <a:lnTo>
                    <a:pt x="663" y="0"/>
                  </a:lnTo>
                  <a:lnTo>
                    <a:pt x="663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2" y="0"/>
                  </a:lnTo>
                  <a:lnTo>
                    <a:pt x="672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77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81" y="0"/>
                  </a:lnTo>
                  <a:lnTo>
                    <a:pt x="681" y="0"/>
                  </a:lnTo>
                  <a:lnTo>
                    <a:pt x="681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5" y="0"/>
                  </a:lnTo>
                  <a:lnTo>
                    <a:pt x="685" y="0"/>
                  </a:lnTo>
                  <a:lnTo>
                    <a:pt x="686" y="0"/>
                  </a:lnTo>
                  <a:lnTo>
                    <a:pt x="686" y="0"/>
                  </a:lnTo>
                  <a:lnTo>
                    <a:pt x="686" y="0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688" y="0"/>
                  </a:lnTo>
                  <a:lnTo>
                    <a:pt x="688" y="0"/>
                  </a:lnTo>
                  <a:lnTo>
                    <a:pt x="688" y="0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690" y="0"/>
                  </a:lnTo>
                  <a:lnTo>
                    <a:pt x="690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695" y="0"/>
                  </a:lnTo>
                  <a:lnTo>
                    <a:pt x="695" y="0"/>
                  </a:lnTo>
                  <a:lnTo>
                    <a:pt x="695" y="0"/>
                  </a:lnTo>
                  <a:lnTo>
                    <a:pt x="696" y="0"/>
                  </a:lnTo>
                  <a:lnTo>
                    <a:pt x="696" y="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9" y="0"/>
                  </a:lnTo>
                  <a:lnTo>
                    <a:pt x="699" y="0"/>
                  </a:lnTo>
                  <a:lnTo>
                    <a:pt x="69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01" y="0"/>
                  </a:lnTo>
                  <a:lnTo>
                    <a:pt x="701" y="0"/>
                  </a:lnTo>
                  <a:lnTo>
                    <a:pt x="701" y="0"/>
                  </a:lnTo>
                  <a:lnTo>
                    <a:pt x="702" y="0"/>
                  </a:lnTo>
                  <a:lnTo>
                    <a:pt x="702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06" y="0"/>
                  </a:lnTo>
                  <a:lnTo>
                    <a:pt x="706" y="0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10" y="0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1" y="0"/>
                  </a:lnTo>
                  <a:lnTo>
                    <a:pt x="711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14" y="0"/>
                  </a:lnTo>
                  <a:lnTo>
                    <a:pt x="714" y="0"/>
                  </a:lnTo>
                  <a:lnTo>
                    <a:pt x="714" y="0"/>
                  </a:lnTo>
                  <a:lnTo>
                    <a:pt x="715" y="0"/>
                  </a:lnTo>
                  <a:lnTo>
                    <a:pt x="715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23" y="0"/>
                  </a:lnTo>
                  <a:lnTo>
                    <a:pt x="723" y="0"/>
                  </a:lnTo>
                  <a:lnTo>
                    <a:pt x="724" y="0"/>
                  </a:lnTo>
                  <a:lnTo>
                    <a:pt x="724" y="0"/>
                  </a:lnTo>
                  <a:lnTo>
                    <a:pt x="724" y="0"/>
                  </a:lnTo>
                  <a:lnTo>
                    <a:pt x="725" y="0"/>
                  </a:lnTo>
                  <a:lnTo>
                    <a:pt x="725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7" y="0"/>
                  </a:lnTo>
                  <a:lnTo>
                    <a:pt x="727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9" y="0"/>
                  </a:lnTo>
                  <a:lnTo>
                    <a:pt x="729" y="0"/>
                  </a:lnTo>
                  <a:lnTo>
                    <a:pt x="729" y="0"/>
                  </a:lnTo>
                  <a:lnTo>
                    <a:pt x="729" y="0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2" y="0"/>
                  </a:lnTo>
                  <a:lnTo>
                    <a:pt x="732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4" y="0"/>
                  </a:lnTo>
                  <a:lnTo>
                    <a:pt x="734" y="0"/>
                  </a:lnTo>
                  <a:lnTo>
                    <a:pt x="735" y="0"/>
                  </a:lnTo>
                  <a:lnTo>
                    <a:pt x="735" y="0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38" y="0"/>
                  </a:lnTo>
                  <a:lnTo>
                    <a:pt x="738" y="0"/>
                  </a:lnTo>
                  <a:lnTo>
                    <a:pt x="738" y="0"/>
                  </a:lnTo>
                  <a:lnTo>
                    <a:pt x="739" y="0"/>
                  </a:lnTo>
                  <a:lnTo>
                    <a:pt x="739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6" y="0"/>
                  </a:lnTo>
                  <a:lnTo>
                    <a:pt x="746" y="0"/>
                  </a:lnTo>
                  <a:lnTo>
                    <a:pt x="746" y="0"/>
                  </a:lnTo>
                  <a:lnTo>
                    <a:pt x="747" y="0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0" y="0"/>
                  </a:lnTo>
                  <a:lnTo>
                    <a:pt x="750" y="0"/>
                  </a:lnTo>
                  <a:lnTo>
                    <a:pt x="750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52" y="0"/>
                  </a:lnTo>
                  <a:lnTo>
                    <a:pt x="752" y="0"/>
                  </a:lnTo>
                  <a:lnTo>
                    <a:pt x="753" y="0"/>
                  </a:lnTo>
                  <a:lnTo>
                    <a:pt x="753" y="0"/>
                  </a:lnTo>
                  <a:lnTo>
                    <a:pt x="753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761" y="0"/>
                  </a:lnTo>
                  <a:lnTo>
                    <a:pt x="761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3" y="0"/>
                  </a:lnTo>
                  <a:lnTo>
                    <a:pt x="763" y="0"/>
                  </a:lnTo>
                  <a:lnTo>
                    <a:pt x="763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5" y="0"/>
                  </a:lnTo>
                  <a:lnTo>
                    <a:pt x="765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7" y="0"/>
                  </a:lnTo>
                  <a:lnTo>
                    <a:pt x="767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9" y="0"/>
                  </a:lnTo>
                  <a:lnTo>
                    <a:pt x="779" y="0"/>
                  </a:lnTo>
                  <a:lnTo>
                    <a:pt x="779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799" y="0"/>
                  </a:lnTo>
                  <a:lnTo>
                    <a:pt x="799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2" y="0"/>
                  </a:lnTo>
                  <a:lnTo>
                    <a:pt x="802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7" y="0"/>
                  </a:lnTo>
                  <a:lnTo>
                    <a:pt x="807" y="0"/>
                  </a:lnTo>
                  <a:lnTo>
                    <a:pt x="807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9" y="1"/>
                  </a:lnTo>
                  <a:lnTo>
                    <a:pt x="809" y="1"/>
                  </a:lnTo>
                  <a:lnTo>
                    <a:pt x="810" y="1"/>
                  </a:lnTo>
                  <a:lnTo>
                    <a:pt x="810" y="1"/>
                  </a:lnTo>
                  <a:lnTo>
                    <a:pt x="811" y="1"/>
                  </a:lnTo>
                  <a:lnTo>
                    <a:pt x="811" y="1"/>
                  </a:lnTo>
                  <a:lnTo>
                    <a:pt x="811" y="1"/>
                  </a:lnTo>
                  <a:lnTo>
                    <a:pt x="812" y="1"/>
                  </a:lnTo>
                  <a:lnTo>
                    <a:pt x="812" y="1"/>
                  </a:lnTo>
                  <a:lnTo>
                    <a:pt x="812" y="1"/>
                  </a:lnTo>
                  <a:lnTo>
                    <a:pt x="813" y="1"/>
                  </a:lnTo>
                  <a:lnTo>
                    <a:pt x="813" y="1"/>
                  </a:lnTo>
                  <a:lnTo>
                    <a:pt x="814" y="1"/>
                  </a:lnTo>
                  <a:lnTo>
                    <a:pt x="814" y="1"/>
                  </a:lnTo>
                  <a:lnTo>
                    <a:pt x="815" y="1"/>
                  </a:lnTo>
                  <a:lnTo>
                    <a:pt x="815" y="1"/>
                  </a:lnTo>
                  <a:lnTo>
                    <a:pt x="815" y="1"/>
                  </a:lnTo>
                  <a:lnTo>
                    <a:pt x="816" y="1"/>
                  </a:lnTo>
                  <a:lnTo>
                    <a:pt x="816" y="1"/>
                  </a:lnTo>
                  <a:lnTo>
                    <a:pt x="816" y="1"/>
                  </a:lnTo>
                  <a:lnTo>
                    <a:pt x="817" y="1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18" y="1"/>
                  </a:lnTo>
                  <a:lnTo>
                    <a:pt x="818" y="1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20" y="1"/>
                  </a:lnTo>
                  <a:lnTo>
                    <a:pt x="820" y="1"/>
                  </a:lnTo>
                  <a:lnTo>
                    <a:pt x="820" y="1"/>
                  </a:lnTo>
                  <a:lnTo>
                    <a:pt x="821" y="1"/>
                  </a:lnTo>
                  <a:lnTo>
                    <a:pt x="821" y="1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3" y="1"/>
                  </a:lnTo>
                  <a:lnTo>
                    <a:pt x="824" y="1"/>
                  </a:lnTo>
                  <a:lnTo>
                    <a:pt x="824" y="1"/>
                  </a:lnTo>
                  <a:lnTo>
                    <a:pt x="824" y="1"/>
                  </a:lnTo>
                  <a:lnTo>
                    <a:pt x="825" y="1"/>
                  </a:lnTo>
                  <a:lnTo>
                    <a:pt x="825" y="1"/>
                  </a:lnTo>
                  <a:lnTo>
                    <a:pt x="826" y="1"/>
                  </a:lnTo>
                  <a:lnTo>
                    <a:pt x="826" y="1"/>
                  </a:lnTo>
                  <a:lnTo>
                    <a:pt x="826" y="1"/>
                  </a:lnTo>
                  <a:lnTo>
                    <a:pt x="827" y="1"/>
                  </a:lnTo>
                  <a:lnTo>
                    <a:pt x="827" y="1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829" y="1"/>
                  </a:lnTo>
                  <a:lnTo>
                    <a:pt x="829" y="1"/>
                  </a:lnTo>
                  <a:lnTo>
                    <a:pt x="829" y="1"/>
                  </a:lnTo>
                  <a:lnTo>
                    <a:pt x="830" y="1"/>
                  </a:lnTo>
                  <a:lnTo>
                    <a:pt x="830" y="1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831" y="1"/>
                  </a:lnTo>
                  <a:lnTo>
                    <a:pt x="832" y="1"/>
                  </a:lnTo>
                  <a:lnTo>
                    <a:pt x="832" y="1"/>
                  </a:lnTo>
                  <a:lnTo>
                    <a:pt x="833" y="1"/>
                  </a:lnTo>
                  <a:lnTo>
                    <a:pt x="833" y="1"/>
                  </a:lnTo>
                  <a:lnTo>
                    <a:pt x="833" y="1"/>
                  </a:lnTo>
                  <a:lnTo>
                    <a:pt x="834" y="1"/>
                  </a:lnTo>
                  <a:lnTo>
                    <a:pt x="834" y="1"/>
                  </a:lnTo>
                  <a:lnTo>
                    <a:pt x="835" y="1"/>
                  </a:lnTo>
                  <a:lnTo>
                    <a:pt x="835" y="1"/>
                  </a:lnTo>
                  <a:lnTo>
                    <a:pt x="836" y="1"/>
                  </a:lnTo>
                  <a:lnTo>
                    <a:pt x="836" y="1"/>
                  </a:lnTo>
                  <a:lnTo>
                    <a:pt x="836" y="1"/>
                  </a:lnTo>
                  <a:lnTo>
                    <a:pt x="837" y="1"/>
                  </a:lnTo>
                  <a:lnTo>
                    <a:pt x="837" y="1"/>
                  </a:lnTo>
                  <a:lnTo>
                    <a:pt x="837" y="1"/>
                  </a:lnTo>
                  <a:lnTo>
                    <a:pt x="838" y="1"/>
                  </a:lnTo>
                  <a:lnTo>
                    <a:pt x="838" y="1"/>
                  </a:lnTo>
                  <a:lnTo>
                    <a:pt x="838" y="1"/>
                  </a:lnTo>
                  <a:lnTo>
                    <a:pt x="839" y="1"/>
                  </a:lnTo>
                  <a:lnTo>
                    <a:pt x="839" y="1"/>
                  </a:lnTo>
                  <a:lnTo>
                    <a:pt x="840" y="1"/>
                  </a:lnTo>
                  <a:lnTo>
                    <a:pt x="840" y="1"/>
                  </a:lnTo>
                  <a:lnTo>
                    <a:pt x="841" y="1"/>
                  </a:lnTo>
                  <a:lnTo>
                    <a:pt x="841" y="1"/>
                  </a:lnTo>
                  <a:lnTo>
                    <a:pt x="841" y="1"/>
                  </a:lnTo>
                  <a:lnTo>
                    <a:pt x="842" y="1"/>
                  </a:lnTo>
                  <a:lnTo>
                    <a:pt x="842" y="1"/>
                  </a:lnTo>
                  <a:lnTo>
                    <a:pt x="843" y="1"/>
                  </a:lnTo>
                  <a:lnTo>
                    <a:pt x="843" y="1"/>
                  </a:lnTo>
                  <a:lnTo>
                    <a:pt x="843" y="1"/>
                  </a:lnTo>
                  <a:lnTo>
                    <a:pt x="844" y="2"/>
                  </a:lnTo>
                  <a:lnTo>
                    <a:pt x="844" y="2"/>
                  </a:lnTo>
                  <a:lnTo>
                    <a:pt x="845" y="2"/>
                  </a:lnTo>
                  <a:lnTo>
                    <a:pt x="845" y="2"/>
                  </a:lnTo>
                  <a:lnTo>
                    <a:pt x="846" y="2"/>
                  </a:lnTo>
                  <a:lnTo>
                    <a:pt x="846" y="2"/>
                  </a:lnTo>
                  <a:lnTo>
                    <a:pt x="846" y="2"/>
                  </a:lnTo>
                  <a:lnTo>
                    <a:pt x="846" y="2"/>
                  </a:lnTo>
                  <a:lnTo>
                    <a:pt x="847" y="2"/>
                  </a:lnTo>
                  <a:lnTo>
                    <a:pt x="847" y="2"/>
                  </a:lnTo>
                  <a:lnTo>
                    <a:pt x="848" y="2"/>
                  </a:lnTo>
                  <a:lnTo>
                    <a:pt x="848" y="2"/>
                  </a:lnTo>
                  <a:lnTo>
                    <a:pt x="848" y="2"/>
                  </a:lnTo>
                  <a:lnTo>
                    <a:pt x="849" y="2"/>
                  </a:lnTo>
                  <a:lnTo>
                    <a:pt x="849" y="2"/>
                  </a:lnTo>
                  <a:lnTo>
                    <a:pt x="850" y="2"/>
                  </a:lnTo>
                  <a:lnTo>
                    <a:pt x="850" y="2"/>
                  </a:lnTo>
                  <a:lnTo>
                    <a:pt x="850" y="2"/>
                  </a:lnTo>
                  <a:lnTo>
                    <a:pt x="851" y="2"/>
                  </a:lnTo>
                  <a:lnTo>
                    <a:pt x="851" y="2"/>
                  </a:lnTo>
                  <a:lnTo>
                    <a:pt x="852" y="3"/>
                  </a:lnTo>
                  <a:lnTo>
                    <a:pt x="852" y="3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5" y="3"/>
                  </a:lnTo>
                  <a:lnTo>
                    <a:pt x="855" y="3"/>
                  </a:lnTo>
                  <a:lnTo>
                    <a:pt x="855" y="3"/>
                  </a:lnTo>
                  <a:lnTo>
                    <a:pt x="856" y="3"/>
                  </a:lnTo>
                  <a:lnTo>
                    <a:pt x="856" y="3"/>
                  </a:lnTo>
                  <a:lnTo>
                    <a:pt x="857" y="3"/>
                  </a:lnTo>
                  <a:lnTo>
                    <a:pt x="857" y="3"/>
                  </a:lnTo>
                  <a:lnTo>
                    <a:pt x="858" y="4"/>
                  </a:lnTo>
                  <a:lnTo>
                    <a:pt x="858" y="4"/>
                  </a:lnTo>
                  <a:lnTo>
                    <a:pt x="858" y="4"/>
                  </a:lnTo>
                  <a:lnTo>
                    <a:pt x="859" y="4"/>
                  </a:lnTo>
                  <a:lnTo>
                    <a:pt x="859" y="4"/>
                  </a:lnTo>
                  <a:lnTo>
                    <a:pt x="860" y="4"/>
                  </a:lnTo>
                  <a:lnTo>
                    <a:pt x="860" y="4"/>
                  </a:lnTo>
                  <a:lnTo>
                    <a:pt x="860" y="5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2" y="5"/>
                  </a:lnTo>
                  <a:lnTo>
                    <a:pt x="862" y="5"/>
                  </a:lnTo>
                  <a:lnTo>
                    <a:pt x="862" y="5"/>
                  </a:lnTo>
                  <a:lnTo>
                    <a:pt x="863" y="5"/>
                  </a:lnTo>
                  <a:lnTo>
                    <a:pt x="863" y="5"/>
                  </a:lnTo>
                  <a:lnTo>
                    <a:pt x="863" y="6"/>
                  </a:lnTo>
                  <a:lnTo>
                    <a:pt x="864" y="6"/>
                  </a:lnTo>
                  <a:lnTo>
                    <a:pt x="864" y="6"/>
                  </a:lnTo>
                  <a:lnTo>
                    <a:pt x="865" y="6"/>
                  </a:lnTo>
                  <a:lnTo>
                    <a:pt x="865" y="6"/>
                  </a:lnTo>
                  <a:lnTo>
                    <a:pt x="866" y="7"/>
                  </a:lnTo>
                  <a:lnTo>
                    <a:pt x="866" y="7"/>
                  </a:lnTo>
                  <a:lnTo>
                    <a:pt x="866" y="7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68" y="8"/>
                  </a:lnTo>
                  <a:lnTo>
                    <a:pt x="868" y="8"/>
                  </a:lnTo>
                  <a:lnTo>
                    <a:pt x="869" y="9"/>
                  </a:lnTo>
                  <a:lnTo>
                    <a:pt x="869" y="9"/>
                  </a:lnTo>
                  <a:lnTo>
                    <a:pt x="869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71" y="11"/>
                  </a:lnTo>
                  <a:lnTo>
                    <a:pt x="871" y="11"/>
                  </a:lnTo>
                  <a:lnTo>
                    <a:pt x="871" y="11"/>
                  </a:lnTo>
                  <a:lnTo>
                    <a:pt x="872" y="12"/>
                  </a:lnTo>
                  <a:lnTo>
                    <a:pt x="872" y="12"/>
                  </a:lnTo>
                  <a:lnTo>
                    <a:pt x="873" y="13"/>
                  </a:lnTo>
                  <a:lnTo>
                    <a:pt x="873" y="13"/>
                  </a:lnTo>
                  <a:lnTo>
                    <a:pt x="873" y="14"/>
                  </a:lnTo>
                  <a:lnTo>
                    <a:pt x="874" y="14"/>
                  </a:lnTo>
                  <a:lnTo>
                    <a:pt x="874" y="15"/>
                  </a:lnTo>
                  <a:lnTo>
                    <a:pt x="875" y="15"/>
                  </a:lnTo>
                  <a:lnTo>
                    <a:pt x="875" y="16"/>
                  </a:lnTo>
                  <a:lnTo>
                    <a:pt x="875" y="17"/>
                  </a:lnTo>
                  <a:lnTo>
                    <a:pt x="876" y="17"/>
                  </a:lnTo>
                  <a:lnTo>
                    <a:pt x="876" y="18"/>
                  </a:lnTo>
                  <a:lnTo>
                    <a:pt x="877" y="19"/>
                  </a:lnTo>
                  <a:lnTo>
                    <a:pt x="877" y="20"/>
                  </a:lnTo>
                  <a:lnTo>
                    <a:pt x="877" y="20"/>
                  </a:lnTo>
                  <a:lnTo>
                    <a:pt x="878" y="21"/>
                  </a:lnTo>
                  <a:lnTo>
                    <a:pt x="878" y="22"/>
                  </a:lnTo>
                  <a:lnTo>
                    <a:pt x="879" y="23"/>
                  </a:lnTo>
                  <a:lnTo>
                    <a:pt x="879" y="24"/>
                  </a:lnTo>
                  <a:lnTo>
                    <a:pt x="879" y="25"/>
                  </a:lnTo>
                  <a:lnTo>
                    <a:pt x="880" y="26"/>
                  </a:lnTo>
                  <a:lnTo>
                    <a:pt x="880" y="27"/>
                  </a:lnTo>
                  <a:lnTo>
                    <a:pt x="880" y="29"/>
                  </a:lnTo>
                  <a:lnTo>
                    <a:pt x="881" y="30"/>
                  </a:lnTo>
                  <a:lnTo>
                    <a:pt x="881" y="31"/>
                  </a:lnTo>
                  <a:lnTo>
                    <a:pt x="882" y="32"/>
                  </a:lnTo>
                  <a:lnTo>
                    <a:pt x="882" y="34"/>
                  </a:lnTo>
                  <a:lnTo>
                    <a:pt x="883" y="36"/>
                  </a:lnTo>
                  <a:lnTo>
                    <a:pt x="883" y="37"/>
                  </a:lnTo>
                  <a:lnTo>
                    <a:pt x="883" y="39"/>
                  </a:lnTo>
                  <a:lnTo>
                    <a:pt x="884" y="40"/>
                  </a:lnTo>
                  <a:lnTo>
                    <a:pt x="884" y="42"/>
                  </a:lnTo>
                  <a:lnTo>
                    <a:pt x="884" y="44"/>
                  </a:lnTo>
                  <a:lnTo>
                    <a:pt x="885" y="46"/>
                  </a:lnTo>
                  <a:lnTo>
                    <a:pt x="885" y="48"/>
                  </a:lnTo>
                  <a:lnTo>
                    <a:pt x="886" y="50"/>
                  </a:lnTo>
                  <a:lnTo>
                    <a:pt x="886" y="53"/>
                  </a:lnTo>
                  <a:lnTo>
                    <a:pt x="886" y="55"/>
                  </a:lnTo>
                  <a:lnTo>
                    <a:pt x="887" y="58"/>
                  </a:lnTo>
                  <a:lnTo>
                    <a:pt x="887" y="60"/>
                  </a:lnTo>
                  <a:lnTo>
                    <a:pt x="888" y="63"/>
                  </a:lnTo>
                  <a:lnTo>
                    <a:pt x="888" y="66"/>
                  </a:lnTo>
                  <a:lnTo>
                    <a:pt x="888" y="69"/>
                  </a:lnTo>
                  <a:lnTo>
                    <a:pt x="889" y="72"/>
                  </a:lnTo>
                  <a:lnTo>
                    <a:pt x="889" y="75"/>
                  </a:lnTo>
                  <a:lnTo>
                    <a:pt x="890" y="79"/>
                  </a:lnTo>
                  <a:lnTo>
                    <a:pt x="890" y="83"/>
                  </a:lnTo>
                  <a:lnTo>
                    <a:pt x="891" y="86"/>
                  </a:lnTo>
                  <a:lnTo>
                    <a:pt x="891" y="90"/>
                  </a:lnTo>
                  <a:lnTo>
                    <a:pt x="891" y="94"/>
                  </a:lnTo>
                  <a:lnTo>
                    <a:pt x="892" y="98"/>
                  </a:lnTo>
                  <a:lnTo>
                    <a:pt x="892" y="103"/>
                  </a:lnTo>
                  <a:lnTo>
                    <a:pt x="892" y="107"/>
                  </a:lnTo>
                  <a:lnTo>
                    <a:pt x="893" y="112"/>
                  </a:lnTo>
                  <a:lnTo>
                    <a:pt x="893" y="117"/>
                  </a:lnTo>
                  <a:lnTo>
                    <a:pt x="893" y="123"/>
                  </a:lnTo>
                  <a:lnTo>
                    <a:pt x="894" y="128"/>
                  </a:lnTo>
                  <a:lnTo>
                    <a:pt x="894" y="134"/>
                  </a:lnTo>
                  <a:lnTo>
                    <a:pt x="895" y="140"/>
                  </a:lnTo>
                  <a:lnTo>
                    <a:pt x="895" y="146"/>
                  </a:lnTo>
                  <a:lnTo>
                    <a:pt x="896" y="152"/>
                  </a:lnTo>
                  <a:lnTo>
                    <a:pt x="896" y="159"/>
                  </a:lnTo>
                  <a:lnTo>
                    <a:pt x="896" y="166"/>
                  </a:lnTo>
                  <a:lnTo>
                    <a:pt x="897" y="173"/>
                  </a:lnTo>
                  <a:lnTo>
                    <a:pt x="897" y="180"/>
                  </a:lnTo>
                  <a:lnTo>
                    <a:pt x="898" y="188"/>
                  </a:lnTo>
                  <a:lnTo>
                    <a:pt x="898" y="195"/>
                  </a:lnTo>
                  <a:lnTo>
                    <a:pt x="898" y="204"/>
                  </a:lnTo>
                  <a:lnTo>
                    <a:pt x="899" y="212"/>
                  </a:lnTo>
                  <a:lnTo>
                    <a:pt x="899" y="221"/>
                  </a:lnTo>
                  <a:lnTo>
                    <a:pt x="900" y="230"/>
                  </a:lnTo>
                  <a:lnTo>
                    <a:pt x="900" y="239"/>
                  </a:lnTo>
                  <a:lnTo>
                    <a:pt x="900" y="249"/>
                  </a:lnTo>
                  <a:lnTo>
                    <a:pt x="900" y="259"/>
                  </a:lnTo>
                  <a:lnTo>
                    <a:pt x="901" y="270"/>
                  </a:lnTo>
                  <a:lnTo>
                    <a:pt x="901" y="281"/>
                  </a:lnTo>
                  <a:lnTo>
                    <a:pt x="902" y="292"/>
                  </a:lnTo>
                  <a:lnTo>
                    <a:pt x="902" y="304"/>
                  </a:lnTo>
                  <a:lnTo>
                    <a:pt x="903" y="316"/>
                  </a:lnTo>
                  <a:lnTo>
                    <a:pt x="903" y="329"/>
                  </a:lnTo>
                  <a:lnTo>
                    <a:pt x="903" y="342"/>
                  </a:lnTo>
                  <a:lnTo>
                    <a:pt x="904" y="356"/>
                  </a:lnTo>
                  <a:lnTo>
                    <a:pt x="904" y="370"/>
                  </a:lnTo>
                  <a:lnTo>
                    <a:pt x="905" y="385"/>
                  </a:lnTo>
                  <a:lnTo>
                    <a:pt x="905" y="401"/>
                  </a:lnTo>
                  <a:lnTo>
                    <a:pt x="905" y="418"/>
                  </a:lnTo>
                  <a:lnTo>
                    <a:pt x="906" y="435"/>
                  </a:lnTo>
                  <a:lnTo>
                    <a:pt x="906" y="454"/>
                  </a:lnTo>
                  <a:lnTo>
                    <a:pt x="907" y="474"/>
                  </a:lnTo>
                  <a:lnTo>
                    <a:pt x="907" y="495"/>
                  </a:lnTo>
                  <a:lnTo>
                    <a:pt x="908" y="518"/>
                  </a:lnTo>
                  <a:lnTo>
                    <a:pt x="908" y="543"/>
                  </a:lnTo>
                  <a:lnTo>
                    <a:pt x="908" y="570"/>
                  </a:lnTo>
                  <a:lnTo>
                    <a:pt x="908" y="600"/>
                  </a:lnTo>
                  <a:lnTo>
                    <a:pt x="909" y="634"/>
                  </a:lnTo>
                  <a:lnTo>
                    <a:pt x="909" y="673"/>
                  </a:lnTo>
                  <a:lnTo>
                    <a:pt x="910" y="718"/>
                  </a:lnTo>
                  <a:lnTo>
                    <a:pt x="910" y="774"/>
                  </a:lnTo>
                  <a:lnTo>
                    <a:pt x="910" y="848"/>
                  </a:lnTo>
                  <a:lnTo>
                    <a:pt x="911" y="958"/>
                  </a:lnTo>
                  <a:lnTo>
                    <a:pt x="911" y="1200"/>
                  </a:lnTo>
                  <a:lnTo>
                    <a:pt x="912" y="1153"/>
                  </a:lnTo>
                  <a:lnTo>
                    <a:pt x="912" y="958"/>
                  </a:lnTo>
                  <a:lnTo>
                    <a:pt x="912" y="867"/>
                  </a:lnTo>
                  <a:lnTo>
                    <a:pt x="913" y="809"/>
                  </a:lnTo>
                  <a:lnTo>
                    <a:pt x="913" y="766"/>
                  </a:lnTo>
                  <a:lnTo>
                    <a:pt x="914" y="734"/>
                  </a:lnTo>
                  <a:lnTo>
                    <a:pt x="914" y="709"/>
                  </a:lnTo>
                  <a:lnTo>
                    <a:pt x="915" y="687"/>
                  </a:lnTo>
                  <a:lnTo>
                    <a:pt x="915" y="670"/>
                  </a:lnTo>
                  <a:lnTo>
                    <a:pt x="915" y="656"/>
                  </a:lnTo>
                  <a:lnTo>
                    <a:pt x="916" y="644"/>
                  </a:lnTo>
                  <a:lnTo>
                    <a:pt x="916" y="633"/>
                  </a:lnTo>
                  <a:lnTo>
                    <a:pt x="917" y="625"/>
                  </a:lnTo>
                  <a:lnTo>
                    <a:pt x="917" y="618"/>
                  </a:lnTo>
                  <a:lnTo>
                    <a:pt x="917" y="612"/>
                  </a:lnTo>
                  <a:lnTo>
                    <a:pt x="918" y="608"/>
                  </a:lnTo>
                  <a:lnTo>
                    <a:pt x="918" y="604"/>
                  </a:lnTo>
                  <a:lnTo>
                    <a:pt x="918" y="602"/>
                  </a:lnTo>
                  <a:lnTo>
                    <a:pt x="919" y="601"/>
                  </a:lnTo>
                  <a:lnTo>
                    <a:pt x="919" y="600"/>
                  </a:lnTo>
                  <a:lnTo>
                    <a:pt x="920" y="600"/>
                  </a:lnTo>
                  <a:lnTo>
                    <a:pt x="920" y="601"/>
                  </a:lnTo>
                  <a:lnTo>
                    <a:pt x="920" y="603"/>
                  </a:lnTo>
                  <a:lnTo>
                    <a:pt x="921" y="606"/>
                  </a:lnTo>
                  <a:lnTo>
                    <a:pt x="921" y="609"/>
                  </a:lnTo>
                  <a:lnTo>
                    <a:pt x="922" y="614"/>
                  </a:lnTo>
                  <a:lnTo>
                    <a:pt x="922" y="619"/>
                  </a:lnTo>
                  <a:lnTo>
                    <a:pt x="922" y="625"/>
                  </a:lnTo>
                  <a:lnTo>
                    <a:pt x="923" y="632"/>
                  </a:lnTo>
                  <a:lnTo>
                    <a:pt x="923" y="640"/>
                  </a:lnTo>
                  <a:lnTo>
                    <a:pt x="924" y="649"/>
                  </a:lnTo>
                  <a:lnTo>
                    <a:pt x="924" y="659"/>
                  </a:lnTo>
                  <a:lnTo>
                    <a:pt x="924" y="670"/>
                  </a:lnTo>
                  <a:lnTo>
                    <a:pt x="925" y="683"/>
                  </a:lnTo>
                  <a:lnTo>
                    <a:pt x="925" y="698"/>
                  </a:lnTo>
                  <a:lnTo>
                    <a:pt x="925" y="714"/>
                  </a:lnTo>
                  <a:lnTo>
                    <a:pt x="926" y="733"/>
                  </a:lnTo>
                  <a:lnTo>
                    <a:pt x="926" y="754"/>
                  </a:lnTo>
                  <a:lnTo>
                    <a:pt x="927" y="778"/>
                  </a:lnTo>
                  <a:lnTo>
                    <a:pt x="927" y="807"/>
                  </a:lnTo>
                  <a:lnTo>
                    <a:pt x="928" y="842"/>
                  </a:lnTo>
                  <a:lnTo>
                    <a:pt x="928" y="885"/>
                  </a:lnTo>
                  <a:lnTo>
                    <a:pt x="928" y="941"/>
                  </a:lnTo>
                  <a:lnTo>
                    <a:pt x="929" y="1021"/>
                  </a:lnTo>
                  <a:lnTo>
                    <a:pt x="929" y="1160"/>
                  </a:lnTo>
                  <a:lnTo>
                    <a:pt x="929" y="1935"/>
                  </a:lnTo>
                  <a:lnTo>
                    <a:pt x="930" y="1151"/>
                  </a:lnTo>
                  <a:lnTo>
                    <a:pt x="930" y="1016"/>
                  </a:lnTo>
                  <a:lnTo>
                    <a:pt x="931" y="937"/>
                  </a:lnTo>
                  <a:lnTo>
                    <a:pt x="931" y="881"/>
                  </a:lnTo>
                  <a:lnTo>
                    <a:pt x="931" y="838"/>
                  </a:lnTo>
                  <a:lnTo>
                    <a:pt x="932" y="803"/>
                  </a:lnTo>
                  <a:lnTo>
                    <a:pt x="932" y="774"/>
                  </a:lnTo>
                  <a:lnTo>
                    <a:pt x="933" y="749"/>
                  </a:lnTo>
                  <a:lnTo>
                    <a:pt x="933" y="728"/>
                  </a:lnTo>
                  <a:lnTo>
                    <a:pt x="933" y="709"/>
                  </a:lnTo>
                  <a:lnTo>
                    <a:pt x="934" y="692"/>
                  </a:lnTo>
                  <a:lnTo>
                    <a:pt x="934" y="678"/>
                  </a:lnTo>
                  <a:lnTo>
                    <a:pt x="935" y="665"/>
                  </a:lnTo>
                  <a:lnTo>
                    <a:pt x="935" y="653"/>
                  </a:lnTo>
                  <a:lnTo>
                    <a:pt x="935" y="643"/>
                  </a:lnTo>
                  <a:lnTo>
                    <a:pt x="936" y="634"/>
                  </a:lnTo>
                  <a:lnTo>
                    <a:pt x="936" y="626"/>
                  </a:lnTo>
                  <a:lnTo>
                    <a:pt x="937" y="620"/>
                  </a:lnTo>
                  <a:lnTo>
                    <a:pt x="937" y="614"/>
                  </a:lnTo>
                  <a:lnTo>
                    <a:pt x="938" y="609"/>
                  </a:lnTo>
                  <a:lnTo>
                    <a:pt x="938" y="605"/>
                  </a:lnTo>
                  <a:lnTo>
                    <a:pt x="938" y="602"/>
                  </a:lnTo>
                  <a:lnTo>
                    <a:pt x="939" y="601"/>
                  </a:lnTo>
                  <a:lnTo>
                    <a:pt x="939" y="600"/>
                  </a:lnTo>
                  <a:lnTo>
                    <a:pt x="939" y="600"/>
                  </a:lnTo>
                  <a:lnTo>
                    <a:pt x="940" y="602"/>
                  </a:lnTo>
                  <a:lnTo>
                    <a:pt x="940" y="604"/>
                  </a:lnTo>
                  <a:lnTo>
                    <a:pt x="941" y="608"/>
                  </a:lnTo>
                  <a:lnTo>
                    <a:pt x="941" y="614"/>
                  </a:lnTo>
                  <a:lnTo>
                    <a:pt x="941" y="621"/>
                  </a:lnTo>
                  <a:lnTo>
                    <a:pt x="942" y="629"/>
                  </a:lnTo>
                  <a:lnTo>
                    <a:pt x="942" y="640"/>
                  </a:lnTo>
                  <a:lnTo>
                    <a:pt x="943" y="654"/>
                  </a:lnTo>
                  <a:lnTo>
                    <a:pt x="943" y="671"/>
                  </a:lnTo>
                  <a:lnTo>
                    <a:pt x="943" y="692"/>
                  </a:lnTo>
                  <a:lnTo>
                    <a:pt x="944" y="719"/>
                  </a:lnTo>
                  <a:lnTo>
                    <a:pt x="944" y="754"/>
                  </a:lnTo>
                  <a:lnTo>
                    <a:pt x="945" y="801"/>
                  </a:lnTo>
                  <a:lnTo>
                    <a:pt x="945" y="872"/>
                  </a:lnTo>
                  <a:lnTo>
                    <a:pt x="945" y="995"/>
                  </a:lnTo>
                  <a:lnTo>
                    <a:pt x="946" y="1588"/>
                  </a:lnTo>
                  <a:lnTo>
                    <a:pt x="946" y="999"/>
                  </a:lnTo>
                  <a:lnTo>
                    <a:pt x="946" y="850"/>
                  </a:lnTo>
                  <a:lnTo>
                    <a:pt x="947" y="761"/>
                  </a:lnTo>
                  <a:lnTo>
                    <a:pt x="947" y="695"/>
                  </a:lnTo>
                  <a:lnTo>
                    <a:pt x="948" y="644"/>
                  </a:lnTo>
                  <a:lnTo>
                    <a:pt x="948" y="600"/>
                  </a:lnTo>
                  <a:lnTo>
                    <a:pt x="948" y="562"/>
                  </a:lnTo>
                  <a:lnTo>
                    <a:pt x="949" y="529"/>
                  </a:lnTo>
                  <a:lnTo>
                    <a:pt x="949" y="499"/>
                  </a:lnTo>
                  <a:lnTo>
                    <a:pt x="950" y="471"/>
                  </a:lnTo>
                  <a:lnTo>
                    <a:pt x="950" y="446"/>
                  </a:lnTo>
                  <a:lnTo>
                    <a:pt x="950" y="422"/>
                  </a:lnTo>
                  <a:lnTo>
                    <a:pt x="951" y="400"/>
                  </a:lnTo>
                  <a:lnTo>
                    <a:pt x="951" y="379"/>
                  </a:lnTo>
                  <a:lnTo>
                    <a:pt x="952" y="360"/>
                  </a:lnTo>
                  <a:lnTo>
                    <a:pt x="952" y="341"/>
                  </a:lnTo>
                  <a:lnTo>
                    <a:pt x="953" y="324"/>
                  </a:lnTo>
                  <a:lnTo>
                    <a:pt x="953" y="307"/>
                  </a:lnTo>
                  <a:lnTo>
                    <a:pt x="953" y="291"/>
                  </a:lnTo>
                  <a:lnTo>
                    <a:pt x="954" y="276"/>
                  </a:lnTo>
                  <a:lnTo>
                    <a:pt x="954" y="261"/>
                  </a:lnTo>
                  <a:lnTo>
                    <a:pt x="954" y="247"/>
                  </a:lnTo>
                  <a:lnTo>
                    <a:pt x="955" y="234"/>
                  </a:lnTo>
                  <a:lnTo>
                    <a:pt x="955" y="221"/>
                  </a:lnTo>
                  <a:lnTo>
                    <a:pt x="955" y="209"/>
                  </a:lnTo>
                  <a:lnTo>
                    <a:pt x="956" y="197"/>
                  </a:lnTo>
                  <a:lnTo>
                    <a:pt x="956" y="186"/>
                  </a:lnTo>
                  <a:lnTo>
                    <a:pt x="957" y="175"/>
                  </a:lnTo>
                  <a:lnTo>
                    <a:pt x="957" y="165"/>
                  </a:lnTo>
                  <a:lnTo>
                    <a:pt x="958" y="155"/>
                  </a:lnTo>
                  <a:lnTo>
                    <a:pt x="958" y="146"/>
                  </a:lnTo>
                  <a:lnTo>
                    <a:pt x="958" y="137"/>
                  </a:lnTo>
                  <a:lnTo>
                    <a:pt x="959" y="129"/>
                  </a:lnTo>
                  <a:lnTo>
                    <a:pt x="959" y="121"/>
                  </a:lnTo>
                  <a:lnTo>
                    <a:pt x="960" y="113"/>
                  </a:lnTo>
                  <a:lnTo>
                    <a:pt x="960" y="106"/>
                  </a:lnTo>
                  <a:lnTo>
                    <a:pt x="960" y="99"/>
                  </a:lnTo>
                  <a:lnTo>
                    <a:pt x="961" y="93"/>
                  </a:lnTo>
                  <a:lnTo>
                    <a:pt x="961" y="86"/>
                  </a:lnTo>
                  <a:lnTo>
                    <a:pt x="962" y="81"/>
                  </a:lnTo>
                  <a:lnTo>
                    <a:pt x="962" y="75"/>
                  </a:lnTo>
                  <a:lnTo>
                    <a:pt x="962" y="70"/>
                  </a:lnTo>
                  <a:lnTo>
                    <a:pt x="963" y="66"/>
                  </a:lnTo>
                  <a:lnTo>
                    <a:pt x="963" y="61"/>
                  </a:lnTo>
                  <a:lnTo>
                    <a:pt x="963" y="57"/>
                  </a:lnTo>
                  <a:lnTo>
                    <a:pt x="964" y="53"/>
                  </a:lnTo>
                  <a:lnTo>
                    <a:pt x="964" y="50"/>
                  </a:lnTo>
                  <a:lnTo>
                    <a:pt x="965" y="46"/>
                  </a:lnTo>
                  <a:lnTo>
                    <a:pt x="965" y="43"/>
                  </a:lnTo>
                  <a:lnTo>
                    <a:pt x="965" y="40"/>
                  </a:lnTo>
                  <a:lnTo>
                    <a:pt x="966" y="37"/>
                  </a:lnTo>
                  <a:lnTo>
                    <a:pt x="966" y="35"/>
                  </a:lnTo>
                  <a:lnTo>
                    <a:pt x="967" y="32"/>
                  </a:lnTo>
                  <a:lnTo>
                    <a:pt x="967" y="30"/>
                  </a:lnTo>
                  <a:lnTo>
                    <a:pt x="967" y="28"/>
                  </a:lnTo>
                  <a:lnTo>
                    <a:pt x="968" y="26"/>
                  </a:lnTo>
                  <a:lnTo>
                    <a:pt x="968" y="24"/>
                  </a:lnTo>
                  <a:lnTo>
                    <a:pt x="969" y="23"/>
                  </a:lnTo>
                  <a:lnTo>
                    <a:pt x="969" y="21"/>
                  </a:lnTo>
                  <a:lnTo>
                    <a:pt x="970" y="20"/>
                  </a:lnTo>
                  <a:lnTo>
                    <a:pt x="970" y="18"/>
                  </a:lnTo>
                  <a:lnTo>
                    <a:pt x="970" y="17"/>
                  </a:lnTo>
                  <a:lnTo>
                    <a:pt x="971" y="16"/>
                  </a:lnTo>
                  <a:lnTo>
                    <a:pt x="971" y="15"/>
                  </a:lnTo>
                  <a:lnTo>
                    <a:pt x="971" y="14"/>
                  </a:lnTo>
                  <a:lnTo>
                    <a:pt x="972" y="13"/>
                  </a:lnTo>
                  <a:lnTo>
                    <a:pt x="972" y="12"/>
                  </a:lnTo>
                  <a:lnTo>
                    <a:pt x="973" y="11"/>
                  </a:lnTo>
                  <a:lnTo>
                    <a:pt x="973" y="11"/>
                  </a:lnTo>
                  <a:lnTo>
                    <a:pt x="973" y="10"/>
                  </a:lnTo>
                  <a:lnTo>
                    <a:pt x="974" y="9"/>
                  </a:lnTo>
                  <a:lnTo>
                    <a:pt x="974" y="9"/>
                  </a:lnTo>
                  <a:lnTo>
                    <a:pt x="975" y="8"/>
                  </a:lnTo>
                  <a:lnTo>
                    <a:pt x="975" y="8"/>
                  </a:lnTo>
                  <a:lnTo>
                    <a:pt x="975" y="7"/>
                  </a:lnTo>
                  <a:lnTo>
                    <a:pt x="976" y="7"/>
                  </a:lnTo>
                  <a:lnTo>
                    <a:pt x="976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7" y="5"/>
                  </a:lnTo>
                  <a:lnTo>
                    <a:pt x="978" y="5"/>
                  </a:lnTo>
                  <a:lnTo>
                    <a:pt x="978" y="5"/>
                  </a:lnTo>
                  <a:lnTo>
                    <a:pt x="979" y="4"/>
                  </a:lnTo>
                  <a:lnTo>
                    <a:pt x="979" y="4"/>
                  </a:lnTo>
                  <a:lnTo>
                    <a:pt x="979" y="4"/>
                  </a:lnTo>
                  <a:lnTo>
                    <a:pt x="980" y="4"/>
                  </a:lnTo>
                  <a:lnTo>
                    <a:pt x="980" y="3"/>
                  </a:lnTo>
                  <a:lnTo>
                    <a:pt x="980" y="3"/>
                  </a:lnTo>
                  <a:lnTo>
                    <a:pt x="981" y="3"/>
                  </a:lnTo>
                  <a:lnTo>
                    <a:pt x="981" y="3"/>
                  </a:lnTo>
                  <a:lnTo>
                    <a:pt x="982" y="3"/>
                  </a:lnTo>
                  <a:lnTo>
                    <a:pt x="982" y="3"/>
                  </a:lnTo>
                  <a:lnTo>
                    <a:pt x="983" y="3"/>
                  </a:lnTo>
                  <a:lnTo>
                    <a:pt x="983" y="2"/>
                  </a:lnTo>
                  <a:lnTo>
                    <a:pt x="983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985" y="2"/>
                  </a:lnTo>
                  <a:lnTo>
                    <a:pt x="985" y="2"/>
                  </a:lnTo>
                  <a:lnTo>
                    <a:pt x="986" y="2"/>
                  </a:lnTo>
                  <a:lnTo>
                    <a:pt x="986" y="2"/>
                  </a:lnTo>
                  <a:lnTo>
                    <a:pt x="986" y="1"/>
                  </a:lnTo>
                  <a:lnTo>
                    <a:pt x="987" y="1"/>
                  </a:lnTo>
                  <a:lnTo>
                    <a:pt x="987" y="1"/>
                  </a:lnTo>
                  <a:lnTo>
                    <a:pt x="988" y="1"/>
                  </a:lnTo>
                  <a:lnTo>
                    <a:pt x="988" y="1"/>
                  </a:lnTo>
                  <a:lnTo>
                    <a:pt x="988" y="1"/>
                  </a:lnTo>
                  <a:lnTo>
                    <a:pt x="989" y="1"/>
                  </a:lnTo>
                  <a:lnTo>
                    <a:pt x="989" y="1"/>
                  </a:lnTo>
                  <a:lnTo>
                    <a:pt x="990" y="1"/>
                  </a:lnTo>
                  <a:lnTo>
                    <a:pt x="990" y="1"/>
                  </a:lnTo>
                  <a:lnTo>
                    <a:pt x="990" y="1"/>
                  </a:lnTo>
                  <a:lnTo>
                    <a:pt x="991" y="1"/>
                  </a:lnTo>
                  <a:lnTo>
                    <a:pt x="991" y="1"/>
                  </a:lnTo>
                  <a:lnTo>
                    <a:pt x="992" y="1"/>
                  </a:lnTo>
                  <a:lnTo>
                    <a:pt x="992" y="1"/>
                  </a:lnTo>
                  <a:lnTo>
                    <a:pt x="992" y="1"/>
                  </a:lnTo>
                  <a:lnTo>
                    <a:pt x="993" y="1"/>
                  </a:lnTo>
                  <a:lnTo>
                    <a:pt x="993" y="1"/>
                  </a:lnTo>
                  <a:lnTo>
                    <a:pt x="993" y="1"/>
                  </a:lnTo>
                  <a:lnTo>
                    <a:pt x="994" y="1"/>
                  </a:lnTo>
                  <a:lnTo>
                    <a:pt x="994" y="1"/>
                  </a:lnTo>
                  <a:lnTo>
                    <a:pt x="995" y="1"/>
                  </a:lnTo>
                  <a:lnTo>
                    <a:pt x="995" y="1"/>
                  </a:lnTo>
                  <a:lnTo>
                    <a:pt x="996" y="1"/>
                  </a:lnTo>
                  <a:lnTo>
                    <a:pt x="996" y="1"/>
                  </a:lnTo>
                  <a:lnTo>
                    <a:pt x="996" y="1"/>
                  </a:lnTo>
                  <a:lnTo>
                    <a:pt x="997" y="1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998" y="1"/>
                  </a:lnTo>
                  <a:lnTo>
                    <a:pt x="998" y="1"/>
                  </a:lnTo>
                  <a:lnTo>
                    <a:pt x="999" y="1"/>
                  </a:lnTo>
                  <a:lnTo>
                    <a:pt x="999" y="1"/>
                  </a:lnTo>
                  <a:lnTo>
                    <a:pt x="1000" y="1"/>
                  </a:lnTo>
                  <a:lnTo>
                    <a:pt x="1000" y="1"/>
                  </a:lnTo>
                  <a:lnTo>
                    <a:pt x="1000" y="0"/>
                  </a:lnTo>
                  <a:lnTo>
                    <a:pt x="1001" y="0"/>
                  </a:lnTo>
                  <a:lnTo>
                    <a:pt x="1001" y="0"/>
                  </a:lnTo>
                  <a:lnTo>
                    <a:pt x="1001" y="0"/>
                  </a:lnTo>
                  <a:lnTo>
                    <a:pt x="1002" y="0"/>
                  </a:lnTo>
                  <a:lnTo>
                    <a:pt x="1002" y="0"/>
                  </a:lnTo>
                  <a:lnTo>
                    <a:pt x="1003" y="0"/>
                  </a:lnTo>
                  <a:lnTo>
                    <a:pt x="1003" y="0"/>
                  </a:lnTo>
                  <a:lnTo>
                    <a:pt x="1003" y="0"/>
                  </a:lnTo>
                  <a:lnTo>
                    <a:pt x="1004" y="0"/>
                  </a:lnTo>
                  <a:lnTo>
                    <a:pt x="1004" y="0"/>
                  </a:lnTo>
                  <a:lnTo>
                    <a:pt x="1005" y="0"/>
                  </a:lnTo>
                  <a:lnTo>
                    <a:pt x="1005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006" y="0"/>
                  </a:lnTo>
                  <a:lnTo>
                    <a:pt x="1007" y="0"/>
                  </a:lnTo>
                  <a:lnTo>
                    <a:pt x="1007" y="0"/>
                  </a:lnTo>
                  <a:lnTo>
                    <a:pt x="1008" y="0"/>
                  </a:lnTo>
                  <a:lnTo>
                    <a:pt x="1008" y="0"/>
                  </a:lnTo>
                  <a:lnTo>
                    <a:pt x="1008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010" y="0"/>
                  </a:lnTo>
                  <a:lnTo>
                    <a:pt x="1010" y="0"/>
                  </a:lnTo>
                  <a:lnTo>
                    <a:pt x="1010" y="0"/>
                  </a:lnTo>
                  <a:lnTo>
                    <a:pt x="1011" y="0"/>
                  </a:lnTo>
                  <a:lnTo>
                    <a:pt x="1011" y="0"/>
                  </a:lnTo>
                  <a:lnTo>
                    <a:pt x="1012" y="0"/>
                  </a:lnTo>
                  <a:lnTo>
                    <a:pt x="101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1015" y="0"/>
                  </a:lnTo>
                  <a:lnTo>
                    <a:pt x="1015" y="0"/>
                  </a:lnTo>
                  <a:lnTo>
                    <a:pt x="1015" y="0"/>
                  </a:lnTo>
                  <a:lnTo>
                    <a:pt x="1016" y="0"/>
                  </a:lnTo>
                  <a:lnTo>
                    <a:pt x="1016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8" y="0"/>
                  </a:lnTo>
                  <a:lnTo>
                    <a:pt x="1018" y="0"/>
                  </a:lnTo>
                  <a:lnTo>
                    <a:pt x="1019" y="0"/>
                  </a:lnTo>
                  <a:lnTo>
                    <a:pt x="1019" y="0"/>
                  </a:lnTo>
                  <a:lnTo>
                    <a:pt x="1020" y="0"/>
                  </a:lnTo>
                  <a:lnTo>
                    <a:pt x="1020" y="0"/>
                  </a:lnTo>
                  <a:lnTo>
                    <a:pt x="1020" y="0"/>
                  </a:lnTo>
                  <a:lnTo>
                    <a:pt x="1021" y="0"/>
                  </a:lnTo>
                  <a:lnTo>
                    <a:pt x="1021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23" y="0"/>
                  </a:lnTo>
                  <a:lnTo>
                    <a:pt x="1023" y="0"/>
                  </a:lnTo>
                  <a:lnTo>
                    <a:pt x="1024" y="0"/>
                  </a:lnTo>
                  <a:lnTo>
                    <a:pt x="1024" y="0"/>
                  </a:lnTo>
                  <a:lnTo>
                    <a:pt x="1024" y="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1025" y="0"/>
                  </a:lnTo>
                  <a:lnTo>
                    <a:pt x="1026" y="0"/>
                  </a:lnTo>
                  <a:lnTo>
                    <a:pt x="1026" y="0"/>
                  </a:lnTo>
                  <a:lnTo>
                    <a:pt x="1027" y="0"/>
                  </a:lnTo>
                  <a:lnTo>
                    <a:pt x="1027" y="0"/>
                  </a:lnTo>
                  <a:lnTo>
                    <a:pt x="1027" y="0"/>
                  </a:lnTo>
                  <a:lnTo>
                    <a:pt x="1028" y="0"/>
                  </a:lnTo>
                  <a:lnTo>
                    <a:pt x="1028" y="0"/>
                  </a:lnTo>
                  <a:lnTo>
                    <a:pt x="1029" y="0"/>
                  </a:lnTo>
                  <a:lnTo>
                    <a:pt x="1029" y="0"/>
                  </a:lnTo>
                  <a:lnTo>
                    <a:pt x="1030" y="0"/>
                  </a:lnTo>
                  <a:lnTo>
                    <a:pt x="1030" y="0"/>
                  </a:lnTo>
                  <a:lnTo>
                    <a:pt x="1030" y="0"/>
                  </a:lnTo>
                  <a:lnTo>
                    <a:pt x="1031" y="0"/>
                  </a:lnTo>
                  <a:lnTo>
                    <a:pt x="1031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033" y="0"/>
                  </a:lnTo>
                  <a:lnTo>
                    <a:pt x="1033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6" y="0"/>
                  </a:lnTo>
                  <a:lnTo>
                    <a:pt x="1036" y="0"/>
                  </a:lnTo>
                  <a:lnTo>
                    <a:pt x="1037" y="0"/>
                  </a:lnTo>
                  <a:lnTo>
                    <a:pt x="1037" y="0"/>
                  </a:lnTo>
                  <a:lnTo>
                    <a:pt x="1038" y="0"/>
                  </a:lnTo>
                  <a:lnTo>
                    <a:pt x="1038" y="0"/>
                  </a:lnTo>
                  <a:lnTo>
                    <a:pt x="1038" y="0"/>
                  </a:lnTo>
                  <a:lnTo>
                    <a:pt x="1039" y="0"/>
                  </a:lnTo>
                  <a:lnTo>
                    <a:pt x="1039" y="0"/>
                  </a:lnTo>
                  <a:lnTo>
                    <a:pt x="1039" y="0"/>
                  </a:lnTo>
                  <a:lnTo>
                    <a:pt x="1040" y="0"/>
                  </a:lnTo>
                  <a:lnTo>
                    <a:pt x="1040" y="0"/>
                  </a:lnTo>
                  <a:lnTo>
                    <a:pt x="1041" y="0"/>
                  </a:lnTo>
                  <a:lnTo>
                    <a:pt x="1041" y="0"/>
                  </a:lnTo>
                  <a:lnTo>
                    <a:pt x="1041" y="0"/>
                  </a:lnTo>
                  <a:lnTo>
                    <a:pt x="1042" y="0"/>
                  </a:lnTo>
                  <a:lnTo>
                    <a:pt x="1042" y="0"/>
                  </a:lnTo>
                  <a:lnTo>
                    <a:pt x="1042" y="0"/>
                  </a:lnTo>
                  <a:lnTo>
                    <a:pt x="1043" y="0"/>
                  </a:lnTo>
                  <a:lnTo>
                    <a:pt x="1043" y="0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045" y="0"/>
                  </a:lnTo>
                  <a:lnTo>
                    <a:pt x="1045" y="0"/>
                  </a:lnTo>
                  <a:lnTo>
                    <a:pt x="1045" y="0"/>
                  </a:lnTo>
                  <a:lnTo>
                    <a:pt x="1046" y="0"/>
                  </a:lnTo>
                  <a:lnTo>
                    <a:pt x="1046" y="0"/>
                  </a:lnTo>
                  <a:lnTo>
                    <a:pt x="1046" y="0"/>
                  </a:lnTo>
                  <a:lnTo>
                    <a:pt x="1047" y="0"/>
                  </a:lnTo>
                  <a:lnTo>
                    <a:pt x="1047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049" y="0"/>
                  </a:lnTo>
                  <a:lnTo>
                    <a:pt x="1049" y="0"/>
                  </a:lnTo>
                  <a:lnTo>
                    <a:pt x="1050" y="0"/>
                  </a:lnTo>
                  <a:lnTo>
                    <a:pt x="1050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1" y="0"/>
                  </a:lnTo>
                  <a:lnTo>
                    <a:pt x="1052" y="0"/>
                  </a:lnTo>
                  <a:lnTo>
                    <a:pt x="1052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3" y="0"/>
                  </a:lnTo>
                  <a:lnTo>
                    <a:pt x="1054" y="0"/>
                  </a:lnTo>
                  <a:lnTo>
                    <a:pt x="1054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1056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57" y="0"/>
                  </a:lnTo>
                  <a:lnTo>
                    <a:pt x="1058" y="0"/>
                  </a:lnTo>
                  <a:lnTo>
                    <a:pt x="1058" y="0"/>
                  </a:lnTo>
                  <a:lnTo>
                    <a:pt x="1058" y="0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1060" y="0"/>
                  </a:lnTo>
                  <a:lnTo>
                    <a:pt x="1060" y="0"/>
                  </a:lnTo>
                  <a:lnTo>
                    <a:pt x="1060" y="0"/>
                  </a:lnTo>
                  <a:lnTo>
                    <a:pt x="1061" y="0"/>
                  </a:lnTo>
                  <a:lnTo>
                    <a:pt x="1061" y="0"/>
                  </a:lnTo>
                  <a:lnTo>
                    <a:pt x="1062" y="0"/>
                  </a:lnTo>
                  <a:lnTo>
                    <a:pt x="1062" y="0"/>
                  </a:lnTo>
                  <a:lnTo>
                    <a:pt x="1063" y="0"/>
                  </a:lnTo>
                  <a:lnTo>
                    <a:pt x="1063" y="0"/>
                  </a:lnTo>
                  <a:lnTo>
                    <a:pt x="1063" y="0"/>
                  </a:lnTo>
                  <a:lnTo>
                    <a:pt x="1063" y="0"/>
                  </a:lnTo>
                  <a:lnTo>
                    <a:pt x="1064" y="0"/>
                  </a:lnTo>
                  <a:lnTo>
                    <a:pt x="1064" y="0"/>
                  </a:lnTo>
                  <a:lnTo>
                    <a:pt x="1065" y="0"/>
                  </a:lnTo>
                  <a:lnTo>
                    <a:pt x="1065" y="0"/>
                  </a:lnTo>
                  <a:lnTo>
                    <a:pt x="1065" y="0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7" y="0"/>
                  </a:lnTo>
                  <a:lnTo>
                    <a:pt x="1068" y="0"/>
                  </a:lnTo>
                  <a:lnTo>
                    <a:pt x="1068" y="0"/>
                  </a:lnTo>
                  <a:lnTo>
                    <a:pt x="1069" y="0"/>
                  </a:lnTo>
                  <a:lnTo>
                    <a:pt x="1069" y="0"/>
                  </a:lnTo>
                  <a:lnTo>
                    <a:pt x="1070" y="0"/>
                  </a:lnTo>
                  <a:lnTo>
                    <a:pt x="1070" y="0"/>
                  </a:lnTo>
                  <a:lnTo>
                    <a:pt x="1070" y="0"/>
                  </a:lnTo>
                  <a:lnTo>
                    <a:pt x="1071" y="0"/>
                  </a:lnTo>
                  <a:lnTo>
                    <a:pt x="1071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72" y="0"/>
                  </a:lnTo>
                  <a:lnTo>
                    <a:pt x="1073" y="0"/>
                  </a:lnTo>
                  <a:lnTo>
                    <a:pt x="1073" y="0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78" y="0"/>
                  </a:lnTo>
                  <a:lnTo>
                    <a:pt x="1078" y="0"/>
                  </a:lnTo>
                  <a:lnTo>
                    <a:pt x="1079" y="0"/>
                  </a:lnTo>
                  <a:lnTo>
                    <a:pt x="1079" y="0"/>
                  </a:lnTo>
                  <a:lnTo>
                    <a:pt x="1079" y="0"/>
                  </a:lnTo>
                  <a:lnTo>
                    <a:pt x="1080" y="0"/>
                  </a:lnTo>
                  <a:lnTo>
                    <a:pt x="1080" y="0"/>
                  </a:lnTo>
                  <a:lnTo>
                    <a:pt x="1080" y="0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2" y="0"/>
                  </a:lnTo>
                  <a:lnTo>
                    <a:pt x="1082" y="0"/>
                  </a:lnTo>
                  <a:lnTo>
                    <a:pt x="108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5" y="0"/>
                  </a:lnTo>
                  <a:lnTo>
                    <a:pt x="1085" y="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087" y="0"/>
                  </a:lnTo>
                  <a:lnTo>
                    <a:pt x="1087" y="0"/>
                  </a:lnTo>
                  <a:lnTo>
                    <a:pt x="1088" y="0"/>
                  </a:lnTo>
                  <a:lnTo>
                    <a:pt x="1088" y="0"/>
                  </a:lnTo>
                  <a:lnTo>
                    <a:pt x="1088" y="0"/>
                  </a:lnTo>
                  <a:lnTo>
                    <a:pt x="1089" y="0"/>
                  </a:lnTo>
                  <a:lnTo>
                    <a:pt x="1089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91" y="0"/>
                  </a:lnTo>
                  <a:lnTo>
                    <a:pt x="1091" y="0"/>
                  </a:lnTo>
                  <a:lnTo>
                    <a:pt x="1092" y="0"/>
                  </a:lnTo>
                  <a:lnTo>
                    <a:pt x="1092" y="0"/>
                  </a:lnTo>
                  <a:lnTo>
                    <a:pt x="1092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4" y="0"/>
                  </a:lnTo>
                  <a:lnTo>
                    <a:pt x="1094" y="0"/>
                  </a:lnTo>
                  <a:lnTo>
                    <a:pt x="1094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097" y="0"/>
                  </a:lnTo>
                  <a:lnTo>
                    <a:pt x="1097" y="0"/>
                  </a:lnTo>
                  <a:lnTo>
                    <a:pt x="1097" y="0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1099" y="0"/>
                  </a:lnTo>
                  <a:lnTo>
                    <a:pt x="1099" y="0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2" y="0"/>
                  </a:lnTo>
                  <a:lnTo>
                    <a:pt x="1102" y="0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04" y="0"/>
                  </a:lnTo>
                  <a:lnTo>
                    <a:pt x="1104" y="0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1106" y="0"/>
                  </a:lnTo>
                  <a:lnTo>
                    <a:pt x="1106" y="0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109" y="0"/>
                  </a:lnTo>
                  <a:lnTo>
                    <a:pt x="1109" y="0"/>
                  </a:lnTo>
                  <a:lnTo>
                    <a:pt x="1109" y="0"/>
                  </a:lnTo>
                  <a:lnTo>
                    <a:pt x="1110" y="0"/>
                  </a:lnTo>
                  <a:lnTo>
                    <a:pt x="1110" y="0"/>
                  </a:lnTo>
                  <a:lnTo>
                    <a:pt x="1110" y="0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1112" y="0"/>
                  </a:lnTo>
                  <a:lnTo>
                    <a:pt x="1112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4" y="0"/>
                  </a:lnTo>
                  <a:lnTo>
                    <a:pt x="1114" y="0"/>
                  </a:lnTo>
                  <a:lnTo>
                    <a:pt x="1115" y="0"/>
                  </a:lnTo>
                  <a:lnTo>
                    <a:pt x="1115" y="0"/>
                  </a:lnTo>
                  <a:lnTo>
                    <a:pt x="1115" y="0"/>
                  </a:lnTo>
                  <a:lnTo>
                    <a:pt x="1116" y="0"/>
                  </a:lnTo>
                  <a:lnTo>
                    <a:pt x="1116" y="0"/>
                  </a:lnTo>
                  <a:lnTo>
                    <a:pt x="1117" y="0"/>
                  </a:lnTo>
                  <a:lnTo>
                    <a:pt x="1117" y="0"/>
                  </a:lnTo>
                  <a:lnTo>
                    <a:pt x="1117" y="0"/>
                  </a:lnTo>
                  <a:lnTo>
                    <a:pt x="1117" y="0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23" y="0"/>
                  </a:lnTo>
                  <a:lnTo>
                    <a:pt x="1123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125" y="0"/>
                  </a:lnTo>
                  <a:lnTo>
                    <a:pt x="1125" y="0"/>
                  </a:lnTo>
                  <a:lnTo>
                    <a:pt x="1125" y="0"/>
                  </a:lnTo>
                  <a:lnTo>
                    <a:pt x="1126" y="0"/>
                  </a:lnTo>
                  <a:lnTo>
                    <a:pt x="1126" y="0"/>
                  </a:lnTo>
                  <a:lnTo>
                    <a:pt x="1126" y="0"/>
                  </a:lnTo>
                  <a:lnTo>
                    <a:pt x="1127" y="0"/>
                  </a:lnTo>
                  <a:lnTo>
                    <a:pt x="1127" y="0"/>
                  </a:lnTo>
                  <a:lnTo>
                    <a:pt x="1127" y="0"/>
                  </a:lnTo>
                  <a:lnTo>
                    <a:pt x="1128" y="0"/>
                  </a:lnTo>
                  <a:lnTo>
                    <a:pt x="1128" y="0"/>
                  </a:lnTo>
                  <a:lnTo>
                    <a:pt x="1129" y="0"/>
                  </a:lnTo>
                  <a:lnTo>
                    <a:pt x="1129" y="0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1" y="0"/>
                  </a:lnTo>
                  <a:lnTo>
                    <a:pt x="1131" y="0"/>
                  </a:lnTo>
                  <a:lnTo>
                    <a:pt x="1132" y="0"/>
                  </a:lnTo>
                  <a:lnTo>
                    <a:pt x="1132" y="0"/>
                  </a:lnTo>
                  <a:lnTo>
                    <a:pt x="1132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34" y="0"/>
                  </a:lnTo>
                  <a:lnTo>
                    <a:pt x="1134" y="0"/>
                  </a:lnTo>
                  <a:lnTo>
                    <a:pt x="1134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lnTo>
                    <a:pt x="1138" y="0"/>
                  </a:lnTo>
                  <a:lnTo>
                    <a:pt x="1139" y="0"/>
                  </a:lnTo>
                  <a:lnTo>
                    <a:pt x="1139" y="0"/>
                  </a:lnTo>
                  <a:lnTo>
                    <a:pt x="1139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1" y="0"/>
                  </a:lnTo>
                  <a:lnTo>
                    <a:pt x="1141" y="0"/>
                  </a:lnTo>
                  <a:lnTo>
                    <a:pt x="1141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3" y="0"/>
                  </a:lnTo>
                  <a:lnTo>
                    <a:pt x="1143" y="0"/>
                  </a:lnTo>
                  <a:lnTo>
                    <a:pt x="1144" y="0"/>
                  </a:lnTo>
                  <a:lnTo>
                    <a:pt x="1144" y="0"/>
                  </a:lnTo>
                  <a:lnTo>
                    <a:pt x="1145" y="0"/>
                  </a:lnTo>
                  <a:lnTo>
                    <a:pt x="1145" y="0"/>
                  </a:lnTo>
                  <a:lnTo>
                    <a:pt x="1145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9" y="0"/>
                  </a:lnTo>
                  <a:lnTo>
                    <a:pt x="1149" y="0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1151" y="0"/>
                  </a:lnTo>
                  <a:lnTo>
                    <a:pt x="1151" y="0"/>
                  </a:lnTo>
                  <a:lnTo>
                    <a:pt x="1151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7" y="0"/>
                  </a:lnTo>
                  <a:lnTo>
                    <a:pt x="1157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59" y="0"/>
                  </a:lnTo>
                  <a:lnTo>
                    <a:pt x="1159" y="0"/>
                  </a:lnTo>
                  <a:lnTo>
                    <a:pt x="1160" y="0"/>
                  </a:lnTo>
                  <a:lnTo>
                    <a:pt x="1160" y="0"/>
                  </a:lnTo>
                  <a:lnTo>
                    <a:pt x="1160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3" y="0"/>
                  </a:lnTo>
                  <a:lnTo>
                    <a:pt x="1163" y="0"/>
                  </a:lnTo>
                  <a:lnTo>
                    <a:pt x="1163" y="0"/>
                  </a:lnTo>
                  <a:lnTo>
                    <a:pt x="1164" y="0"/>
                  </a:lnTo>
                  <a:lnTo>
                    <a:pt x="1164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67" y="0"/>
                  </a:lnTo>
                  <a:lnTo>
                    <a:pt x="1167" y="0"/>
                  </a:lnTo>
                  <a:lnTo>
                    <a:pt x="1168" y="0"/>
                  </a:lnTo>
                  <a:lnTo>
                    <a:pt x="1168" y="0"/>
                  </a:lnTo>
                  <a:lnTo>
                    <a:pt x="1168" y="0"/>
                  </a:lnTo>
                  <a:lnTo>
                    <a:pt x="1169" y="0"/>
                  </a:lnTo>
                  <a:lnTo>
                    <a:pt x="1169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1" y="0"/>
                  </a:lnTo>
                  <a:lnTo>
                    <a:pt x="1171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3" y="0"/>
                  </a:lnTo>
                  <a:lnTo>
                    <a:pt x="1173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8" y="0"/>
                  </a:lnTo>
                  <a:lnTo>
                    <a:pt x="1178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1" y="0"/>
                  </a:lnTo>
                  <a:lnTo>
                    <a:pt x="1181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90" y="0"/>
                  </a:lnTo>
                  <a:lnTo>
                    <a:pt x="1190" y="0"/>
                  </a:lnTo>
                  <a:lnTo>
                    <a:pt x="1191" y="0"/>
                  </a:lnTo>
                  <a:lnTo>
                    <a:pt x="1191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193" y="0"/>
                  </a:lnTo>
                  <a:lnTo>
                    <a:pt x="1193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5" y="0"/>
                  </a:lnTo>
                  <a:lnTo>
                    <a:pt x="1195" y="0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8" y="0"/>
                  </a:lnTo>
                  <a:lnTo>
                    <a:pt x="1198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06" y="0"/>
                  </a:lnTo>
                  <a:lnTo>
                    <a:pt x="1206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8" y="0"/>
                  </a:lnTo>
                  <a:lnTo>
                    <a:pt x="1208" y="0"/>
                  </a:lnTo>
                  <a:lnTo>
                    <a:pt x="1209" y="0"/>
                  </a:lnTo>
                  <a:lnTo>
                    <a:pt x="1209" y="0"/>
                  </a:lnTo>
                  <a:lnTo>
                    <a:pt x="1209" y="0"/>
                  </a:lnTo>
                  <a:lnTo>
                    <a:pt x="1210" y="0"/>
                  </a:lnTo>
                  <a:lnTo>
                    <a:pt x="1210" y="0"/>
                  </a:lnTo>
                  <a:lnTo>
                    <a:pt x="1210" y="0"/>
                  </a:lnTo>
                  <a:lnTo>
                    <a:pt x="1211" y="0"/>
                  </a:lnTo>
                  <a:lnTo>
                    <a:pt x="1211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15" y="0"/>
                  </a:lnTo>
                  <a:lnTo>
                    <a:pt x="1215" y="0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1218" y="0"/>
                  </a:lnTo>
                  <a:lnTo>
                    <a:pt x="1218" y="0"/>
                  </a:lnTo>
                  <a:lnTo>
                    <a:pt x="1218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1" y="0"/>
                  </a:lnTo>
                  <a:lnTo>
                    <a:pt x="1221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4" y="0"/>
                  </a:lnTo>
                  <a:lnTo>
                    <a:pt x="1224" y="0"/>
                  </a:lnTo>
                  <a:lnTo>
                    <a:pt x="1224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7" y="0"/>
                  </a:lnTo>
                  <a:lnTo>
                    <a:pt x="1227" y="0"/>
                  </a:lnTo>
                  <a:lnTo>
                    <a:pt x="1227" y="0"/>
                  </a:lnTo>
                  <a:lnTo>
                    <a:pt x="1228" y="0"/>
                  </a:lnTo>
                  <a:lnTo>
                    <a:pt x="1228" y="0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30" y="0"/>
                  </a:lnTo>
                  <a:lnTo>
                    <a:pt x="1230" y="0"/>
                  </a:lnTo>
                  <a:lnTo>
                    <a:pt x="1230" y="0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33" y="0"/>
                  </a:lnTo>
                  <a:lnTo>
                    <a:pt x="1233" y="0"/>
                  </a:lnTo>
                  <a:lnTo>
                    <a:pt x="1234" y="0"/>
                  </a:lnTo>
                  <a:lnTo>
                    <a:pt x="1234" y="0"/>
                  </a:lnTo>
                  <a:lnTo>
                    <a:pt x="1234" y="0"/>
                  </a:lnTo>
                  <a:lnTo>
                    <a:pt x="1234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9" y="0"/>
                  </a:lnTo>
                  <a:lnTo>
                    <a:pt x="1239" y="0"/>
                  </a:lnTo>
                  <a:lnTo>
                    <a:pt x="1239" y="0"/>
                  </a:lnTo>
                  <a:lnTo>
                    <a:pt x="1240" y="0"/>
                  </a:lnTo>
                  <a:lnTo>
                    <a:pt x="1240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2" y="0"/>
                  </a:lnTo>
                  <a:lnTo>
                    <a:pt x="1242" y="0"/>
                  </a:lnTo>
                  <a:lnTo>
                    <a:pt x="1243" y="0"/>
                  </a:lnTo>
                  <a:lnTo>
                    <a:pt x="1243" y="0"/>
                  </a:lnTo>
                  <a:lnTo>
                    <a:pt x="1243" y="0"/>
                  </a:lnTo>
                  <a:lnTo>
                    <a:pt x="1244" y="0"/>
                  </a:lnTo>
                  <a:lnTo>
                    <a:pt x="1244" y="1"/>
                  </a:lnTo>
                  <a:lnTo>
                    <a:pt x="1244" y="1"/>
                  </a:lnTo>
                  <a:lnTo>
                    <a:pt x="1245" y="1"/>
                  </a:lnTo>
                  <a:lnTo>
                    <a:pt x="1245" y="1"/>
                  </a:lnTo>
                  <a:lnTo>
                    <a:pt x="1246" y="1"/>
                  </a:lnTo>
                  <a:lnTo>
                    <a:pt x="1246" y="1"/>
                  </a:lnTo>
                  <a:lnTo>
                    <a:pt x="1247" y="1"/>
                  </a:lnTo>
                  <a:lnTo>
                    <a:pt x="1247" y="1"/>
                  </a:lnTo>
                  <a:lnTo>
                    <a:pt x="1247" y="1"/>
                  </a:lnTo>
                  <a:lnTo>
                    <a:pt x="1248" y="1"/>
                  </a:lnTo>
                  <a:lnTo>
                    <a:pt x="1248" y="1"/>
                  </a:lnTo>
                  <a:lnTo>
                    <a:pt x="1249" y="1"/>
                  </a:lnTo>
                  <a:lnTo>
                    <a:pt x="1249" y="1"/>
                  </a:lnTo>
                  <a:lnTo>
                    <a:pt x="1249" y="1"/>
                  </a:lnTo>
                  <a:lnTo>
                    <a:pt x="1250" y="1"/>
                  </a:lnTo>
                  <a:lnTo>
                    <a:pt x="1250" y="1"/>
                  </a:lnTo>
                  <a:lnTo>
                    <a:pt x="1251" y="1"/>
                  </a:lnTo>
                  <a:lnTo>
                    <a:pt x="1251" y="1"/>
                  </a:lnTo>
                  <a:lnTo>
                    <a:pt x="1251" y="1"/>
                  </a:lnTo>
                  <a:lnTo>
                    <a:pt x="1252" y="1"/>
                  </a:lnTo>
                  <a:lnTo>
                    <a:pt x="1252" y="1"/>
                  </a:lnTo>
                  <a:lnTo>
                    <a:pt x="1252" y="1"/>
                  </a:lnTo>
                  <a:lnTo>
                    <a:pt x="1253" y="1"/>
                  </a:lnTo>
                  <a:lnTo>
                    <a:pt x="1253" y="1"/>
                  </a:lnTo>
                  <a:lnTo>
                    <a:pt x="1254" y="1"/>
                  </a:lnTo>
                  <a:lnTo>
                    <a:pt x="1254" y="1"/>
                  </a:lnTo>
                  <a:lnTo>
                    <a:pt x="1254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6" y="1"/>
                  </a:lnTo>
                  <a:lnTo>
                    <a:pt x="1256" y="1"/>
                  </a:lnTo>
                  <a:lnTo>
                    <a:pt x="1256" y="1"/>
                  </a:lnTo>
                  <a:lnTo>
                    <a:pt x="1257" y="1"/>
                  </a:lnTo>
                  <a:lnTo>
                    <a:pt x="1257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258" y="1"/>
                  </a:lnTo>
                  <a:lnTo>
                    <a:pt x="1259" y="1"/>
                  </a:lnTo>
                  <a:lnTo>
                    <a:pt x="1259" y="1"/>
                  </a:lnTo>
                  <a:lnTo>
                    <a:pt x="1260" y="1"/>
                  </a:lnTo>
                  <a:lnTo>
                    <a:pt x="1260" y="1"/>
                  </a:lnTo>
                  <a:lnTo>
                    <a:pt x="1260" y="1"/>
                  </a:lnTo>
                  <a:lnTo>
                    <a:pt x="1261" y="1"/>
                  </a:lnTo>
                  <a:lnTo>
                    <a:pt x="1261" y="1"/>
                  </a:lnTo>
                  <a:lnTo>
                    <a:pt x="1262" y="1"/>
                  </a:lnTo>
                  <a:lnTo>
                    <a:pt x="1262" y="1"/>
                  </a:lnTo>
                  <a:lnTo>
                    <a:pt x="1262" y="1"/>
                  </a:lnTo>
                  <a:lnTo>
                    <a:pt x="1263" y="1"/>
                  </a:lnTo>
                  <a:lnTo>
                    <a:pt x="1263" y="1"/>
                  </a:lnTo>
                  <a:lnTo>
                    <a:pt x="1264" y="1"/>
                  </a:lnTo>
                  <a:lnTo>
                    <a:pt x="1264" y="1"/>
                  </a:lnTo>
                  <a:lnTo>
                    <a:pt x="1264" y="1"/>
                  </a:lnTo>
                  <a:lnTo>
                    <a:pt x="1265" y="1"/>
                  </a:lnTo>
                  <a:lnTo>
                    <a:pt x="1265" y="1"/>
                  </a:lnTo>
                  <a:lnTo>
                    <a:pt x="1265" y="1"/>
                  </a:lnTo>
                  <a:lnTo>
                    <a:pt x="1266" y="1"/>
                  </a:lnTo>
                  <a:lnTo>
                    <a:pt x="1266" y="1"/>
                  </a:lnTo>
                  <a:lnTo>
                    <a:pt x="1267" y="1"/>
                  </a:lnTo>
                  <a:lnTo>
                    <a:pt x="1267" y="1"/>
                  </a:lnTo>
                  <a:lnTo>
                    <a:pt x="1268" y="1"/>
                  </a:lnTo>
                  <a:lnTo>
                    <a:pt x="1268" y="1"/>
                  </a:lnTo>
                  <a:lnTo>
                    <a:pt x="1268" y="1"/>
                  </a:lnTo>
                  <a:lnTo>
                    <a:pt x="1269" y="1"/>
                  </a:lnTo>
                  <a:lnTo>
                    <a:pt x="1269" y="1"/>
                  </a:lnTo>
                  <a:lnTo>
                    <a:pt x="1269" y="2"/>
                  </a:lnTo>
                  <a:lnTo>
                    <a:pt x="1270" y="2"/>
                  </a:lnTo>
                  <a:lnTo>
                    <a:pt x="1270" y="2"/>
                  </a:lnTo>
                  <a:lnTo>
                    <a:pt x="1271" y="2"/>
                  </a:lnTo>
                  <a:lnTo>
                    <a:pt x="1271" y="2"/>
                  </a:lnTo>
                  <a:lnTo>
                    <a:pt x="1272" y="2"/>
                  </a:lnTo>
                  <a:lnTo>
                    <a:pt x="1272" y="2"/>
                  </a:lnTo>
                  <a:lnTo>
                    <a:pt x="1272" y="2"/>
                  </a:lnTo>
                  <a:lnTo>
                    <a:pt x="1272" y="2"/>
                  </a:lnTo>
                  <a:lnTo>
                    <a:pt x="1273" y="2"/>
                  </a:lnTo>
                  <a:lnTo>
                    <a:pt x="1273" y="2"/>
                  </a:lnTo>
                  <a:lnTo>
                    <a:pt x="1274" y="2"/>
                  </a:lnTo>
                  <a:lnTo>
                    <a:pt x="1274" y="2"/>
                  </a:lnTo>
                  <a:lnTo>
                    <a:pt x="1275" y="2"/>
                  </a:lnTo>
                  <a:lnTo>
                    <a:pt x="1275" y="2"/>
                  </a:lnTo>
                  <a:lnTo>
                    <a:pt x="1275" y="2"/>
                  </a:lnTo>
                  <a:lnTo>
                    <a:pt x="1276" y="2"/>
                  </a:lnTo>
                  <a:lnTo>
                    <a:pt x="1276" y="2"/>
                  </a:lnTo>
                  <a:lnTo>
                    <a:pt x="1277" y="3"/>
                  </a:lnTo>
                  <a:lnTo>
                    <a:pt x="1277" y="3"/>
                  </a:lnTo>
                  <a:lnTo>
                    <a:pt x="1277" y="3"/>
                  </a:lnTo>
                  <a:lnTo>
                    <a:pt x="1278" y="3"/>
                  </a:lnTo>
                  <a:lnTo>
                    <a:pt x="1278" y="3"/>
                  </a:lnTo>
                  <a:lnTo>
                    <a:pt x="1279" y="3"/>
                  </a:lnTo>
                  <a:lnTo>
                    <a:pt x="1279" y="3"/>
                  </a:lnTo>
                  <a:lnTo>
                    <a:pt x="1279" y="3"/>
                  </a:lnTo>
                  <a:lnTo>
                    <a:pt x="1280" y="3"/>
                  </a:lnTo>
                  <a:lnTo>
                    <a:pt x="1280" y="3"/>
                  </a:lnTo>
                  <a:lnTo>
                    <a:pt x="1280" y="3"/>
                  </a:lnTo>
                  <a:lnTo>
                    <a:pt x="1281" y="3"/>
                  </a:lnTo>
                  <a:lnTo>
                    <a:pt x="1281" y="3"/>
                  </a:lnTo>
                  <a:lnTo>
                    <a:pt x="1282" y="3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3" y="4"/>
                  </a:lnTo>
                  <a:lnTo>
                    <a:pt x="1283" y="4"/>
                  </a:lnTo>
                  <a:lnTo>
                    <a:pt x="1284" y="4"/>
                  </a:lnTo>
                  <a:lnTo>
                    <a:pt x="1284" y="4"/>
                  </a:lnTo>
                  <a:lnTo>
                    <a:pt x="1284" y="5"/>
                  </a:lnTo>
                  <a:lnTo>
                    <a:pt x="1285" y="5"/>
                  </a:lnTo>
                  <a:lnTo>
                    <a:pt x="1285" y="5"/>
                  </a:lnTo>
                  <a:lnTo>
                    <a:pt x="1286" y="5"/>
                  </a:lnTo>
                  <a:lnTo>
                    <a:pt x="1286" y="5"/>
                  </a:lnTo>
                  <a:lnTo>
                    <a:pt x="1287" y="5"/>
                  </a:lnTo>
                  <a:lnTo>
                    <a:pt x="1287" y="5"/>
                  </a:lnTo>
                  <a:lnTo>
                    <a:pt x="1287" y="5"/>
                  </a:lnTo>
                  <a:lnTo>
                    <a:pt x="1288" y="6"/>
                  </a:lnTo>
                  <a:lnTo>
                    <a:pt x="1288" y="6"/>
                  </a:lnTo>
                  <a:lnTo>
                    <a:pt x="1289" y="6"/>
                  </a:lnTo>
                  <a:lnTo>
                    <a:pt x="1289" y="6"/>
                  </a:lnTo>
                  <a:lnTo>
                    <a:pt x="1289" y="6"/>
                  </a:lnTo>
                  <a:lnTo>
                    <a:pt x="1289" y="7"/>
                  </a:lnTo>
                  <a:lnTo>
                    <a:pt x="1290" y="7"/>
                  </a:lnTo>
                  <a:lnTo>
                    <a:pt x="1290" y="7"/>
                  </a:lnTo>
                  <a:lnTo>
                    <a:pt x="1291" y="8"/>
                  </a:lnTo>
                  <a:lnTo>
                    <a:pt x="1291" y="8"/>
                  </a:lnTo>
                  <a:lnTo>
                    <a:pt x="1292" y="8"/>
                  </a:lnTo>
                  <a:lnTo>
                    <a:pt x="1292" y="8"/>
                  </a:lnTo>
                  <a:lnTo>
                    <a:pt x="1292" y="9"/>
                  </a:lnTo>
                  <a:lnTo>
                    <a:pt x="1293" y="9"/>
                  </a:lnTo>
                  <a:lnTo>
                    <a:pt x="1293" y="9"/>
                  </a:lnTo>
                  <a:lnTo>
                    <a:pt x="1294" y="9"/>
                  </a:lnTo>
                  <a:lnTo>
                    <a:pt x="1294" y="10"/>
                  </a:lnTo>
                  <a:lnTo>
                    <a:pt x="1294" y="10"/>
                  </a:lnTo>
                  <a:lnTo>
                    <a:pt x="1295" y="10"/>
                  </a:lnTo>
                  <a:lnTo>
                    <a:pt x="1295" y="11"/>
                  </a:lnTo>
                  <a:lnTo>
                    <a:pt x="1296" y="11"/>
                  </a:lnTo>
                  <a:lnTo>
                    <a:pt x="1296" y="12"/>
                  </a:lnTo>
                  <a:lnTo>
                    <a:pt x="1296" y="12"/>
                  </a:lnTo>
                  <a:lnTo>
                    <a:pt x="1297" y="12"/>
                  </a:lnTo>
                  <a:lnTo>
                    <a:pt x="1297" y="13"/>
                  </a:lnTo>
                  <a:lnTo>
                    <a:pt x="1297" y="13"/>
                  </a:lnTo>
                  <a:lnTo>
                    <a:pt x="1298" y="14"/>
                  </a:lnTo>
                  <a:lnTo>
                    <a:pt x="1298" y="14"/>
                  </a:lnTo>
                  <a:lnTo>
                    <a:pt x="1299" y="15"/>
                  </a:lnTo>
                  <a:lnTo>
                    <a:pt x="1299" y="15"/>
                  </a:lnTo>
                  <a:lnTo>
                    <a:pt x="1299" y="16"/>
                  </a:lnTo>
                  <a:lnTo>
                    <a:pt x="1300" y="17"/>
                  </a:lnTo>
                  <a:lnTo>
                    <a:pt x="1300" y="17"/>
                  </a:lnTo>
                  <a:lnTo>
                    <a:pt x="1301" y="18"/>
                  </a:lnTo>
                  <a:lnTo>
                    <a:pt x="1301" y="19"/>
                  </a:lnTo>
                  <a:lnTo>
                    <a:pt x="1301" y="19"/>
                  </a:lnTo>
                  <a:lnTo>
                    <a:pt x="1302" y="20"/>
                  </a:lnTo>
                  <a:lnTo>
                    <a:pt x="1302" y="21"/>
                  </a:lnTo>
                  <a:lnTo>
                    <a:pt x="1303" y="22"/>
                  </a:lnTo>
                  <a:lnTo>
                    <a:pt x="1303" y="22"/>
                  </a:lnTo>
                  <a:lnTo>
                    <a:pt x="1303" y="23"/>
                  </a:lnTo>
                  <a:lnTo>
                    <a:pt x="1304" y="24"/>
                  </a:lnTo>
                  <a:lnTo>
                    <a:pt x="1304" y="25"/>
                  </a:lnTo>
                  <a:lnTo>
                    <a:pt x="1305" y="26"/>
                  </a:lnTo>
                  <a:lnTo>
                    <a:pt x="1305" y="27"/>
                  </a:lnTo>
                  <a:lnTo>
                    <a:pt x="1306" y="28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307" y="31"/>
                  </a:lnTo>
                  <a:lnTo>
                    <a:pt x="1307" y="32"/>
                  </a:lnTo>
                  <a:lnTo>
                    <a:pt x="1307" y="33"/>
                  </a:lnTo>
                  <a:lnTo>
                    <a:pt x="1308" y="35"/>
                  </a:lnTo>
                  <a:lnTo>
                    <a:pt x="1308" y="36"/>
                  </a:lnTo>
                  <a:lnTo>
                    <a:pt x="1309" y="37"/>
                  </a:lnTo>
                  <a:lnTo>
                    <a:pt x="1309" y="39"/>
                  </a:lnTo>
                  <a:lnTo>
                    <a:pt x="1309" y="40"/>
                  </a:lnTo>
                  <a:lnTo>
                    <a:pt x="1310" y="42"/>
                  </a:lnTo>
                  <a:lnTo>
                    <a:pt x="1310" y="43"/>
                  </a:lnTo>
                  <a:lnTo>
                    <a:pt x="1311" y="45"/>
                  </a:lnTo>
                  <a:lnTo>
                    <a:pt x="1311" y="46"/>
                  </a:lnTo>
                  <a:lnTo>
                    <a:pt x="1311" y="48"/>
                  </a:lnTo>
                  <a:lnTo>
                    <a:pt x="1312" y="50"/>
                  </a:lnTo>
                  <a:lnTo>
                    <a:pt x="1312" y="52"/>
                  </a:lnTo>
                  <a:lnTo>
                    <a:pt x="1313" y="54"/>
                  </a:lnTo>
                  <a:lnTo>
                    <a:pt x="1313" y="56"/>
                  </a:lnTo>
                  <a:lnTo>
                    <a:pt x="1313" y="58"/>
                  </a:lnTo>
                  <a:lnTo>
                    <a:pt x="1314" y="60"/>
                  </a:lnTo>
                  <a:lnTo>
                    <a:pt x="1314" y="62"/>
                  </a:lnTo>
                  <a:lnTo>
                    <a:pt x="1314" y="65"/>
                  </a:lnTo>
                  <a:lnTo>
                    <a:pt x="1315" y="67"/>
                  </a:lnTo>
                  <a:lnTo>
                    <a:pt x="1315" y="69"/>
                  </a:lnTo>
                  <a:lnTo>
                    <a:pt x="1316" y="72"/>
                  </a:lnTo>
                  <a:lnTo>
                    <a:pt x="1316" y="74"/>
                  </a:lnTo>
                  <a:lnTo>
                    <a:pt x="1317" y="77"/>
                  </a:lnTo>
                  <a:lnTo>
                    <a:pt x="1317" y="80"/>
                  </a:lnTo>
                  <a:lnTo>
                    <a:pt x="1317" y="83"/>
                  </a:lnTo>
                  <a:lnTo>
                    <a:pt x="1318" y="86"/>
                  </a:lnTo>
                  <a:lnTo>
                    <a:pt x="1318" y="89"/>
                  </a:lnTo>
                  <a:lnTo>
                    <a:pt x="1318" y="92"/>
                  </a:lnTo>
                  <a:lnTo>
                    <a:pt x="1319" y="95"/>
                  </a:lnTo>
                  <a:lnTo>
                    <a:pt x="1319" y="98"/>
                  </a:lnTo>
                  <a:lnTo>
                    <a:pt x="1320" y="102"/>
                  </a:lnTo>
                  <a:lnTo>
                    <a:pt x="1320" y="105"/>
                  </a:lnTo>
                  <a:lnTo>
                    <a:pt x="1320" y="109"/>
                  </a:lnTo>
                  <a:lnTo>
                    <a:pt x="1321" y="112"/>
                  </a:lnTo>
                  <a:lnTo>
                    <a:pt x="1321" y="117"/>
                  </a:lnTo>
                  <a:lnTo>
                    <a:pt x="1322" y="120"/>
                  </a:lnTo>
                  <a:lnTo>
                    <a:pt x="1322" y="124"/>
                  </a:lnTo>
                  <a:lnTo>
                    <a:pt x="1322" y="129"/>
                  </a:lnTo>
                  <a:lnTo>
                    <a:pt x="1323" y="133"/>
                  </a:lnTo>
                  <a:lnTo>
                    <a:pt x="1323" y="137"/>
                  </a:lnTo>
                  <a:lnTo>
                    <a:pt x="1324" y="142"/>
                  </a:lnTo>
                  <a:lnTo>
                    <a:pt x="1324" y="146"/>
                  </a:lnTo>
                  <a:lnTo>
                    <a:pt x="1324" y="151"/>
                  </a:lnTo>
                  <a:lnTo>
                    <a:pt x="1325" y="156"/>
                  </a:lnTo>
                  <a:lnTo>
                    <a:pt x="1325" y="161"/>
                  </a:lnTo>
                  <a:lnTo>
                    <a:pt x="1326" y="166"/>
                  </a:lnTo>
                  <a:lnTo>
                    <a:pt x="1326" y="171"/>
                  </a:lnTo>
                  <a:lnTo>
                    <a:pt x="1327" y="176"/>
                  </a:lnTo>
                  <a:lnTo>
                    <a:pt x="1327" y="182"/>
                  </a:lnTo>
                  <a:lnTo>
                    <a:pt x="1327" y="187"/>
                  </a:lnTo>
                  <a:lnTo>
                    <a:pt x="1327" y="193"/>
                  </a:lnTo>
                  <a:lnTo>
                    <a:pt x="1328" y="199"/>
                  </a:lnTo>
                  <a:lnTo>
                    <a:pt x="1328" y="205"/>
                  </a:lnTo>
                  <a:lnTo>
                    <a:pt x="1329" y="211"/>
                  </a:lnTo>
                  <a:lnTo>
                    <a:pt x="1329" y="217"/>
                  </a:lnTo>
                  <a:lnTo>
                    <a:pt x="1330" y="223"/>
                  </a:lnTo>
                  <a:lnTo>
                    <a:pt x="1330" y="230"/>
                  </a:lnTo>
                  <a:lnTo>
                    <a:pt x="1330" y="236"/>
                  </a:lnTo>
                  <a:lnTo>
                    <a:pt x="1331" y="243"/>
                  </a:lnTo>
                  <a:lnTo>
                    <a:pt x="1331" y="250"/>
                  </a:lnTo>
                  <a:lnTo>
                    <a:pt x="1332" y="257"/>
                  </a:lnTo>
                  <a:lnTo>
                    <a:pt x="1332" y="265"/>
                  </a:lnTo>
                  <a:lnTo>
                    <a:pt x="1332" y="272"/>
                  </a:lnTo>
                  <a:lnTo>
                    <a:pt x="1333" y="280"/>
                  </a:lnTo>
                  <a:lnTo>
                    <a:pt x="1333" y="288"/>
                  </a:lnTo>
                  <a:lnTo>
                    <a:pt x="1334" y="295"/>
                  </a:lnTo>
                  <a:lnTo>
                    <a:pt x="1334" y="304"/>
                  </a:lnTo>
                  <a:lnTo>
                    <a:pt x="1334" y="312"/>
                  </a:lnTo>
                  <a:lnTo>
                    <a:pt x="1335" y="320"/>
                  </a:lnTo>
                  <a:lnTo>
                    <a:pt x="1335" y="329"/>
                  </a:lnTo>
                  <a:lnTo>
                    <a:pt x="1335" y="338"/>
                  </a:lnTo>
                  <a:lnTo>
                    <a:pt x="1336" y="348"/>
                  </a:lnTo>
                  <a:lnTo>
                    <a:pt x="1336" y="357"/>
                  </a:lnTo>
                  <a:lnTo>
                    <a:pt x="1337" y="367"/>
                  </a:lnTo>
                  <a:lnTo>
                    <a:pt x="1337" y="377"/>
                  </a:lnTo>
                  <a:lnTo>
                    <a:pt x="1337" y="387"/>
                  </a:lnTo>
                  <a:lnTo>
                    <a:pt x="1338" y="398"/>
                  </a:lnTo>
                  <a:lnTo>
                    <a:pt x="1338" y="409"/>
                  </a:lnTo>
                  <a:lnTo>
                    <a:pt x="1339" y="420"/>
                  </a:lnTo>
                  <a:lnTo>
                    <a:pt x="1339" y="432"/>
                  </a:lnTo>
                  <a:lnTo>
                    <a:pt x="1339" y="444"/>
                  </a:lnTo>
                  <a:lnTo>
                    <a:pt x="1340" y="457"/>
                  </a:lnTo>
                  <a:lnTo>
                    <a:pt x="1340" y="470"/>
                  </a:lnTo>
                  <a:lnTo>
                    <a:pt x="1341" y="483"/>
                  </a:lnTo>
                  <a:lnTo>
                    <a:pt x="1341" y="497"/>
                  </a:lnTo>
                  <a:lnTo>
                    <a:pt x="1342" y="512"/>
                  </a:lnTo>
                  <a:lnTo>
                    <a:pt x="1342" y="528"/>
                  </a:lnTo>
                  <a:lnTo>
                    <a:pt x="1342" y="545"/>
                  </a:lnTo>
                  <a:lnTo>
                    <a:pt x="1343" y="562"/>
                  </a:lnTo>
                  <a:lnTo>
                    <a:pt x="1343" y="580"/>
                  </a:lnTo>
                  <a:lnTo>
                    <a:pt x="1343" y="600"/>
                  </a:lnTo>
                  <a:lnTo>
                    <a:pt x="1344" y="621"/>
                  </a:lnTo>
                  <a:lnTo>
                    <a:pt x="1344" y="644"/>
                  </a:lnTo>
                  <a:lnTo>
                    <a:pt x="1344" y="669"/>
                  </a:lnTo>
                  <a:lnTo>
                    <a:pt x="1345" y="697"/>
                  </a:lnTo>
                  <a:lnTo>
                    <a:pt x="1345" y="728"/>
                  </a:lnTo>
                  <a:lnTo>
                    <a:pt x="1346" y="763"/>
                  </a:lnTo>
                  <a:lnTo>
                    <a:pt x="1346" y="805"/>
                  </a:lnTo>
                  <a:lnTo>
                    <a:pt x="1346" y="856"/>
                  </a:lnTo>
                  <a:lnTo>
                    <a:pt x="1347" y="921"/>
                  </a:lnTo>
                  <a:lnTo>
                    <a:pt x="1347" y="1015"/>
                  </a:lnTo>
                  <a:lnTo>
                    <a:pt x="1348" y="1187"/>
                  </a:lnTo>
                  <a:lnTo>
                    <a:pt x="1348" y="1399"/>
                  </a:lnTo>
                  <a:lnTo>
                    <a:pt x="1349" y="1091"/>
                  </a:lnTo>
                  <a:lnTo>
                    <a:pt x="1349" y="980"/>
                  </a:lnTo>
                  <a:lnTo>
                    <a:pt x="1349" y="911"/>
                  </a:lnTo>
                  <a:lnTo>
                    <a:pt x="1350" y="863"/>
                  </a:lnTo>
                  <a:lnTo>
                    <a:pt x="1350" y="825"/>
                  </a:lnTo>
                  <a:lnTo>
                    <a:pt x="1351" y="795"/>
                  </a:lnTo>
                  <a:lnTo>
                    <a:pt x="1351" y="770"/>
                  </a:lnTo>
                  <a:lnTo>
                    <a:pt x="1351" y="749"/>
                  </a:lnTo>
                  <a:lnTo>
                    <a:pt x="1352" y="731"/>
                  </a:lnTo>
                  <a:lnTo>
                    <a:pt x="1352" y="715"/>
                  </a:lnTo>
                  <a:lnTo>
                    <a:pt x="1352" y="701"/>
                  </a:lnTo>
                  <a:lnTo>
                    <a:pt x="1353" y="689"/>
                  </a:lnTo>
                  <a:lnTo>
                    <a:pt x="1353" y="678"/>
                  </a:lnTo>
                  <a:lnTo>
                    <a:pt x="1354" y="668"/>
                  </a:lnTo>
                  <a:lnTo>
                    <a:pt x="1354" y="659"/>
                  </a:lnTo>
                  <a:lnTo>
                    <a:pt x="1354" y="652"/>
                  </a:lnTo>
                  <a:lnTo>
                    <a:pt x="1355" y="645"/>
                  </a:lnTo>
                  <a:lnTo>
                    <a:pt x="1355" y="638"/>
                  </a:lnTo>
                  <a:lnTo>
                    <a:pt x="1356" y="633"/>
                  </a:lnTo>
                  <a:lnTo>
                    <a:pt x="1356" y="628"/>
                  </a:lnTo>
                  <a:lnTo>
                    <a:pt x="1356" y="623"/>
                  </a:lnTo>
                  <a:lnTo>
                    <a:pt x="1357" y="619"/>
                  </a:lnTo>
                  <a:lnTo>
                    <a:pt x="1357" y="615"/>
                  </a:lnTo>
                  <a:lnTo>
                    <a:pt x="1358" y="612"/>
                  </a:lnTo>
                  <a:lnTo>
                    <a:pt x="1358" y="609"/>
                  </a:lnTo>
                  <a:lnTo>
                    <a:pt x="1358" y="607"/>
                  </a:lnTo>
                  <a:lnTo>
                    <a:pt x="1359" y="605"/>
                  </a:lnTo>
                  <a:lnTo>
                    <a:pt x="1359" y="604"/>
                  </a:lnTo>
                  <a:lnTo>
                    <a:pt x="1360" y="602"/>
                  </a:lnTo>
                  <a:lnTo>
                    <a:pt x="1360" y="601"/>
                  </a:lnTo>
                  <a:lnTo>
                    <a:pt x="1360" y="600"/>
                  </a:lnTo>
                  <a:lnTo>
                    <a:pt x="1361" y="600"/>
                  </a:lnTo>
                  <a:lnTo>
                    <a:pt x="1361" y="600"/>
                  </a:lnTo>
                  <a:lnTo>
                    <a:pt x="1361" y="600"/>
                  </a:lnTo>
                  <a:lnTo>
                    <a:pt x="1362" y="600"/>
                  </a:lnTo>
                  <a:lnTo>
                    <a:pt x="1362" y="601"/>
                  </a:lnTo>
                  <a:lnTo>
                    <a:pt x="1363" y="602"/>
                  </a:lnTo>
                  <a:lnTo>
                    <a:pt x="1363" y="603"/>
                  </a:lnTo>
                  <a:lnTo>
                    <a:pt x="1364" y="605"/>
                  </a:lnTo>
                  <a:lnTo>
                    <a:pt x="1364" y="606"/>
                  </a:lnTo>
                  <a:lnTo>
                    <a:pt x="1364" y="608"/>
                  </a:lnTo>
                  <a:lnTo>
                    <a:pt x="1365" y="610"/>
                  </a:lnTo>
                  <a:lnTo>
                    <a:pt x="1365" y="613"/>
                  </a:lnTo>
                  <a:lnTo>
                    <a:pt x="1365" y="615"/>
                  </a:lnTo>
                  <a:lnTo>
                    <a:pt x="1366" y="618"/>
                  </a:lnTo>
                  <a:lnTo>
                    <a:pt x="1366" y="621"/>
                  </a:lnTo>
                  <a:lnTo>
                    <a:pt x="1367" y="625"/>
                  </a:lnTo>
                  <a:lnTo>
                    <a:pt x="1367" y="628"/>
                  </a:lnTo>
                  <a:lnTo>
                    <a:pt x="1368" y="633"/>
                  </a:lnTo>
                  <a:lnTo>
                    <a:pt x="1368" y="637"/>
                  </a:lnTo>
                  <a:lnTo>
                    <a:pt x="1368" y="641"/>
                  </a:lnTo>
                  <a:lnTo>
                    <a:pt x="1369" y="646"/>
                  </a:lnTo>
                  <a:lnTo>
                    <a:pt x="1369" y="651"/>
                  </a:lnTo>
                  <a:lnTo>
                    <a:pt x="1369" y="657"/>
                  </a:lnTo>
                  <a:lnTo>
                    <a:pt x="1370" y="663"/>
                  </a:lnTo>
                  <a:lnTo>
                    <a:pt x="1370" y="669"/>
                  </a:lnTo>
                  <a:lnTo>
                    <a:pt x="1371" y="675"/>
                  </a:lnTo>
                  <a:lnTo>
                    <a:pt x="1371" y="682"/>
                  </a:lnTo>
                  <a:lnTo>
                    <a:pt x="1371" y="690"/>
                  </a:lnTo>
                  <a:lnTo>
                    <a:pt x="1372" y="698"/>
                  </a:lnTo>
                  <a:lnTo>
                    <a:pt x="1372" y="706"/>
                  </a:lnTo>
                  <a:lnTo>
                    <a:pt x="1373" y="715"/>
                  </a:lnTo>
                  <a:lnTo>
                    <a:pt x="1373" y="724"/>
                  </a:lnTo>
                  <a:lnTo>
                    <a:pt x="1373" y="735"/>
                  </a:lnTo>
                  <a:lnTo>
                    <a:pt x="1374" y="746"/>
                  </a:lnTo>
                  <a:lnTo>
                    <a:pt x="1374" y="757"/>
                  </a:lnTo>
                  <a:lnTo>
                    <a:pt x="1375" y="770"/>
                  </a:lnTo>
                  <a:lnTo>
                    <a:pt x="1375" y="783"/>
                  </a:lnTo>
                  <a:lnTo>
                    <a:pt x="1375" y="798"/>
                  </a:lnTo>
                  <a:lnTo>
                    <a:pt x="1376" y="814"/>
                  </a:lnTo>
                  <a:lnTo>
                    <a:pt x="1376" y="832"/>
                  </a:lnTo>
                  <a:lnTo>
                    <a:pt x="1377" y="852"/>
                  </a:lnTo>
                  <a:lnTo>
                    <a:pt x="1377" y="874"/>
                  </a:lnTo>
                  <a:lnTo>
                    <a:pt x="1377" y="899"/>
                  </a:lnTo>
                  <a:lnTo>
                    <a:pt x="1378" y="927"/>
                  </a:lnTo>
                  <a:lnTo>
                    <a:pt x="1378" y="961"/>
                  </a:lnTo>
                  <a:lnTo>
                    <a:pt x="1379" y="1002"/>
                  </a:lnTo>
                  <a:lnTo>
                    <a:pt x="1379" y="1053"/>
                  </a:lnTo>
                  <a:lnTo>
                    <a:pt x="1379" y="1123"/>
                  </a:lnTo>
                  <a:lnTo>
                    <a:pt x="1380" y="1233"/>
                  </a:lnTo>
                  <a:lnTo>
                    <a:pt x="1380" y="1500"/>
                  </a:lnTo>
                  <a:lnTo>
                    <a:pt x="1381" y="1377"/>
                  </a:lnTo>
                  <a:lnTo>
                    <a:pt x="1381" y="1193"/>
                  </a:lnTo>
                  <a:lnTo>
                    <a:pt x="1381" y="1100"/>
                  </a:lnTo>
                  <a:lnTo>
                    <a:pt x="1382" y="1037"/>
                  </a:lnTo>
                  <a:lnTo>
                    <a:pt x="1382" y="990"/>
                  </a:lnTo>
                  <a:lnTo>
                    <a:pt x="1382" y="952"/>
                  </a:lnTo>
                  <a:lnTo>
                    <a:pt x="1383" y="920"/>
                  </a:lnTo>
                  <a:lnTo>
                    <a:pt x="1383" y="893"/>
                  </a:lnTo>
                  <a:lnTo>
                    <a:pt x="1384" y="869"/>
                  </a:lnTo>
                  <a:lnTo>
                    <a:pt x="1384" y="848"/>
                  </a:lnTo>
                  <a:lnTo>
                    <a:pt x="1385" y="829"/>
                  </a:lnTo>
                  <a:lnTo>
                    <a:pt x="1385" y="812"/>
                  </a:lnTo>
                  <a:lnTo>
                    <a:pt x="1385" y="797"/>
                  </a:lnTo>
                  <a:lnTo>
                    <a:pt x="1386" y="782"/>
                  </a:lnTo>
                  <a:lnTo>
                    <a:pt x="1386" y="770"/>
                  </a:lnTo>
                  <a:lnTo>
                    <a:pt x="1386" y="757"/>
                  </a:lnTo>
                  <a:lnTo>
                    <a:pt x="1387" y="746"/>
                  </a:lnTo>
                  <a:lnTo>
                    <a:pt x="1387" y="736"/>
                  </a:lnTo>
                  <a:lnTo>
                    <a:pt x="1388" y="726"/>
                  </a:lnTo>
                  <a:lnTo>
                    <a:pt x="1388" y="717"/>
                  </a:lnTo>
                  <a:lnTo>
                    <a:pt x="1389" y="708"/>
                  </a:lnTo>
                  <a:lnTo>
                    <a:pt x="1389" y="700"/>
                  </a:lnTo>
                  <a:lnTo>
                    <a:pt x="1389" y="692"/>
                  </a:lnTo>
                  <a:lnTo>
                    <a:pt x="1389" y="685"/>
                  </a:lnTo>
                  <a:lnTo>
                    <a:pt x="1390" y="679"/>
                  </a:lnTo>
                  <a:lnTo>
                    <a:pt x="1390" y="672"/>
                  </a:lnTo>
                  <a:lnTo>
                    <a:pt x="1391" y="666"/>
                  </a:lnTo>
                  <a:lnTo>
                    <a:pt x="1391" y="661"/>
                  </a:lnTo>
                  <a:lnTo>
                    <a:pt x="1392" y="655"/>
                  </a:lnTo>
                  <a:lnTo>
                    <a:pt x="1392" y="650"/>
                  </a:lnTo>
                  <a:lnTo>
                    <a:pt x="1392" y="646"/>
                  </a:lnTo>
                  <a:lnTo>
                    <a:pt x="1393" y="641"/>
                  </a:lnTo>
                  <a:lnTo>
                    <a:pt x="1393" y="637"/>
                  </a:lnTo>
                  <a:lnTo>
                    <a:pt x="1394" y="633"/>
                  </a:lnTo>
                  <a:lnTo>
                    <a:pt x="1394" y="629"/>
                  </a:lnTo>
                  <a:lnTo>
                    <a:pt x="1394" y="626"/>
                  </a:lnTo>
                  <a:lnTo>
                    <a:pt x="1395" y="623"/>
                  </a:lnTo>
                  <a:lnTo>
                    <a:pt x="1395" y="620"/>
                  </a:lnTo>
                  <a:lnTo>
                    <a:pt x="1396" y="617"/>
                  </a:lnTo>
                  <a:lnTo>
                    <a:pt x="1396" y="615"/>
                  </a:lnTo>
                  <a:lnTo>
                    <a:pt x="1396" y="612"/>
                  </a:lnTo>
                  <a:lnTo>
                    <a:pt x="1397" y="610"/>
                  </a:lnTo>
                  <a:lnTo>
                    <a:pt x="1397" y="608"/>
                  </a:lnTo>
                  <a:lnTo>
                    <a:pt x="1398" y="606"/>
                  </a:lnTo>
                  <a:lnTo>
                    <a:pt x="1398" y="605"/>
                  </a:lnTo>
                  <a:lnTo>
                    <a:pt x="1398" y="604"/>
                  </a:lnTo>
                  <a:lnTo>
                    <a:pt x="1399" y="602"/>
                  </a:lnTo>
                  <a:lnTo>
                    <a:pt x="1399" y="602"/>
                  </a:lnTo>
                  <a:lnTo>
                    <a:pt x="1399" y="601"/>
                  </a:lnTo>
                  <a:lnTo>
                    <a:pt x="1400" y="600"/>
                  </a:lnTo>
                  <a:lnTo>
                    <a:pt x="1400" y="600"/>
                  </a:lnTo>
                  <a:lnTo>
                    <a:pt x="1401" y="600"/>
                  </a:lnTo>
                  <a:lnTo>
                    <a:pt x="1401" y="600"/>
                  </a:lnTo>
                  <a:lnTo>
                    <a:pt x="1401" y="600"/>
                  </a:lnTo>
                  <a:lnTo>
                    <a:pt x="1402" y="601"/>
                  </a:lnTo>
                  <a:lnTo>
                    <a:pt x="1402" y="602"/>
                  </a:lnTo>
                  <a:lnTo>
                    <a:pt x="1403" y="603"/>
                  </a:lnTo>
                  <a:lnTo>
                    <a:pt x="1403" y="604"/>
                  </a:lnTo>
                  <a:lnTo>
                    <a:pt x="1404" y="605"/>
                  </a:lnTo>
                  <a:lnTo>
                    <a:pt x="1404" y="607"/>
                  </a:lnTo>
                  <a:lnTo>
                    <a:pt x="1404" y="609"/>
                  </a:lnTo>
                  <a:lnTo>
                    <a:pt x="1405" y="611"/>
                  </a:lnTo>
                  <a:lnTo>
                    <a:pt x="1405" y="614"/>
                  </a:lnTo>
                  <a:lnTo>
                    <a:pt x="1406" y="616"/>
                  </a:lnTo>
                  <a:lnTo>
                    <a:pt x="1406" y="620"/>
                  </a:lnTo>
                  <a:lnTo>
                    <a:pt x="1406" y="623"/>
                  </a:lnTo>
                  <a:lnTo>
                    <a:pt x="1406" y="627"/>
                  </a:lnTo>
                  <a:lnTo>
                    <a:pt x="1407" y="631"/>
                  </a:lnTo>
                  <a:lnTo>
                    <a:pt x="1407" y="635"/>
                  </a:lnTo>
                  <a:lnTo>
                    <a:pt x="1408" y="640"/>
                  </a:lnTo>
                  <a:lnTo>
                    <a:pt x="1408" y="646"/>
                  </a:lnTo>
                  <a:lnTo>
                    <a:pt x="1409" y="652"/>
                  </a:lnTo>
                  <a:lnTo>
                    <a:pt x="1409" y="658"/>
                  </a:lnTo>
                  <a:lnTo>
                    <a:pt x="1409" y="665"/>
                  </a:lnTo>
                  <a:lnTo>
                    <a:pt x="1410" y="673"/>
                  </a:lnTo>
                  <a:lnTo>
                    <a:pt x="1410" y="682"/>
                  </a:lnTo>
                  <a:lnTo>
                    <a:pt x="1411" y="691"/>
                  </a:lnTo>
                  <a:lnTo>
                    <a:pt x="1411" y="701"/>
                  </a:lnTo>
                  <a:lnTo>
                    <a:pt x="1411" y="712"/>
                  </a:lnTo>
                  <a:lnTo>
                    <a:pt x="1412" y="725"/>
                  </a:lnTo>
                  <a:lnTo>
                    <a:pt x="1412" y="739"/>
                  </a:lnTo>
                  <a:lnTo>
                    <a:pt x="1413" y="754"/>
                  </a:lnTo>
                  <a:lnTo>
                    <a:pt x="1413" y="772"/>
                  </a:lnTo>
                  <a:lnTo>
                    <a:pt x="1413" y="792"/>
                  </a:lnTo>
                  <a:lnTo>
                    <a:pt x="1414" y="816"/>
                  </a:lnTo>
                  <a:lnTo>
                    <a:pt x="1414" y="843"/>
                  </a:lnTo>
                  <a:lnTo>
                    <a:pt x="1414" y="876"/>
                  </a:lnTo>
                  <a:lnTo>
                    <a:pt x="1415" y="918"/>
                  </a:lnTo>
                  <a:lnTo>
                    <a:pt x="1415" y="973"/>
                  </a:lnTo>
                  <a:lnTo>
                    <a:pt x="1416" y="1052"/>
                  </a:lnTo>
                  <a:lnTo>
                    <a:pt x="1416" y="1191"/>
                  </a:lnTo>
                  <a:lnTo>
                    <a:pt x="1416" y="1735"/>
                  </a:lnTo>
                  <a:lnTo>
                    <a:pt x="1417" y="1162"/>
                  </a:lnTo>
                  <a:lnTo>
                    <a:pt x="1417" y="1028"/>
                  </a:lnTo>
                  <a:lnTo>
                    <a:pt x="1418" y="947"/>
                  </a:lnTo>
                  <a:lnTo>
                    <a:pt x="1418" y="888"/>
                  </a:lnTo>
                  <a:lnTo>
                    <a:pt x="1418" y="842"/>
                  </a:lnTo>
                  <a:lnTo>
                    <a:pt x="1419" y="804"/>
                  </a:lnTo>
                  <a:lnTo>
                    <a:pt x="1419" y="771"/>
                  </a:lnTo>
                  <a:lnTo>
                    <a:pt x="1420" y="742"/>
                  </a:lnTo>
                  <a:lnTo>
                    <a:pt x="1420" y="716"/>
                  </a:lnTo>
                  <a:lnTo>
                    <a:pt x="1420" y="693"/>
                  </a:lnTo>
                  <a:lnTo>
                    <a:pt x="1421" y="671"/>
                  </a:lnTo>
                  <a:lnTo>
                    <a:pt x="1421" y="652"/>
                  </a:lnTo>
                  <a:lnTo>
                    <a:pt x="1422" y="633"/>
                  </a:lnTo>
                  <a:lnTo>
                    <a:pt x="1422" y="616"/>
                  </a:lnTo>
                  <a:lnTo>
                    <a:pt x="1423" y="600"/>
                  </a:lnTo>
                  <a:lnTo>
                    <a:pt x="1423" y="585"/>
                  </a:lnTo>
                  <a:lnTo>
                    <a:pt x="1423" y="570"/>
                  </a:lnTo>
                  <a:lnTo>
                    <a:pt x="1424" y="557"/>
                  </a:lnTo>
                  <a:lnTo>
                    <a:pt x="1424" y="544"/>
                  </a:lnTo>
                  <a:lnTo>
                    <a:pt x="1424" y="531"/>
                  </a:lnTo>
                  <a:lnTo>
                    <a:pt x="1425" y="519"/>
                  </a:lnTo>
                  <a:lnTo>
                    <a:pt x="1425" y="507"/>
                  </a:lnTo>
                  <a:lnTo>
                    <a:pt x="1426" y="496"/>
                  </a:lnTo>
                  <a:lnTo>
                    <a:pt x="1426" y="486"/>
                  </a:lnTo>
                  <a:lnTo>
                    <a:pt x="1426" y="475"/>
                  </a:lnTo>
                  <a:lnTo>
                    <a:pt x="1427" y="465"/>
                  </a:lnTo>
                  <a:lnTo>
                    <a:pt x="1427" y="456"/>
                  </a:lnTo>
                  <a:lnTo>
                    <a:pt x="1427" y="446"/>
                  </a:lnTo>
                  <a:lnTo>
                    <a:pt x="1428" y="437"/>
                  </a:lnTo>
                  <a:lnTo>
                    <a:pt x="1428" y="428"/>
                  </a:lnTo>
                  <a:lnTo>
                    <a:pt x="1429" y="420"/>
                  </a:lnTo>
                  <a:lnTo>
                    <a:pt x="1429" y="411"/>
                  </a:lnTo>
                  <a:lnTo>
                    <a:pt x="1430" y="403"/>
                  </a:lnTo>
                  <a:lnTo>
                    <a:pt x="1430" y="395"/>
                  </a:lnTo>
                  <a:lnTo>
                    <a:pt x="1430" y="388"/>
                  </a:lnTo>
                  <a:lnTo>
                    <a:pt x="1431" y="380"/>
                  </a:lnTo>
                  <a:lnTo>
                    <a:pt x="1431" y="372"/>
                  </a:lnTo>
                  <a:lnTo>
                    <a:pt x="1431" y="365"/>
                  </a:lnTo>
                  <a:lnTo>
                    <a:pt x="1432" y="358"/>
                  </a:lnTo>
                  <a:lnTo>
                    <a:pt x="1432" y="351"/>
                  </a:lnTo>
                  <a:lnTo>
                    <a:pt x="1433" y="345"/>
                  </a:lnTo>
                  <a:lnTo>
                    <a:pt x="1433" y="338"/>
                  </a:lnTo>
                  <a:lnTo>
                    <a:pt x="1434" y="331"/>
                  </a:lnTo>
                  <a:lnTo>
                    <a:pt x="1434" y="325"/>
                  </a:lnTo>
                  <a:lnTo>
                    <a:pt x="1434" y="319"/>
                  </a:lnTo>
                  <a:lnTo>
                    <a:pt x="1435" y="313"/>
                  </a:lnTo>
                  <a:lnTo>
                    <a:pt x="1435" y="307"/>
                  </a:lnTo>
                  <a:lnTo>
                    <a:pt x="1435" y="301"/>
                  </a:lnTo>
                  <a:lnTo>
                    <a:pt x="1436" y="295"/>
                  </a:lnTo>
                  <a:lnTo>
                    <a:pt x="1436" y="289"/>
                  </a:lnTo>
                  <a:lnTo>
                    <a:pt x="1437" y="284"/>
                  </a:lnTo>
                  <a:lnTo>
                    <a:pt x="1437" y="279"/>
                  </a:lnTo>
                  <a:lnTo>
                    <a:pt x="1437" y="273"/>
                  </a:lnTo>
                  <a:lnTo>
                    <a:pt x="1438" y="268"/>
                  </a:lnTo>
                  <a:lnTo>
                    <a:pt x="1438" y="263"/>
                  </a:lnTo>
                  <a:lnTo>
                    <a:pt x="1439" y="258"/>
                  </a:lnTo>
                  <a:lnTo>
                    <a:pt x="1439" y="253"/>
                  </a:lnTo>
                  <a:lnTo>
                    <a:pt x="1439" y="248"/>
                  </a:lnTo>
                  <a:lnTo>
                    <a:pt x="1440" y="243"/>
                  </a:lnTo>
                  <a:lnTo>
                    <a:pt x="1440" y="238"/>
                  </a:lnTo>
                  <a:lnTo>
                    <a:pt x="1441" y="234"/>
                  </a:lnTo>
                  <a:lnTo>
                    <a:pt x="1441" y="229"/>
                  </a:lnTo>
                  <a:lnTo>
                    <a:pt x="1441" y="225"/>
                  </a:lnTo>
                  <a:lnTo>
                    <a:pt x="1442" y="220"/>
                  </a:lnTo>
                  <a:lnTo>
                    <a:pt x="1442" y="216"/>
                  </a:lnTo>
                  <a:lnTo>
                    <a:pt x="1443" y="212"/>
                  </a:lnTo>
                  <a:lnTo>
                    <a:pt x="1443" y="207"/>
                  </a:lnTo>
                  <a:lnTo>
                    <a:pt x="1444" y="203"/>
                  </a:lnTo>
                  <a:lnTo>
                    <a:pt x="1444" y="199"/>
                  </a:lnTo>
                  <a:lnTo>
                    <a:pt x="1444" y="195"/>
                  </a:lnTo>
                  <a:lnTo>
                    <a:pt x="1444" y="192"/>
                  </a:lnTo>
                  <a:lnTo>
                    <a:pt x="1445" y="188"/>
                  </a:lnTo>
                  <a:lnTo>
                    <a:pt x="1445" y="184"/>
                  </a:lnTo>
                  <a:lnTo>
                    <a:pt x="1446" y="180"/>
                  </a:lnTo>
                  <a:lnTo>
                    <a:pt x="1446" y="177"/>
                  </a:lnTo>
                  <a:lnTo>
                    <a:pt x="1447" y="173"/>
                  </a:lnTo>
                  <a:lnTo>
                    <a:pt x="1447" y="169"/>
                  </a:lnTo>
                  <a:lnTo>
                    <a:pt x="1447" y="166"/>
                  </a:lnTo>
                  <a:lnTo>
                    <a:pt x="1448" y="163"/>
                  </a:lnTo>
                  <a:lnTo>
                    <a:pt x="1448" y="160"/>
                  </a:lnTo>
                  <a:lnTo>
                    <a:pt x="1449" y="156"/>
                  </a:lnTo>
                  <a:lnTo>
                    <a:pt x="1449" y="153"/>
                  </a:lnTo>
                  <a:lnTo>
                    <a:pt x="1449" y="150"/>
                  </a:lnTo>
                  <a:lnTo>
                    <a:pt x="1450" y="147"/>
                  </a:lnTo>
                  <a:lnTo>
                    <a:pt x="1450" y="144"/>
                  </a:lnTo>
                  <a:lnTo>
                    <a:pt x="1451" y="141"/>
                  </a:lnTo>
                  <a:lnTo>
                    <a:pt x="1451" y="138"/>
                  </a:lnTo>
                  <a:lnTo>
                    <a:pt x="1451" y="135"/>
                  </a:lnTo>
                  <a:lnTo>
                    <a:pt x="1452" y="132"/>
                  </a:lnTo>
                  <a:lnTo>
                    <a:pt x="1452" y="129"/>
                  </a:lnTo>
                  <a:lnTo>
                    <a:pt x="1452" y="127"/>
                  </a:lnTo>
                  <a:lnTo>
                    <a:pt x="1453" y="124"/>
                  </a:lnTo>
                  <a:lnTo>
                    <a:pt x="1453" y="122"/>
                  </a:lnTo>
                  <a:lnTo>
                    <a:pt x="1454" y="119"/>
                  </a:lnTo>
                  <a:lnTo>
                    <a:pt x="1454" y="117"/>
                  </a:lnTo>
                  <a:lnTo>
                    <a:pt x="1454" y="114"/>
                  </a:lnTo>
                  <a:lnTo>
                    <a:pt x="1455" y="112"/>
                  </a:lnTo>
                  <a:lnTo>
                    <a:pt x="1455" y="109"/>
                  </a:lnTo>
                  <a:lnTo>
                    <a:pt x="1456" y="107"/>
                  </a:lnTo>
                  <a:lnTo>
                    <a:pt x="1456" y="105"/>
                  </a:lnTo>
                  <a:lnTo>
                    <a:pt x="1456" y="102"/>
                  </a:lnTo>
                  <a:lnTo>
                    <a:pt x="1457" y="100"/>
                  </a:lnTo>
                  <a:lnTo>
                    <a:pt x="1457" y="98"/>
                  </a:lnTo>
                  <a:lnTo>
                    <a:pt x="1458" y="96"/>
                  </a:lnTo>
                  <a:lnTo>
                    <a:pt x="1458" y="94"/>
                  </a:lnTo>
                  <a:lnTo>
                    <a:pt x="1459" y="92"/>
                  </a:lnTo>
                  <a:lnTo>
                    <a:pt x="1459" y="90"/>
                  </a:lnTo>
                  <a:lnTo>
                    <a:pt x="1459" y="88"/>
                  </a:lnTo>
                  <a:lnTo>
                    <a:pt x="1460" y="86"/>
                  </a:lnTo>
                  <a:lnTo>
                    <a:pt x="1460" y="84"/>
                  </a:lnTo>
                  <a:lnTo>
                    <a:pt x="1460" y="83"/>
                  </a:lnTo>
                  <a:lnTo>
                    <a:pt x="1461" y="81"/>
                  </a:lnTo>
                  <a:lnTo>
                    <a:pt x="1461" y="79"/>
                  </a:lnTo>
                  <a:lnTo>
                    <a:pt x="1461" y="77"/>
                  </a:lnTo>
                  <a:lnTo>
                    <a:pt x="1462" y="76"/>
                  </a:lnTo>
                  <a:lnTo>
                    <a:pt x="1462" y="74"/>
                  </a:lnTo>
                  <a:lnTo>
                    <a:pt x="1463" y="72"/>
                  </a:lnTo>
                  <a:lnTo>
                    <a:pt x="1463" y="71"/>
                  </a:lnTo>
                  <a:lnTo>
                    <a:pt x="1464" y="69"/>
                  </a:lnTo>
                  <a:lnTo>
                    <a:pt x="1464" y="68"/>
                  </a:lnTo>
                  <a:lnTo>
                    <a:pt x="1464" y="66"/>
                  </a:lnTo>
                  <a:lnTo>
                    <a:pt x="1465" y="65"/>
                  </a:lnTo>
                  <a:lnTo>
                    <a:pt x="1465" y="64"/>
                  </a:lnTo>
                  <a:lnTo>
                    <a:pt x="1466" y="62"/>
                  </a:lnTo>
                  <a:lnTo>
                    <a:pt x="1466" y="61"/>
                  </a:lnTo>
                  <a:lnTo>
                    <a:pt x="1466" y="60"/>
                  </a:lnTo>
                  <a:lnTo>
                    <a:pt x="1467" y="58"/>
                  </a:lnTo>
                  <a:lnTo>
                    <a:pt x="1467" y="57"/>
                  </a:lnTo>
                  <a:lnTo>
                    <a:pt x="1468" y="56"/>
                  </a:lnTo>
                  <a:lnTo>
                    <a:pt x="1468" y="55"/>
                  </a:lnTo>
                  <a:lnTo>
                    <a:pt x="1468" y="53"/>
                  </a:lnTo>
                  <a:lnTo>
                    <a:pt x="1469" y="52"/>
                  </a:lnTo>
                  <a:lnTo>
                    <a:pt x="1469" y="51"/>
                  </a:lnTo>
                  <a:lnTo>
                    <a:pt x="1469" y="50"/>
                  </a:lnTo>
                  <a:lnTo>
                    <a:pt x="1470" y="49"/>
                  </a:lnTo>
                  <a:lnTo>
                    <a:pt x="1470" y="48"/>
                  </a:lnTo>
                  <a:lnTo>
                    <a:pt x="1471" y="47"/>
                  </a:lnTo>
                  <a:lnTo>
                    <a:pt x="1471" y="46"/>
                  </a:lnTo>
                  <a:lnTo>
                    <a:pt x="1471" y="45"/>
                  </a:lnTo>
                  <a:lnTo>
                    <a:pt x="1472" y="44"/>
                  </a:lnTo>
                  <a:lnTo>
                    <a:pt x="1472" y="43"/>
                  </a:lnTo>
                  <a:lnTo>
                    <a:pt x="1473" y="42"/>
                  </a:lnTo>
                  <a:lnTo>
                    <a:pt x="1473" y="41"/>
                  </a:lnTo>
                  <a:lnTo>
                    <a:pt x="1473" y="40"/>
                  </a:lnTo>
                  <a:lnTo>
                    <a:pt x="1474" y="40"/>
                  </a:lnTo>
                  <a:lnTo>
                    <a:pt x="1474" y="39"/>
                  </a:lnTo>
                  <a:lnTo>
                    <a:pt x="1475" y="38"/>
                  </a:lnTo>
                  <a:lnTo>
                    <a:pt x="1475" y="37"/>
                  </a:lnTo>
                  <a:lnTo>
                    <a:pt x="1475" y="36"/>
                  </a:lnTo>
                  <a:lnTo>
                    <a:pt x="1476" y="36"/>
                  </a:lnTo>
                  <a:lnTo>
                    <a:pt x="1476" y="35"/>
                  </a:lnTo>
                  <a:lnTo>
                    <a:pt x="1477" y="34"/>
                  </a:lnTo>
                  <a:lnTo>
                    <a:pt x="1477" y="34"/>
                  </a:lnTo>
                  <a:lnTo>
                    <a:pt x="1477" y="33"/>
                  </a:lnTo>
                  <a:lnTo>
                    <a:pt x="1478" y="32"/>
                  </a:lnTo>
                  <a:lnTo>
                    <a:pt x="1478" y="31"/>
                  </a:lnTo>
                  <a:lnTo>
                    <a:pt x="1479" y="31"/>
                  </a:lnTo>
                  <a:lnTo>
                    <a:pt x="1479" y="30"/>
                  </a:lnTo>
                  <a:lnTo>
                    <a:pt x="1479" y="29"/>
                  </a:lnTo>
                  <a:lnTo>
                    <a:pt x="1480" y="29"/>
                  </a:lnTo>
                  <a:lnTo>
                    <a:pt x="1480" y="28"/>
                  </a:lnTo>
                  <a:lnTo>
                    <a:pt x="1481" y="28"/>
                  </a:lnTo>
                  <a:lnTo>
                    <a:pt x="1481" y="27"/>
                  </a:lnTo>
                  <a:lnTo>
                    <a:pt x="1481" y="27"/>
                  </a:lnTo>
                  <a:lnTo>
                    <a:pt x="1482" y="26"/>
                  </a:lnTo>
                  <a:lnTo>
                    <a:pt x="1482" y="26"/>
                  </a:lnTo>
                  <a:lnTo>
                    <a:pt x="1482" y="25"/>
                  </a:lnTo>
                  <a:lnTo>
                    <a:pt x="1483" y="24"/>
                  </a:lnTo>
                  <a:lnTo>
                    <a:pt x="1483" y="24"/>
                  </a:lnTo>
                  <a:lnTo>
                    <a:pt x="1484" y="24"/>
                  </a:lnTo>
                  <a:lnTo>
                    <a:pt x="1484" y="23"/>
                  </a:lnTo>
                  <a:lnTo>
                    <a:pt x="1485" y="23"/>
                  </a:lnTo>
                  <a:lnTo>
                    <a:pt x="1485" y="22"/>
                  </a:lnTo>
                  <a:lnTo>
                    <a:pt x="1485" y="22"/>
                  </a:lnTo>
                  <a:lnTo>
                    <a:pt x="1486" y="21"/>
                  </a:lnTo>
                  <a:lnTo>
                    <a:pt x="1486" y="21"/>
                  </a:lnTo>
                  <a:lnTo>
                    <a:pt x="1486" y="21"/>
                  </a:lnTo>
                  <a:lnTo>
                    <a:pt x="1487" y="20"/>
                  </a:lnTo>
                  <a:lnTo>
                    <a:pt x="1487" y="20"/>
                  </a:lnTo>
                  <a:lnTo>
                    <a:pt x="1488" y="20"/>
                  </a:lnTo>
                  <a:lnTo>
                    <a:pt x="1488" y="19"/>
                  </a:lnTo>
                  <a:lnTo>
                    <a:pt x="1489" y="19"/>
                  </a:lnTo>
                  <a:lnTo>
                    <a:pt x="1489" y="18"/>
                  </a:lnTo>
                  <a:lnTo>
                    <a:pt x="1489" y="18"/>
                  </a:lnTo>
                  <a:lnTo>
                    <a:pt x="1490" y="18"/>
                  </a:lnTo>
                  <a:lnTo>
                    <a:pt x="1490" y="17"/>
                  </a:lnTo>
                  <a:lnTo>
                    <a:pt x="1490" y="17"/>
                  </a:lnTo>
                  <a:lnTo>
                    <a:pt x="1491" y="17"/>
                  </a:lnTo>
                  <a:lnTo>
                    <a:pt x="1491" y="16"/>
                  </a:lnTo>
                  <a:lnTo>
                    <a:pt x="1492" y="16"/>
                  </a:lnTo>
                  <a:lnTo>
                    <a:pt x="1492" y="16"/>
                  </a:lnTo>
                  <a:lnTo>
                    <a:pt x="1492" y="15"/>
                  </a:lnTo>
                  <a:lnTo>
                    <a:pt x="1493" y="15"/>
                  </a:lnTo>
                  <a:lnTo>
                    <a:pt x="1493" y="15"/>
                  </a:lnTo>
                  <a:lnTo>
                    <a:pt x="1494" y="15"/>
                  </a:lnTo>
                  <a:lnTo>
                    <a:pt x="1494" y="14"/>
                  </a:lnTo>
                  <a:lnTo>
                    <a:pt x="1494" y="14"/>
                  </a:lnTo>
                  <a:lnTo>
                    <a:pt x="1495" y="14"/>
                  </a:lnTo>
                  <a:lnTo>
                    <a:pt x="1495" y="14"/>
                  </a:lnTo>
                  <a:lnTo>
                    <a:pt x="1496" y="13"/>
                  </a:lnTo>
                  <a:lnTo>
                    <a:pt x="1496" y="13"/>
                  </a:lnTo>
                  <a:lnTo>
                    <a:pt x="1496" y="13"/>
                  </a:lnTo>
                  <a:lnTo>
                    <a:pt x="1497" y="13"/>
                  </a:lnTo>
                  <a:lnTo>
                    <a:pt x="1497" y="12"/>
                  </a:lnTo>
                  <a:lnTo>
                    <a:pt x="1498" y="12"/>
                  </a:lnTo>
                  <a:lnTo>
                    <a:pt x="1498" y="12"/>
                  </a:lnTo>
                  <a:lnTo>
                    <a:pt x="1498" y="12"/>
                  </a:lnTo>
                  <a:lnTo>
                    <a:pt x="1499" y="12"/>
                  </a:lnTo>
                  <a:lnTo>
                    <a:pt x="1499" y="11"/>
                  </a:lnTo>
                  <a:lnTo>
                    <a:pt x="1499" y="11"/>
                  </a:lnTo>
                  <a:lnTo>
                    <a:pt x="1500" y="11"/>
                  </a:lnTo>
                  <a:lnTo>
                    <a:pt x="1500" y="11"/>
                  </a:lnTo>
                  <a:lnTo>
                    <a:pt x="1501" y="11"/>
                  </a:lnTo>
                  <a:lnTo>
                    <a:pt x="1501" y="10"/>
                  </a:lnTo>
                  <a:lnTo>
                    <a:pt x="1501" y="10"/>
                  </a:lnTo>
                  <a:lnTo>
                    <a:pt x="1502" y="10"/>
                  </a:lnTo>
                  <a:lnTo>
                    <a:pt x="1502" y="10"/>
                  </a:lnTo>
                  <a:lnTo>
                    <a:pt x="1503" y="10"/>
                  </a:lnTo>
                  <a:lnTo>
                    <a:pt x="1503" y="10"/>
                  </a:lnTo>
                  <a:lnTo>
                    <a:pt x="1504" y="9"/>
                  </a:lnTo>
                  <a:lnTo>
                    <a:pt x="1504" y="9"/>
                  </a:lnTo>
                  <a:lnTo>
                    <a:pt x="1504" y="9"/>
                  </a:lnTo>
                  <a:lnTo>
                    <a:pt x="1505" y="9"/>
                  </a:lnTo>
                  <a:lnTo>
                    <a:pt x="1505" y="9"/>
                  </a:lnTo>
                  <a:lnTo>
                    <a:pt x="1506" y="9"/>
                  </a:lnTo>
                  <a:lnTo>
                    <a:pt x="1506" y="8"/>
                  </a:lnTo>
                  <a:lnTo>
                    <a:pt x="1506" y="8"/>
                  </a:lnTo>
                  <a:lnTo>
                    <a:pt x="1506" y="8"/>
                  </a:lnTo>
                  <a:lnTo>
                    <a:pt x="1507" y="8"/>
                  </a:lnTo>
                  <a:lnTo>
                    <a:pt x="1507" y="8"/>
                  </a:lnTo>
                  <a:lnTo>
                    <a:pt x="1508" y="8"/>
                  </a:lnTo>
                  <a:lnTo>
                    <a:pt x="1508" y="8"/>
                  </a:lnTo>
                  <a:lnTo>
                    <a:pt x="1509" y="8"/>
                  </a:lnTo>
                  <a:lnTo>
                    <a:pt x="1509" y="8"/>
                  </a:lnTo>
                  <a:lnTo>
                    <a:pt x="1509" y="7"/>
                  </a:lnTo>
                  <a:lnTo>
                    <a:pt x="1510" y="7"/>
                  </a:lnTo>
                  <a:lnTo>
                    <a:pt x="1510" y="7"/>
                  </a:lnTo>
                  <a:lnTo>
                    <a:pt x="1511" y="7"/>
                  </a:lnTo>
                  <a:lnTo>
                    <a:pt x="1511" y="7"/>
                  </a:lnTo>
                  <a:lnTo>
                    <a:pt x="1511" y="7"/>
                  </a:lnTo>
                  <a:lnTo>
                    <a:pt x="1512" y="7"/>
                  </a:lnTo>
                  <a:lnTo>
                    <a:pt x="1512" y="6"/>
                  </a:lnTo>
                  <a:lnTo>
                    <a:pt x="1513" y="6"/>
                  </a:lnTo>
                  <a:lnTo>
                    <a:pt x="1513" y="6"/>
                  </a:lnTo>
                  <a:lnTo>
                    <a:pt x="1513" y="6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15" y="6"/>
                  </a:lnTo>
                  <a:lnTo>
                    <a:pt x="1515" y="6"/>
                  </a:lnTo>
                  <a:lnTo>
                    <a:pt x="1515" y="6"/>
                  </a:lnTo>
                  <a:lnTo>
                    <a:pt x="1516" y="6"/>
                  </a:lnTo>
                  <a:lnTo>
                    <a:pt x="1516" y="5"/>
                  </a:lnTo>
                  <a:lnTo>
                    <a:pt x="1516" y="5"/>
                  </a:lnTo>
                  <a:lnTo>
                    <a:pt x="1517" y="5"/>
                  </a:lnTo>
                  <a:lnTo>
                    <a:pt x="1517" y="5"/>
                  </a:lnTo>
                  <a:lnTo>
                    <a:pt x="1518" y="5"/>
                  </a:lnTo>
                  <a:lnTo>
                    <a:pt x="1518" y="5"/>
                  </a:lnTo>
                  <a:lnTo>
                    <a:pt x="1519" y="5"/>
                  </a:lnTo>
                  <a:lnTo>
                    <a:pt x="1519" y="5"/>
                  </a:lnTo>
                  <a:lnTo>
                    <a:pt x="1519" y="5"/>
                  </a:lnTo>
                  <a:lnTo>
                    <a:pt x="1520" y="5"/>
                  </a:lnTo>
                  <a:lnTo>
                    <a:pt x="1520" y="5"/>
                  </a:lnTo>
                  <a:lnTo>
                    <a:pt x="1521" y="5"/>
                  </a:lnTo>
                  <a:lnTo>
                    <a:pt x="1521" y="5"/>
                  </a:lnTo>
                  <a:lnTo>
                    <a:pt x="1521" y="5"/>
                  </a:lnTo>
                  <a:lnTo>
                    <a:pt x="1522" y="5"/>
                  </a:lnTo>
                  <a:lnTo>
                    <a:pt x="1522" y="5"/>
                  </a:lnTo>
                  <a:lnTo>
                    <a:pt x="1523" y="5"/>
                  </a:lnTo>
                  <a:lnTo>
                    <a:pt x="1523" y="4"/>
                  </a:lnTo>
                  <a:lnTo>
                    <a:pt x="1523" y="4"/>
                  </a:lnTo>
                  <a:lnTo>
                    <a:pt x="1523" y="4"/>
                  </a:lnTo>
                  <a:lnTo>
                    <a:pt x="1524" y="4"/>
                  </a:lnTo>
                  <a:lnTo>
                    <a:pt x="1524" y="4"/>
                  </a:lnTo>
                  <a:lnTo>
                    <a:pt x="1525" y="4"/>
                  </a:lnTo>
                  <a:lnTo>
                    <a:pt x="1525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7" y="4"/>
                  </a:lnTo>
                  <a:lnTo>
                    <a:pt x="1527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28" y="3"/>
                  </a:lnTo>
                  <a:lnTo>
                    <a:pt x="1529" y="3"/>
                  </a:lnTo>
                  <a:lnTo>
                    <a:pt x="1529" y="3"/>
                  </a:lnTo>
                  <a:lnTo>
                    <a:pt x="1530" y="3"/>
                  </a:lnTo>
                  <a:lnTo>
                    <a:pt x="1530" y="3"/>
                  </a:lnTo>
                  <a:lnTo>
                    <a:pt x="1530" y="3"/>
                  </a:lnTo>
                  <a:lnTo>
                    <a:pt x="1531" y="3"/>
                  </a:lnTo>
                  <a:lnTo>
                    <a:pt x="1531" y="3"/>
                  </a:lnTo>
                  <a:lnTo>
                    <a:pt x="1531" y="3"/>
                  </a:lnTo>
                  <a:lnTo>
                    <a:pt x="1532" y="3"/>
                  </a:lnTo>
                  <a:lnTo>
                    <a:pt x="1532" y="3"/>
                  </a:lnTo>
                  <a:lnTo>
                    <a:pt x="1533" y="3"/>
                  </a:lnTo>
                  <a:lnTo>
                    <a:pt x="1533" y="3"/>
                  </a:lnTo>
                  <a:lnTo>
                    <a:pt x="1533" y="3"/>
                  </a:lnTo>
                  <a:lnTo>
                    <a:pt x="1534" y="3"/>
                  </a:lnTo>
                  <a:lnTo>
                    <a:pt x="1534" y="3"/>
                  </a:lnTo>
                  <a:lnTo>
                    <a:pt x="1535" y="3"/>
                  </a:lnTo>
                  <a:lnTo>
                    <a:pt x="1535" y="3"/>
                  </a:lnTo>
                  <a:lnTo>
                    <a:pt x="1536" y="3"/>
                  </a:lnTo>
                  <a:lnTo>
                    <a:pt x="1536" y="3"/>
                  </a:lnTo>
                  <a:lnTo>
                    <a:pt x="1536" y="3"/>
                  </a:lnTo>
                  <a:lnTo>
                    <a:pt x="1537" y="3"/>
                  </a:lnTo>
                  <a:lnTo>
                    <a:pt x="1537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38" y="3"/>
                  </a:lnTo>
                  <a:lnTo>
                    <a:pt x="1539" y="3"/>
                  </a:lnTo>
                  <a:lnTo>
                    <a:pt x="1539" y="3"/>
                  </a:lnTo>
                  <a:lnTo>
                    <a:pt x="1540" y="3"/>
                  </a:lnTo>
                  <a:lnTo>
                    <a:pt x="1540" y="3"/>
                  </a:lnTo>
                  <a:lnTo>
                    <a:pt x="1540" y="3"/>
                  </a:lnTo>
                  <a:lnTo>
                    <a:pt x="1541" y="3"/>
                  </a:lnTo>
                  <a:lnTo>
                    <a:pt x="1541" y="2"/>
                  </a:lnTo>
                  <a:lnTo>
                    <a:pt x="1541" y="2"/>
                  </a:lnTo>
                  <a:lnTo>
                    <a:pt x="1542" y="2"/>
                  </a:lnTo>
                  <a:lnTo>
                    <a:pt x="1542" y="2"/>
                  </a:lnTo>
                  <a:lnTo>
                    <a:pt x="1543" y="2"/>
                  </a:lnTo>
                  <a:lnTo>
                    <a:pt x="1543" y="2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5" y="2"/>
                  </a:lnTo>
                  <a:lnTo>
                    <a:pt x="1545" y="2"/>
                  </a:lnTo>
                  <a:lnTo>
                    <a:pt x="1546" y="2"/>
                  </a:lnTo>
                  <a:lnTo>
                    <a:pt x="1546" y="2"/>
                  </a:lnTo>
                  <a:lnTo>
                    <a:pt x="1547" y="2"/>
                  </a:lnTo>
                  <a:lnTo>
                    <a:pt x="1547" y="2"/>
                  </a:lnTo>
                  <a:lnTo>
                    <a:pt x="1547" y="2"/>
                  </a:lnTo>
                  <a:lnTo>
                    <a:pt x="1548" y="2"/>
                  </a:lnTo>
                  <a:lnTo>
                    <a:pt x="1548" y="2"/>
                  </a:lnTo>
                  <a:lnTo>
                    <a:pt x="1548" y="2"/>
                  </a:lnTo>
                  <a:lnTo>
                    <a:pt x="1549" y="2"/>
                  </a:lnTo>
                  <a:lnTo>
                    <a:pt x="1549" y="2"/>
                  </a:lnTo>
                  <a:lnTo>
                    <a:pt x="1550" y="2"/>
                  </a:lnTo>
                  <a:lnTo>
                    <a:pt x="1550" y="2"/>
                  </a:lnTo>
                  <a:lnTo>
                    <a:pt x="1551" y="2"/>
                  </a:lnTo>
                  <a:lnTo>
                    <a:pt x="1551" y="2"/>
                  </a:lnTo>
                  <a:lnTo>
                    <a:pt x="1551" y="2"/>
                  </a:lnTo>
                  <a:lnTo>
                    <a:pt x="1552" y="2"/>
                  </a:lnTo>
                  <a:lnTo>
                    <a:pt x="1552" y="2"/>
                  </a:lnTo>
                  <a:lnTo>
                    <a:pt x="1552" y="2"/>
                  </a:lnTo>
                  <a:lnTo>
                    <a:pt x="1553" y="2"/>
                  </a:lnTo>
                  <a:lnTo>
                    <a:pt x="1553" y="2"/>
                  </a:lnTo>
                  <a:lnTo>
                    <a:pt x="1554" y="2"/>
                  </a:lnTo>
                  <a:lnTo>
                    <a:pt x="1554" y="2"/>
                  </a:lnTo>
                  <a:lnTo>
                    <a:pt x="1554" y="2"/>
                  </a:lnTo>
                  <a:lnTo>
                    <a:pt x="1555" y="2"/>
                  </a:lnTo>
                  <a:lnTo>
                    <a:pt x="1555" y="2"/>
                  </a:lnTo>
                  <a:lnTo>
                    <a:pt x="1556" y="2"/>
                  </a:lnTo>
                  <a:lnTo>
                    <a:pt x="1556" y="2"/>
                  </a:lnTo>
                  <a:lnTo>
                    <a:pt x="1556" y="2"/>
                  </a:lnTo>
                  <a:lnTo>
                    <a:pt x="1557" y="2"/>
                  </a:lnTo>
                  <a:lnTo>
                    <a:pt x="1557" y="2"/>
                  </a:lnTo>
                  <a:lnTo>
                    <a:pt x="1558" y="2"/>
                  </a:lnTo>
                  <a:lnTo>
                    <a:pt x="1558" y="2"/>
                  </a:lnTo>
                  <a:lnTo>
                    <a:pt x="1558" y="2"/>
                  </a:lnTo>
                  <a:lnTo>
                    <a:pt x="1559" y="1"/>
                  </a:lnTo>
                  <a:lnTo>
                    <a:pt x="1559" y="1"/>
                  </a:lnTo>
                  <a:lnTo>
                    <a:pt x="1560" y="1"/>
                  </a:lnTo>
                  <a:lnTo>
                    <a:pt x="1560" y="1"/>
                  </a:lnTo>
                  <a:lnTo>
                    <a:pt x="1561" y="1"/>
                  </a:lnTo>
                  <a:lnTo>
                    <a:pt x="1561" y="1"/>
                  </a:lnTo>
                  <a:lnTo>
                    <a:pt x="1561" y="1"/>
                  </a:lnTo>
                  <a:lnTo>
                    <a:pt x="1561" y="1"/>
                  </a:lnTo>
                  <a:lnTo>
                    <a:pt x="1562" y="1"/>
                  </a:lnTo>
                  <a:lnTo>
                    <a:pt x="1562" y="1"/>
                  </a:lnTo>
                  <a:lnTo>
                    <a:pt x="1563" y="1"/>
                  </a:lnTo>
                  <a:lnTo>
                    <a:pt x="1563" y="1"/>
                  </a:lnTo>
                  <a:lnTo>
                    <a:pt x="1563" y="1"/>
                  </a:lnTo>
                  <a:lnTo>
                    <a:pt x="1564" y="1"/>
                  </a:lnTo>
                  <a:lnTo>
                    <a:pt x="1564" y="1"/>
                  </a:lnTo>
                  <a:lnTo>
                    <a:pt x="1565" y="1"/>
                  </a:lnTo>
                  <a:lnTo>
                    <a:pt x="1565" y="1"/>
                  </a:lnTo>
                  <a:lnTo>
                    <a:pt x="1566" y="1"/>
                  </a:lnTo>
                  <a:lnTo>
                    <a:pt x="1566" y="1"/>
                  </a:lnTo>
                  <a:lnTo>
                    <a:pt x="1566" y="1"/>
                  </a:lnTo>
                  <a:lnTo>
                    <a:pt x="1567" y="1"/>
                  </a:lnTo>
                  <a:lnTo>
                    <a:pt x="1567" y="1"/>
                  </a:lnTo>
                  <a:lnTo>
                    <a:pt x="1568" y="1"/>
                  </a:lnTo>
                  <a:lnTo>
                    <a:pt x="1568" y="1"/>
                  </a:lnTo>
                  <a:lnTo>
                    <a:pt x="1568" y="1"/>
                  </a:lnTo>
                  <a:lnTo>
                    <a:pt x="1569" y="1"/>
                  </a:lnTo>
                  <a:lnTo>
                    <a:pt x="1569" y="1"/>
                  </a:lnTo>
                  <a:lnTo>
                    <a:pt x="1569" y="1"/>
                  </a:lnTo>
                  <a:lnTo>
                    <a:pt x="1570" y="1"/>
                  </a:lnTo>
                  <a:lnTo>
                    <a:pt x="1570" y="1"/>
                  </a:lnTo>
                  <a:lnTo>
                    <a:pt x="1571" y="1"/>
                  </a:lnTo>
                  <a:lnTo>
                    <a:pt x="1571" y="1"/>
                  </a:lnTo>
                  <a:lnTo>
                    <a:pt x="1571" y="1"/>
                  </a:lnTo>
                  <a:lnTo>
                    <a:pt x="1572" y="1"/>
                  </a:lnTo>
                  <a:lnTo>
                    <a:pt x="1572" y="1"/>
                  </a:lnTo>
                  <a:lnTo>
                    <a:pt x="1573" y="1"/>
                  </a:lnTo>
                  <a:lnTo>
                    <a:pt x="1573" y="1"/>
                  </a:lnTo>
                  <a:lnTo>
                    <a:pt x="1573" y="1"/>
                  </a:lnTo>
                  <a:lnTo>
                    <a:pt x="1574" y="1"/>
                  </a:lnTo>
                  <a:lnTo>
                    <a:pt x="1574" y="1"/>
                  </a:lnTo>
                  <a:lnTo>
                    <a:pt x="1575" y="1"/>
                  </a:lnTo>
                  <a:lnTo>
                    <a:pt x="1575" y="1"/>
                  </a:lnTo>
                  <a:lnTo>
                    <a:pt x="1575" y="1"/>
                  </a:lnTo>
                  <a:lnTo>
                    <a:pt x="1576" y="1"/>
                  </a:lnTo>
                  <a:lnTo>
                    <a:pt x="1576" y="1"/>
                  </a:lnTo>
                  <a:lnTo>
                    <a:pt x="1577" y="1"/>
                  </a:lnTo>
                  <a:lnTo>
                    <a:pt x="1577" y="1"/>
                  </a:lnTo>
                  <a:lnTo>
                    <a:pt x="1577" y="1"/>
                  </a:lnTo>
                  <a:lnTo>
                    <a:pt x="1578" y="1"/>
                  </a:lnTo>
                  <a:lnTo>
                    <a:pt x="1578" y="1"/>
                  </a:lnTo>
                  <a:lnTo>
                    <a:pt x="1578" y="1"/>
                  </a:lnTo>
                  <a:lnTo>
                    <a:pt x="1579" y="1"/>
                  </a:lnTo>
                  <a:lnTo>
                    <a:pt x="1579" y="1"/>
                  </a:lnTo>
                  <a:lnTo>
                    <a:pt x="1580" y="1"/>
                  </a:lnTo>
                  <a:lnTo>
                    <a:pt x="1580" y="1"/>
                  </a:lnTo>
                  <a:lnTo>
                    <a:pt x="1581" y="1"/>
                  </a:lnTo>
                  <a:lnTo>
                    <a:pt x="1581" y="1"/>
                  </a:lnTo>
                  <a:lnTo>
                    <a:pt x="1581" y="1"/>
                  </a:lnTo>
                  <a:lnTo>
                    <a:pt x="1582" y="1"/>
                  </a:lnTo>
                  <a:lnTo>
                    <a:pt x="1582" y="1"/>
                  </a:lnTo>
                  <a:lnTo>
                    <a:pt x="1583" y="1"/>
                  </a:lnTo>
                  <a:lnTo>
                    <a:pt x="1583" y="1"/>
                  </a:lnTo>
                  <a:lnTo>
                    <a:pt x="1583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85" y="1"/>
                  </a:lnTo>
                  <a:lnTo>
                    <a:pt x="1585" y="1"/>
                  </a:lnTo>
                  <a:lnTo>
                    <a:pt x="1585" y="1"/>
                  </a:lnTo>
                  <a:lnTo>
                    <a:pt x="1586" y="1"/>
                  </a:lnTo>
                  <a:lnTo>
                    <a:pt x="1586" y="1"/>
                  </a:lnTo>
                  <a:lnTo>
                    <a:pt x="1586" y="1"/>
                  </a:lnTo>
                  <a:lnTo>
                    <a:pt x="1587" y="1"/>
                  </a:lnTo>
                  <a:lnTo>
                    <a:pt x="1587" y="1"/>
                  </a:lnTo>
                  <a:lnTo>
                    <a:pt x="1588" y="1"/>
                  </a:lnTo>
                  <a:lnTo>
                    <a:pt x="1588" y="1"/>
                  </a:lnTo>
                  <a:lnTo>
                    <a:pt x="1588" y="1"/>
                  </a:lnTo>
                  <a:lnTo>
                    <a:pt x="1589" y="1"/>
                  </a:lnTo>
                  <a:lnTo>
                    <a:pt x="1589" y="1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590" y="1"/>
                  </a:lnTo>
                  <a:lnTo>
                    <a:pt x="1591" y="1"/>
                  </a:lnTo>
                  <a:lnTo>
                    <a:pt x="1591" y="1"/>
                  </a:lnTo>
                  <a:lnTo>
                    <a:pt x="1592" y="1"/>
                  </a:lnTo>
                  <a:lnTo>
                    <a:pt x="1592" y="1"/>
                  </a:lnTo>
                  <a:lnTo>
                    <a:pt x="159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94" y="1"/>
                  </a:lnTo>
                  <a:lnTo>
                    <a:pt x="1594" y="1"/>
                  </a:lnTo>
                  <a:lnTo>
                    <a:pt x="1594" y="1"/>
                  </a:lnTo>
                  <a:lnTo>
                    <a:pt x="1595" y="1"/>
                  </a:lnTo>
                  <a:lnTo>
                    <a:pt x="1595" y="1"/>
                  </a:lnTo>
                  <a:lnTo>
                    <a:pt x="1596" y="1"/>
                  </a:lnTo>
                  <a:lnTo>
                    <a:pt x="1596" y="1"/>
                  </a:lnTo>
                  <a:lnTo>
                    <a:pt x="1596" y="1"/>
                  </a:lnTo>
                  <a:lnTo>
                    <a:pt x="1597" y="1"/>
                  </a:lnTo>
                  <a:lnTo>
                    <a:pt x="1597" y="1"/>
                  </a:lnTo>
                  <a:lnTo>
                    <a:pt x="1598" y="1"/>
                  </a:lnTo>
                  <a:lnTo>
                    <a:pt x="1598" y="1"/>
                  </a:lnTo>
                  <a:lnTo>
                    <a:pt x="1598" y="1"/>
                  </a:lnTo>
                  <a:lnTo>
                    <a:pt x="1599" y="1"/>
                  </a:lnTo>
                  <a:lnTo>
                    <a:pt x="1599" y="1"/>
                  </a:lnTo>
                  <a:lnTo>
                    <a:pt x="1599" y="1"/>
                  </a:lnTo>
                  <a:lnTo>
                    <a:pt x="1600" y="1"/>
                  </a:lnTo>
                  <a:lnTo>
                    <a:pt x="1600" y="1"/>
                  </a:lnTo>
                  <a:lnTo>
                    <a:pt x="1601" y="1"/>
                  </a:lnTo>
                  <a:lnTo>
                    <a:pt x="1601" y="1"/>
                  </a:lnTo>
                  <a:lnTo>
                    <a:pt x="1602" y="1"/>
                  </a:lnTo>
                  <a:lnTo>
                    <a:pt x="1602" y="1"/>
                  </a:lnTo>
                  <a:lnTo>
                    <a:pt x="1602" y="1"/>
                  </a:lnTo>
                  <a:lnTo>
                    <a:pt x="1603" y="1"/>
                  </a:lnTo>
                  <a:lnTo>
                    <a:pt x="1603" y="1"/>
                  </a:lnTo>
                  <a:lnTo>
                    <a:pt x="1603" y="1"/>
                  </a:lnTo>
                  <a:lnTo>
                    <a:pt x="1604" y="1"/>
                  </a:lnTo>
                  <a:lnTo>
                    <a:pt x="1604" y="1"/>
                  </a:lnTo>
                  <a:lnTo>
                    <a:pt x="1605" y="1"/>
                  </a:lnTo>
                  <a:lnTo>
                    <a:pt x="1605" y="1"/>
                  </a:lnTo>
                  <a:lnTo>
                    <a:pt x="1606" y="1"/>
                  </a:lnTo>
                  <a:lnTo>
                    <a:pt x="1606" y="1"/>
                  </a:lnTo>
                  <a:lnTo>
                    <a:pt x="1606" y="1"/>
                  </a:lnTo>
                  <a:lnTo>
                    <a:pt x="1607" y="1"/>
                  </a:lnTo>
                  <a:lnTo>
                    <a:pt x="1607" y="1"/>
                  </a:lnTo>
                  <a:lnTo>
                    <a:pt x="1607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609" y="1"/>
                  </a:lnTo>
                  <a:lnTo>
                    <a:pt x="1609" y="1"/>
                  </a:lnTo>
                  <a:lnTo>
                    <a:pt x="1609" y="1"/>
                  </a:lnTo>
                  <a:lnTo>
                    <a:pt x="1610" y="1"/>
                  </a:lnTo>
                  <a:lnTo>
                    <a:pt x="1610" y="1"/>
                  </a:lnTo>
                  <a:lnTo>
                    <a:pt x="1611" y="1"/>
                  </a:lnTo>
                  <a:lnTo>
                    <a:pt x="1611" y="1"/>
                  </a:lnTo>
                  <a:lnTo>
                    <a:pt x="1611" y="1"/>
                  </a:lnTo>
                  <a:lnTo>
                    <a:pt x="1612" y="1"/>
                  </a:lnTo>
                  <a:lnTo>
                    <a:pt x="1612" y="1"/>
                  </a:lnTo>
                  <a:lnTo>
                    <a:pt x="1613" y="1"/>
                  </a:lnTo>
                  <a:lnTo>
                    <a:pt x="1613" y="1"/>
                  </a:lnTo>
                  <a:lnTo>
                    <a:pt x="1613" y="1"/>
                  </a:lnTo>
                  <a:lnTo>
                    <a:pt x="1614" y="1"/>
                  </a:lnTo>
                  <a:lnTo>
                    <a:pt x="1614" y="1"/>
                  </a:lnTo>
                  <a:lnTo>
                    <a:pt x="1615" y="1"/>
                  </a:lnTo>
                  <a:lnTo>
                    <a:pt x="1615" y="1"/>
                  </a:lnTo>
                  <a:lnTo>
                    <a:pt x="1615" y="1"/>
                  </a:lnTo>
                  <a:lnTo>
                    <a:pt x="1616" y="1"/>
                  </a:lnTo>
                  <a:lnTo>
                    <a:pt x="1616" y="1"/>
                  </a:lnTo>
                  <a:lnTo>
                    <a:pt x="1616" y="1"/>
                  </a:lnTo>
                  <a:lnTo>
                    <a:pt x="1617" y="1"/>
                  </a:lnTo>
                  <a:lnTo>
                    <a:pt x="1617" y="1"/>
                  </a:lnTo>
                  <a:lnTo>
                    <a:pt x="1618" y="1"/>
                  </a:lnTo>
                  <a:lnTo>
                    <a:pt x="1618" y="1"/>
                  </a:lnTo>
                  <a:lnTo>
                    <a:pt x="1618" y="1"/>
                  </a:lnTo>
                  <a:lnTo>
                    <a:pt x="1619" y="1"/>
                  </a:lnTo>
                  <a:lnTo>
                    <a:pt x="1619" y="1"/>
                  </a:lnTo>
                  <a:lnTo>
                    <a:pt x="1620" y="1"/>
                  </a:lnTo>
                  <a:lnTo>
                    <a:pt x="1620" y="1"/>
                  </a:lnTo>
                  <a:lnTo>
                    <a:pt x="1621" y="1"/>
                  </a:lnTo>
                  <a:lnTo>
                    <a:pt x="1621" y="1"/>
                  </a:lnTo>
                  <a:lnTo>
                    <a:pt x="1621" y="1"/>
                  </a:lnTo>
                  <a:lnTo>
                    <a:pt x="1622" y="1"/>
                  </a:lnTo>
                  <a:lnTo>
                    <a:pt x="1622" y="1"/>
                  </a:lnTo>
                  <a:lnTo>
                    <a:pt x="1623" y="1"/>
                  </a:lnTo>
                  <a:lnTo>
                    <a:pt x="1623" y="1"/>
                  </a:lnTo>
                  <a:lnTo>
                    <a:pt x="1623" y="1"/>
                  </a:lnTo>
                  <a:lnTo>
                    <a:pt x="1623" y="1"/>
                  </a:lnTo>
                  <a:lnTo>
                    <a:pt x="1624" y="1"/>
                  </a:lnTo>
                  <a:lnTo>
                    <a:pt x="1624" y="1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626" y="1"/>
                  </a:lnTo>
                  <a:lnTo>
                    <a:pt x="1626" y="1"/>
                  </a:lnTo>
                  <a:lnTo>
                    <a:pt x="1626" y="1"/>
                  </a:lnTo>
                  <a:lnTo>
                    <a:pt x="1627" y="1"/>
                  </a:lnTo>
                  <a:lnTo>
                    <a:pt x="1627" y="1"/>
                  </a:lnTo>
                  <a:lnTo>
                    <a:pt x="1628" y="1"/>
                  </a:lnTo>
                  <a:lnTo>
                    <a:pt x="1628" y="1"/>
                  </a:lnTo>
                  <a:lnTo>
                    <a:pt x="1628" y="1"/>
                  </a:lnTo>
                  <a:lnTo>
                    <a:pt x="1629" y="1"/>
                  </a:lnTo>
                  <a:lnTo>
                    <a:pt x="1629" y="1"/>
                  </a:lnTo>
                  <a:lnTo>
                    <a:pt x="1630" y="1"/>
                  </a:lnTo>
                  <a:lnTo>
                    <a:pt x="1630" y="1"/>
                  </a:lnTo>
                  <a:lnTo>
                    <a:pt x="1630" y="1"/>
                  </a:lnTo>
                  <a:lnTo>
                    <a:pt x="1631" y="1"/>
                  </a:lnTo>
                  <a:lnTo>
                    <a:pt x="1631" y="1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3" y="1"/>
                  </a:lnTo>
                  <a:lnTo>
                    <a:pt x="1633" y="1"/>
                  </a:lnTo>
                  <a:lnTo>
                    <a:pt x="1634" y="1"/>
                  </a:lnTo>
                  <a:lnTo>
                    <a:pt x="1634" y="1"/>
                  </a:lnTo>
                  <a:lnTo>
                    <a:pt x="1635" y="1"/>
                  </a:lnTo>
                  <a:lnTo>
                    <a:pt x="1635" y="1"/>
                  </a:lnTo>
                  <a:lnTo>
                    <a:pt x="1636" y="1"/>
                  </a:lnTo>
                  <a:lnTo>
                    <a:pt x="1636" y="1"/>
                  </a:lnTo>
                  <a:lnTo>
                    <a:pt x="1636" y="0"/>
                  </a:lnTo>
                  <a:lnTo>
                    <a:pt x="1637" y="0"/>
                  </a:lnTo>
                  <a:lnTo>
                    <a:pt x="1637" y="0"/>
                  </a:lnTo>
                  <a:lnTo>
                    <a:pt x="1637" y="0"/>
                  </a:lnTo>
                  <a:lnTo>
                    <a:pt x="1638" y="0"/>
                  </a:lnTo>
                  <a:lnTo>
                    <a:pt x="1638" y="0"/>
                  </a:lnTo>
                  <a:lnTo>
                    <a:pt x="1639" y="0"/>
                  </a:lnTo>
                  <a:lnTo>
                    <a:pt x="1639" y="0"/>
                  </a:lnTo>
                  <a:lnTo>
                    <a:pt x="1640" y="0"/>
                  </a:lnTo>
                  <a:lnTo>
                    <a:pt x="1640" y="0"/>
                  </a:lnTo>
                  <a:lnTo>
                    <a:pt x="1640" y="0"/>
                  </a:lnTo>
                  <a:lnTo>
                    <a:pt x="1640" y="0"/>
                  </a:lnTo>
                  <a:lnTo>
                    <a:pt x="1641" y="0"/>
                  </a:lnTo>
                  <a:lnTo>
                    <a:pt x="1641" y="0"/>
                  </a:lnTo>
                  <a:lnTo>
                    <a:pt x="1642" y="0"/>
                  </a:lnTo>
                  <a:lnTo>
                    <a:pt x="1642" y="0"/>
                  </a:lnTo>
                  <a:lnTo>
                    <a:pt x="1643" y="0"/>
                  </a:lnTo>
                  <a:lnTo>
                    <a:pt x="1643" y="0"/>
                  </a:lnTo>
                  <a:lnTo>
                    <a:pt x="1643" y="0"/>
                  </a:lnTo>
                  <a:lnTo>
                    <a:pt x="1644" y="0"/>
                  </a:lnTo>
                  <a:lnTo>
                    <a:pt x="1644" y="0"/>
                  </a:lnTo>
                  <a:lnTo>
                    <a:pt x="1645" y="0"/>
                  </a:lnTo>
                  <a:lnTo>
                    <a:pt x="1645" y="0"/>
                  </a:lnTo>
                  <a:lnTo>
                    <a:pt x="1645" y="0"/>
                  </a:lnTo>
                  <a:lnTo>
                    <a:pt x="1646" y="0"/>
                  </a:lnTo>
                  <a:lnTo>
                    <a:pt x="1646" y="0"/>
                  </a:lnTo>
                  <a:lnTo>
                    <a:pt x="1647" y="0"/>
                  </a:lnTo>
                  <a:lnTo>
                    <a:pt x="1647" y="0"/>
                  </a:lnTo>
                  <a:lnTo>
                    <a:pt x="1647" y="0"/>
                  </a:lnTo>
                  <a:lnTo>
                    <a:pt x="1648" y="0"/>
                  </a:lnTo>
                  <a:lnTo>
                    <a:pt x="1648" y="0"/>
                  </a:lnTo>
                  <a:lnTo>
                    <a:pt x="1649" y="0"/>
                  </a:lnTo>
                  <a:lnTo>
                    <a:pt x="1649" y="0"/>
                  </a:lnTo>
                  <a:lnTo>
                    <a:pt x="1649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1651" y="0"/>
                  </a:lnTo>
                  <a:lnTo>
                    <a:pt x="1651" y="0"/>
                  </a:lnTo>
                  <a:lnTo>
                    <a:pt x="1651" y="0"/>
                  </a:lnTo>
                  <a:lnTo>
                    <a:pt x="1652" y="0"/>
                  </a:lnTo>
                  <a:lnTo>
                    <a:pt x="1652" y="0"/>
                  </a:lnTo>
                  <a:lnTo>
                    <a:pt x="1653" y="0"/>
                  </a:lnTo>
                  <a:lnTo>
                    <a:pt x="1653" y="0"/>
                  </a:lnTo>
                  <a:lnTo>
                    <a:pt x="1653" y="0"/>
                  </a:lnTo>
                  <a:lnTo>
                    <a:pt x="1654" y="0"/>
                  </a:lnTo>
                  <a:lnTo>
                    <a:pt x="1654" y="0"/>
                  </a:lnTo>
                  <a:lnTo>
                    <a:pt x="1654" y="0"/>
                  </a:lnTo>
                  <a:lnTo>
                    <a:pt x="1655" y="0"/>
                  </a:lnTo>
                  <a:lnTo>
                    <a:pt x="1655" y="0"/>
                  </a:lnTo>
                  <a:lnTo>
                    <a:pt x="1656" y="0"/>
                  </a:lnTo>
                  <a:lnTo>
                    <a:pt x="1656" y="0"/>
                  </a:lnTo>
                  <a:lnTo>
                    <a:pt x="1656" y="0"/>
                  </a:lnTo>
                  <a:lnTo>
                    <a:pt x="1657" y="0"/>
                  </a:lnTo>
                  <a:lnTo>
                    <a:pt x="1657" y="0"/>
                  </a:lnTo>
                  <a:lnTo>
                    <a:pt x="1658" y="0"/>
                  </a:lnTo>
                  <a:lnTo>
                    <a:pt x="1658" y="0"/>
                  </a:lnTo>
                  <a:lnTo>
                    <a:pt x="1658" y="0"/>
                  </a:lnTo>
                  <a:lnTo>
                    <a:pt x="1659" y="0"/>
                  </a:lnTo>
                  <a:lnTo>
                    <a:pt x="1659" y="0"/>
                  </a:lnTo>
                  <a:lnTo>
                    <a:pt x="1660" y="0"/>
                  </a:lnTo>
                  <a:lnTo>
                    <a:pt x="1660" y="0"/>
                  </a:lnTo>
                  <a:lnTo>
                    <a:pt x="1661" y="0"/>
                  </a:lnTo>
                  <a:lnTo>
                    <a:pt x="1661" y="0"/>
                  </a:lnTo>
                  <a:lnTo>
                    <a:pt x="1661" y="0"/>
                  </a:lnTo>
                  <a:lnTo>
                    <a:pt x="1661" y="0"/>
                  </a:lnTo>
                  <a:lnTo>
                    <a:pt x="1662" y="0"/>
                  </a:lnTo>
                  <a:lnTo>
                    <a:pt x="1662" y="0"/>
                  </a:lnTo>
                  <a:lnTo>
                    <a:pt x="1663" y="0"/>
                  </a:lnTo>
                  <a:lnTo>
                    <a:pt x="1663" y="0"/>
                  </a:lnTo>
                  <a:lnTo>
                    <a:pt x="1664" y="0"/>
                  </a:lnTo>
                  <a:lnTo>
                    <a:pt x="1664" y="0"/>
                  </a:lnTo>
                  <a:lnTo>
                    <a:pt x="1664" y="0"/>
                  </a:lnTo>
                  <a:lnTo>
                    <a:pt x="1665" y="0"/>
                  </a:lnTo>
                  <a:lnTo>
                    <a:pt x="1665" y="0"/>
                  </a:lnTo>
                  <a:lnTo>
                    <a:pt x="1666" y="0"/>
                  </a:lnTo>
                  <a:lnTo>
                    <a:pt x="1666" y="0"/>
                  </a:lnTo>
                  <a:lnTo>
                    <a:pt x="1666" y="0"/>
                  </a:lnTo>
                  <a:lnTo>
                    <a:pt x="1667" y="0"/>
                  </a:lnTo>
                  <a:lnTo>
                    <a:pt x="1667" y="0"/>
                  </a:lnTo>
                  <a:lnTo>
                    <a:pt x="1668" y="0"/>
                  </a:lnTo>
                  <a:lnTo>
                    <a:pt x="1668" y="0"/>
                  </a:lnTo>
                  <a:lnTo>
                    <a:pt x="1668" y="0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70" y="0"/>
                  </a:lnTo>
                  <a:lnTo>
                    <a:pt x="1670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1" y="0"/>
                  </a:lnTo>
                  <a:lnTo>
                    <a:pt x="1672" y="0"/>
                  </a:lnTo>
                  <a:lnTo>
                    <a:pt x="1672" y="0"/>
                  </a:lnTo>
                  <a:lnTo>
                    <a:pt x="1673" y="0"/>
                  </a:lnTo>
                  <a:lnTo>
                    <a:pt x="1673" y="0"/>
                  </a:lnTo>
                  <a:lnTo>
                    <a:pt x="1673" y="0"/>
                  </a:lnTo>
                  <a:lnTo>
                    <a:pt x="1674" y="0"/>
                  </a:lnTo>
                  <a:lnTo>
                    <a:pt x="1674" y="0"/>
                  </a:lnTo>
                  <a:lnTo>
                    <a:pt x="1675" y="0"/>
                  </a:lnTo>
                  <a:lnTo>
                    <a:pt x="1675" y="0"/>
                  </a:lnTo>
                  <a:lnTo>
                    <a:pt x="1676" y="0"/>
                  </a:lnTo>
                  <a:lnTo>
                    <a:pt x="1676" y="0"/>
                  </a:lnTo>
                  <a:lnTo>
                    <a:pt x="1676" y="0"/>
                  </a:lnTo>
                  <a:lnTo>
                    <a:pt x="1677" y="0"/>
                  </a:lnTo>
                  <a:lnTo>
                    <a:pt x="1677" y="0"/>
                  </a:lnTo>
                  <a:lnTo>
                    <a:pt x="1678" y="0"/>
                  </a:lnTo>
                  <a:lnTo>
                    <a:pt x="1678" y="0"/>
                  </a:lnTo>
                  <a:lnTo>
                    <a:pt x="1678" y="0"/>
                  </a:lnTo>
                  <a:lnTo>
                    <a:pt x="1678" y="0"/>
                  </a:lnTo>
                  <a:lnTo>
                    <a:pt x="1679" y="0"/>
                  </a:lnTo>
                  <a:lnTo>
                    <a:pt x="1679" y="0"/>
                  </a:lnTo>
                  <a:lnTo>
                    <a:pt x="1680" y="0"/>
                  </a:lnTo>
                  <a:lnTo>
                    <a:pt x="1680" y="0"/>
                  </a:lnTo>
                  <a:lnTo>
                    <a:pt x="1680" y="0"/>
                  </a:lnTo>
                  <a:lnTo>
                    <a:pt x="1681" y="0"/>
                  </a:lnTo>
                  <a:lnTo>
                    <a:pt x="1681" y="0"/>
                  </a:lnTo>
                  <a:lnTo>
                    <a:pt x="1682" y="0"/>
                  </a:lnTo>
                  <a:lnTo>
                    <a:pt x="1682" y="0"/>
                  </a:lnTo>
                  <a:lnTo>
                    <a:pt x="1683" y="0"/>
                  </a:lnTo>
                  <a:lnTo>
                    <a:pt x="1683" y="0"/>
                  </a:lnTo>
                  <a:lnTo>
                    <a:pt x="1683" y="0"/>
                  </a:lnTo>
                  <a:lnTo>
                    <a:pt x="1684" y="0"/>
                  </a:lnTo>
                  <a:lnTo>
                    <a:pt x="1684" y="0"/>
                  </a:lnTo>
                  <a:lnTo>
                    <a:pt x="1685" y="0"/>
                  </a:lnTo>
                  <a:lnTo>
                    <a:pt x="1685" y="0"/>
                  </a:lnTo>
                  <a:lnTo>
                    <a:pt x="1685" y="0"/>
                  </a:lnTo>
                  <a:lnTo>
                    <a:pt x="1686" y="0"/>
                  </a:lnTo>
                  <a:lnTo>
                    <a:pt x="1686" y="0"/>
                  </a:lnTo>
                  <a:lnTo>
                    <a:pt x="1686" y="0"/>
                  </a:lnTo>
                  <a:lnTo>
                    <a:pt x="1687" y="0"/>
                  </a:lnTo>
                  <a:lnTo>
                    <a:pt x="1687" y="0"/>
                  </a:lnTo>
                  <a:lnTo>
                    <a:pt x="1688" y="0"/>
                  </a:lnTo>
                  <a:lnTo>
                    <a:pt x="1688" y="0"/>
                  </a:lnTo>
                  <a:lnTo>
                    <a:pt x="1688" y="0"/>
                  </a:lnTo>
                  <a:lnTo>
                    <a:pt x="1689" y="0"/>
                  </a:lnTo>
                  <a:lnTo>
                    <a:pt x="1689" y="0"/>
                  </a:lnTo>
                  <a:lnTo>
                    <a:pt x="1690" y="0"/>
                  </a:lnTo>
                  <a:lnTo>
                    <a:pt x="1690" y="0"/>
                  </a:lnTo>
                  <a:lnTo>
                    <a:pt x="1690" y="0"/>
                  </a:lnTo>
                  <a:lnTo>
                    <a:pt x="1691" y="0"/>
                  </a:lnTo>
                  <a:lnTo>
                    <a:pt x="1691" y="0"/>
                  </a:lnTo>
                  <a:lnTo>
                    <a:pt x="1692" y="0"/>
                  </a:lnTo>
                  <a:lnTo>
                    <a:pt x="1692" y="0"/>
                  </a:lnTo>
                  <a:lnTo>
                    <a:pt x="1692" y="0"/>
                  </a:lnTo>
                  <a:lnTo>
                    <a:pt x="1693" y="0"/>
                  </a:lnTo>
                  <a:lnTo>
                    <a:pt x="1693" y="0"/>
                  </a:lnTo>
                  <a:lnTo>
                    <a:pt x="1694" y="0"/>
                  </a:lnTo>
                  <a:lnTo>
                    <a:pt x="1694" y="0"/>
                  </a:lnTo>
                  <a:lnTo>
                    <a:pt x="1695" y="0"/>
                  </a:lnTo>
                  <a:lnTo>
                    <a:pt x="1695" y="0"/>
                  </a:lnTo>
                  <a:lnTo>
                    <a:pt x="1695" y="0"/>
                  </a:lnTo>
                  <a:lnTo>
                    <a:pt x="1695" y="0"/>
                  </a:lnTo>
                  <a:lnTo>
                    <a:pt x="1696" y="0"/>
                  </a:lnTo>
                  <a:lnTo>
                    <a:pt x="1696" y="0"/>
                  </a:lnTo>
                  <a:lnTo>
                    <a:pt x="1697" y="0"/>
                  </a:lnTo>
                  <a:lnTo>
                    <a:pt x="1697" y="0"/>
                  </a:lnTo>
                  <a:lnTo>
                    <a:pt x="1698" y="0"/>
                  </a:lnTo>
                  <a:lnTo>
                    <a:pt x="1698" y="0"/>
                  </a:lnTo>
                  <a:lnTo>
                    <a:pt x="169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700" y="0"/>
                  </a:lnTo>
                  <a:lnTo>
                    <a:pt x="1700" y="0"/>
                  </a:lnTo>
                  <a:lnTo>
                    <a:pt x="1701" y="0"/>
                  </a:lnTo>
                  <a:lnTo>
                    <a:pt x="1701" y="0"/>
                  </a:lnTo>
                  <a:lnTo>
                    <a:pt x="1702" y="0"/>
                  </a:lnTo>
                  <a:lnTo>
                    <a:pt x="1702" y="0"/>
                  </a:lnTo>
                  <a:lnTo>
                    <a:pt x="1702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703" y="0"/>
                  </a:lnTo>
                  <a:lnTo>
                    <a:pt x="1704" y="0"/>
                  </a:lnTo>
                  <a:lnTo>
                    <a:pt x="1704" y="0"/>
                  </a:lnTo>
                  <a:lnTo>
                    <a:pt x="1705" y="0"/>
                  </a:lnTo>
                  <a:lnTo>
                    <a:pt x="1705" y="0"/>
                  </a:lnTo>
                  <a:lnTo>
                    <a:pt x="170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707" y="0"/>
                  </a:lnTo>
                  <a:lnTo>
                    <a:pt x="1707" y="0"/>
                  </a:lnTo>
                  <a:lnTo>
                    <a:pt x="1707" y="0"/>
                  </a:lnTo>
                  <a:lnTo>
                    <a:pt x="1708" y="0"/>
                  </a:lnTo>
                  <a:lnTo>
                    <a:pt x="1708" y="0"/>
                  </a:lnTo>
                  <a:lnTo>
                    <a:pt x="1709" y="0"/>
                  </a:lnTo>
                  <a:lnTo>
                    <a:pt x="1709" y="0"/>
                  </a:lnTo>
                  <a:lnTo>
                    <a:pt x="1709" y="0"/>
                  </a:lnTo>
                  <a:lnTo>
                    <a:pt x="1710" y="0"/>
                  </a:lnTo>
                  <a:lnTo>
                    <a:pt x="1710" y="0"/>
                  </a:lnTo>
                  <a:lnTo>
                    <a:pt x="1711" y="0"/>
                  </a:lnTo>
                  <a:lnTo>
                    <a:pt x="1711" y="0"/>
                  </a:lnTo>
                  <a:lnTo>
                    <a:pt x="1711" y="0"/>
                  </a:lnTo>
                  <a:lnTo>
                    <a:pt x="1712" y="0"/>
                  </a:lnTo>
                  <a:lnTo>
                    <a:pt x="1712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713" y="0"/>
                  </a:lnTo>
                  <a:lnTo>
                    <a:pt x="1714" y="0"/>
                  </a:lnTo>
                  <a:lnTo>
                    <a:pt x="1714" y="0"/>
                  </a:lnTo>
                  <a:lnTo>
                    <a:pt x="1715" y="0"/>
                  </a:lnTo>
                  <a:lnTo>
                    <a:pt x="1715" y="0"/>
                  </a:lnTo>
                  <a:lnTo>
                    <a:pt x="1715" y="0"/>
                  </a:lnTo>
                  <a:lnTo>
                    <a:pt x="1716" y="0"/>
                  </a:lnTo>
                  <a:lnTo>
                    <a:pt x="1716" y="0"/>
                  </a:lnTo>
                  <a:lnTo>
                    <a:pt x="1716" y="0"/>
                  </a:lnTo>
                  <a:lnTo>
                    <a:pt x="1717" y="0"/>
                  </a:lnTo>
                  <a:lnTo>
                    <a:pt x="1717" y="0"/>
                  </a:lnTo>
                  <a:lnTo>
                    <a:pt x="1718" y="0"/>
                  </a:lnTo>
                  <a:lnTo>
                    <a:pt x="1718" y="0"/>
                  </a:lnTo>
                  <a:lnTo>
                    <a:pt x="1718" y="0"/>
                  </a:lnTo>
                  <a:lnTo>
                    <a:pt x="1719" y="0"/>
                  </a:lnTo>
                  <a:lnTo>
                    <a:pt x="1719" y="0"/>
                  </a:lnTo>
                  <a:lnTo>
                    <a:pt x="1720" y="0"/>
                  </a:lnTo>
                  <a:lnTo>
                    <a:pt x="1720" y="0"/>
                  </a:lnTo>
                  <a:lnTo>
                    <a:pt x="1720" y="0"/>
                  </a:lnTo>
                  <a:lnTo>
                    <a:pt x="1721" y="0"/>
                  </a:lnTo>
                  <a:lnTo>
                    <a:pt x="1721" y="0"/>
                  </a:lnTo>
                  <a:lnTo>
                    <a:pt x="1722" y="0"/>
                  </a:lnTo>
                  <a:lnTo>
                    <a:pt x="1722" y="0"/>
                  </a:lnTo>
                  <a:lnTo>
                    <a:pt x="1723" y="0"/>
                  </a:lnTo>
                  <a:lnTo>
                    <a:pt x="1723" y="0"/>
                  </a:lnTo>
                  <a:lnTo>
                    <a:pt x="1723" y="0"/>
                  </a:lnTo>
                  <a:lnTo>
                    <a:pt x="1724" y="0"/>
                  </a:lnTo>
                  <a:lnTo>
                    <a:pt x="1724" y="0"/>
                  </a:lnTo>
                  <a:lnTo>
                    <a:pt x="1724" y="0"/>
                  </a:lnTo>
                  <a:lnTo>
                    <a:pt x="1725" y="0"/>
                  </a:lnTo>
                  <a:lnTo>
                    <a:pt x="1725" y="0"/>
                  </a:lnTo>
                  <a:lnTo>
                    <a:pt x="1726" y="0"/>
                  </a:lnTo>
                  <a:lnTo>
                    <a:pt x="1726" y="0"/>
                  </a:lnTo>
                  <a:lnTo>
                    <a:pt x="1726" y="0"/>
                  </a:lnTo>
                  <a:lnTo>
                    <a:pt x="1727" y="0"/>
                  </a:lnTo>
                  <a:lnTo>
                    <a:pt x="1727" y="0"/>
                  </a:lnTo>
                  <a:lnTo>
                    <a:pt x="1728" y="0"/>
                  </a:lnTo>
                  <a:lnTo>
                    <a:pt x="1728" y="0"/>
                  </a:lnTo>
                  <a:lnTo>
                    <a:pt x="1728" y="0"/>
                  </a:lnTo>
                  <a:lnTo>
                    <a:pt x="1729" y="0"/>
                  </a:lnTo>
                  <a:lnTo>
                    <a:pt x="1729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731" y="0"/>
                  </a:lnTo>
                  <a:lnTo>
                    <a:pt x="1731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2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3" y="0"/>
                  </a:lnTo>
                  <a:lnTo>
                    <a:pt x="1734" y="0"/>
                  </a:lnTo>
                  <a:lnTo>
                    <a:pt x="1734" y="0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735" y="0"/>
                  </a:lnTo>
                  <a:lnTo>
                    <a:pt x="1736" y="0"/>
                  </a:lnTo>
                  <a:lnTo>
                    <a:pt x="1736" y="0"/>
                  </a:lnTo>
                  <a:lnTo>
                    <a:pt x="1737" y="0"/>
                  </a:lnTo>
                  <a:lnTo>
                    <a:pt x="1737" y="0"/>
                  </a:lnTo>
                  <a:lnTo>
                    <a:pt x="1738" y="0"/>
                  </a:lnTo>
                  <a:lnTo>
                    <a:pt x="1738" y="0"/>
                  </a:lnTo>
                  <a:lnTo>
                    <a:pt x="1738" y="0"/>
                  </a:lnTo>
                  <a:lnTo>
                    <a:pt x="1739" y="0"/>
                  </a:lnTo>
                  <a:lnTo>
                    <a:pt x="1739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40" y="0"/>
                  </a:lnTo>
                  <a:lnTo>
                    <a:pt x="1741" y="0"/>
                  </a:lnTo>
                  <a:lnTo>
                    <a:pt x="1741" y="0"/>
                  </a:lnTo>
                  <a:lnTo>
                    <a:pt x="1742" y="0"/>
                  </a:lnTo>
                  <a:lnTo>
                    <a:pt x="1742" y="0"/>
                  </a:lnTo>
                  <a:lnTo>
                    <a:pt x="1743" y="0"/>
                  </a:lnTo>
                  <a:lnTo>
                    <a:pt x="1743" y="0"/>
                  </a:lnTo>
                  <a:lnTo>
                    <a:pt x="1743" y="0"/>
                  </a:lnTo>
                  <a:lnTo>
                    <a:pt x="1744" y="0"/>
                  </a:lnTo>
                  <a:lnTo>
                    <a:pt x="1744" y="0"/>
                  </a:lnTo>
                  <a:lnTo>
                    <a:pt x="1745" y="0"/>
                  </a:lnTo>
                  <a:lnTo>
                    <a:pt x="1745" y="0"/>
                  </a:lnTo>
                  <a:lnTo>
                    <a:pt x="1745" y="0"/>
                  </a:lnTo>
                  <a:lnTo>
                    <a:pt x="1746" y="0"/>
                  </a:lnTo>
                  <a:lnTo>
                    <a:pt x="1746" y="0"/>
                  </a:lnTo>
                  <a:lnTo>
                    <a:pt x="1747" y="0"/>
                  </a:lnTo>
                  <a:lnTo>
                    <a:pt x="1747" y="0"/>
                  </a:lnTo>
                  <a:lnTo>
                    <a:pt x="1747" y="0"/>
                  </a:lnTo>
                  <a:lnTo>
                    <a:pt x="1748" y="0"/>
                  </a:lnTo>
                  <a:lnTo>
                    <a:pt x="1748" y="0"/>
                  </a:lnTo>
                  <a:lnTo>
                    <a:pt x="1749" y="0"/>
                  </a:lnTo>
                  <a:lnTo>
                    <a:pt x="1749" y="0"/>
                  </a:lnTo>
                  <a:lnTo>
                    <a:pt x="1749" y="0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750" y="0"/>
                  </a:lnTo>
                  <a:lnTo>
                    <a:pt x="1751" y="0"/>
                  </a:lnTo>
                  <a:lnTo>
                    <a:pt x="1751" y="0"/>
                  </a:lnTo>
                  <a:lnTo>
                    <a:pt x="1752" y="0"/>
                  </a:lnTo>
                  <a:lnTo>
                    <a:pt x="1752" y="0"/>
                  </a:lnTo>
                  <a:lnTo>
                    <a:pt x="1753" y="0"/>
                  </a:lnTo>
                  <a:lnTo>
                    <a:pt x="1753" y="0"/>
                  </a:lnTo>
                  <a:lnTo>
                    <a:pt x="1753" y="0"/>
                  </a:lnTo>
                  <a:lnTo>
                    <a:pt x="1754" y="0"/>
                  </a:lnTo>
                  <a:lnTo>
                    <a:pt x="1754" y="0"/>
                  </a:lnTo>
                  <a:lnTo>
                    <a:pt x="1754" y="0"/>
                  </a:lnTo>
                  <a:lnTo>
                    <a:pt x="1755" y="0"/>
                  </a:lnTo>
                  <a:lnTo>
                    <a:pt x="1755" y="0"/>
                  </a:lnTo>
                  <a:lnTo>
                    <a:pt x="1756" y="0"/>
                  </a:lnTo>
                  <a:lnTo>
                    <a:pt x="1756" y="0"/>
                  </a:lnTo>
                  <a:lnTo>
                    <a:pt x="1757" y="0"/>
                  </a:lnTo>
                  <a:lnTo>
                    <a:pt x="1757" y="0"/>
                  </a:lnTo>
                  <a:lnTo>
                    <a:pt x="1757" y="0"/>
                  </a:lnTo>
                  <a:lnTo>
                    <a:pt x="1758" y="0"/>
                  </a:lnTo>
                  <a:lnTo>
                    <a:pt x="1758" y="0"/>
                  </a:lnTo>
                  <a:lnTo>
                    <a:pt x="1758" y="0"/>
                  </a:lnTo>
                  <a:lnTo>
                    <a:pt x="1759" y="0"/>
                  </a:lnTo>
                  <a:lnTo>
                    <a:pt x="1759" y="0"/>
                  </a:lnTo>
                  <a:lnTo>
                    <a:pt x="1760" y="0"/>
                  </a:lnTo>
                  <a:lnTo>
                    <a:pt x="1760" y="0"/>
                  </a:lnTo>
                  <a:lnTo>
                    <a:pt x="1760" y="0"/>
                  </a:lnTo>
                  <a:lnTo>
                    <a:pt x="1761" y="0"/>
                  </a:lnTo>
                  <a:lnTo>
                    <a:pt x="1761" y="0"/>
                  </a:lnTo>
                  <a:lnTo>
                    <a:pt x="1761" y="0"/>
                  </a:lnTo>
                  <a:lnTo>
                    <a:pt x="1762" y="0"/>
                  </a:lnTo>
                  <a:lnTo>
                    <a:pt x="1762" y="0"/>
                  </a:lnTo>
                  <a:lnTo>
                    <a:pt x="1763" y="0"/>
                  </a:lnTo>
                  <a:lnTo>
                    <a:pt x="1763" y="0"/>
                  </a:lnTo>
                  <a:lnTo>
                    <a:pt x="1764" y="0"/>
                  </a:lnTo>
                  <a:lnTo>
                    <a:pt x="1764" y="0"/>
                  </a:lnTo>
                  <a:lnTo>
                    <a:pt x="1764" y="0"/>
                  </a:lnTo>
                  <a:lnTo>
                    <a:pt x="1765" y="0"/>
                  </a:lnTo>
                  <a:lnTo>
                    <a:pt x="1765" y="0"/>
                  </a:lnTo>
                  <a:lnTo>
                    <a:pt x="1766" y="0"/>
                  </a:lnTo>
                  <a:lnTo>
                    <a:pt x="1766" y="0"/>
                  </a:lnTo>
                  <a:lnTo>
                    <a:pt x="1766" y="0"/>
                  </a:lnTo>
                  <a:lnTo>
                    <a:pt x="1767" y="0"/>
                  </a:lnTo>
                  <a:lnTo>
                    <a:pt x="1767" y="0"/>
                  </a:lnTo>
                  <a:lnTo>
                    <a:pt x="1768" y="0"/>
                  </a:lnTo>
                  <a:lnTo>
                    <a:pt x="1768" y="0"/>
                  </a:lnTo>
                  <a:lnTo>
                    <a:pt x="1768" y="0"/>
                  </a:lnTo>
                  <a:lnTo>
                    <a:pt x="1769" y="0"/>
                  </a:lnTo>
                  <a:lnTo>
                    <a:pt x="1769" y="0"/>
                  </a:lnTo>
                  <a:lnTo>
                    <a:pt x="1770" y="0"/>
                  </a:lnTo>
                  <a:lnTo>
                    <a:pt x="1770" y="0"/>
                  </a:lnTo>
                  <a:lnTo>
                    <a:pt x="1770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771" y="0"/>
                  </a:lnTo>
                  <a:lnTo>
                    <a:pt x="1772" y="0"/>
                  </a:lnTo>
                  <a:lnTo>
                    <a:pt x="1772" y="0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74" y="0"/>
                  </a:lnTo>
                  <a:lnTo>
                    <a:pt x="1774" y="0"/>
                  </a:lnTo>
                  <a:lnTo>
                    <a:pt x="1775" y="0"/>
                  </a:lnTo>
                  <a:lnTo>
                    <a:pt x="1775" y="0"/>
                  </a:lnTo>
                  <a:lnTo>
                    <a:pt x="1775" y="0"/>
                  </a:lnTo>
                  <a:lnTo>
                    <a:pt x="1776" y="0"/>
                  </a:lnTo>
                  <a:lnTo>
                    <a:pt x="1776" y="0"/>
                  </a:lnTo>
                  <a:lnTo>
                    <a:pt x="1777" y="0"/>
                  </a:lnTo>
                  <a:lnTo>
                    <a:pt x="177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779" y="0"/>
                  </a:lnTo>
                  <a:lnTo>
                    <a:pt x="1779" y="0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81" y="0"/>
                  </a:lnTo>
                  <a:lnTo>
                    <a:pt x="1781" y="0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783" y="0"/>
                  </a:lnTo>
                  <a:lnTo>
                    <a:pt x="1783" y="0"/>
                  </a:lnTo>
                  <a:lnTo>
                    <a:pt x="1783" y="0"/>
                  </a:lnTo>
                  <a:lnTo>
                    <a:pt x="1784" y="0"/>
                  </a:lnTo>
                  <a:lnTo>
                    <a:pt x="1784" y="0"/>
                  </a:lnTo>
                  <a:lnTo>
                    <a:pt x="1785" y="0"/>
                  </a:lnTo>
                  <a:lnTo>
                    <a:pt x="1785" y="0"/>
                  </a:lnTo>
                  <a:lnTo>
                    <a:pt x="1785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87" y="0"/>
                  </a:lnTo>
                  <a:lnTo>
                    <a:pt x="1787" y="0"/>
                  </a:lnTo>
                  <a:lnTo>
                    <a:pt x="1788" y="0"/>
                  </a:lnTo>
                  <a:lnTo>
                    <a:pt x="1788" y="0"/>
                  </a:lnTo>
                  <a:lnTo>
                    <a:pt x="1788" y="0"/>
                  </a:lnTo>
                  <a:lnTo>
                    <a:pt x="1789" y="0"/>
                  </a:lnTo>
                  <a:lnTo>
                    <a:pt x="1789" y="0"/>
                  </a:lnTo>
                  <a:lnTo>
                    <a:pt x="1790" y="0"/>
                  </a:lnTo>
                  <a:lnTo>
                    <a:pt x="1790" y="0"/>
                  </a:lnTo>
                  <a:lnTo>
                    <a:pt x="1790" y="0"/>
                  </a:lnTo>
                  <a:lnTo>
                    <a:pt x="1791" y="0"/>
                  </a:lnTo>
                  <a:lnTo>
                    <a:pt x="1791" y="0"/>
                  </a:lnTo>
                  <a:lnTo>
                    <a:pt x="1792" y="0"/>
                  </a:lnTo>
                  <a:lnTo>
                    <a:pt x="1792" y="0"/>
                  </a:lnTo>
                  <a:lnTo>
                    <a:pt x="1792" y="0"/>
                  </a:lnTo>
                  <a:lnTo>
                    <a:pt x="1793" y="0"/>
                  </a:lnTo>
                  <a:lnTo>
                    <a:pt x="179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95" y="0"/>
                  </a:lnTo>
                  <a:lnTo>
                    <a:pt x="1795" y="0"/>
                  </a:lnTo>
                  <a:lnTo>
                    <a:pt x="1795" y="0"/>
                  </a:lnTo>
                  <a:lnTo>
                    <a:pt x="1795" y="0"/>
                  </a:lnTo>
                  <a:lnTo>
                    <a:pt x="1796" y="0"/>
                  </a:lnTo>
                  <a:lnTo>
                    <a:pt x="1796" y="0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9" y="0"/>
                  </a:lnTo>
                  <a:lnTo>
                    <a:pt x="1799" y="0"/>
                  </a:lnTo>
                  <a:lnTo>
                    <a:pt x="1800" y="0"/>
                  </a:lnTo>
                  <a:lnTo>
                    <a:pt x="1800" y="0"/>
                  </a:lnTo>
                  <a:lnTo>
                    <a:pt x="1800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1802" y="0"/>
                  </a:lnTo>
                  <a:lnTo>
                    <a:pt x="1802" y="0"/>
                  </a:lnTo>
                  <a:lnTo>
                    <a:pt x="1802" y="0"/>
                  </a:lnTo>
                  <a:lnTo>
                    <a:pt x="1803" y="0"/>
                  </a:lnTo>
                  <a:lnTo>
                    <a:pt x="1803" y="0"/>
                  </a:lnTo>
                  <a:lnTo>
                    <a:pt x="1803" y="0"/>
                  </a:lnTo>
                  <a:lnTo>
                    <a:pt x="1804" y="0"/>
                  </a:lnTo>
                  <a:lnTo>
                    <a:pt x="1804" y="0"/>
                  </a:lnTo>
                  <a:lnTo>
                    <a:pt x="1805" y="0"/>
                  </a:lnTo>
                  <a:lnTo>
                    <a:pt x="1805" y="0"/>
                  </a:lnTo>
                  <a:lnTo>
                    <a:pt x="1805" y="0"/>
                  </a:lnTo>
                  <a:lnTo>
                    <a:pt x="1806" y="0"/>
                  </a:lnTo>
                  <a:lnTo>
                    <a:pt x="1806" y="0"/>
                  </a:lnTo>
                  <a:lnTo>
                    <a:pt x="1807" y="0"/>
                  </a:lnTo>
                  <a:lnTo>
                    <a:pt x="1807" y="0"/>
                  </a:lnTo>
                  <a:lnTo>
                    <a:pt x="1807" y="0"/>
                  </a:lnTo>
                  <a:lnTo>
                    <a:pt x="1808" y="0"/>
                  </a:lnTo>
                  <a:lnTo>
                    <a:pt x="1808" y="0"/>
                  </a:lnTo>
                  <a:lnTo>
                    <a:pt x="1809" y="0"/>
                  </a:lnTo>
                  <a:lnTo>
                    <a:pt x="1809" y="0"/>
                  </a:lnTo>
                  <a:lnTo>
                    <a:pt x="1809" y="0"/>
                  </a:lnTo>
                  <a:lnTo>
                    <a:pt x="1810" y="0"/>
                  </a:lnTo>
                  <a:lnTo>
                    <a:pt x="1810" y="0"/>
                  </a:lnTo>
                  <a:lnTo>
                    <a:pt x="1811" y="0"/>
                  </a:lnTo>
                  <a:lnTo>
                    <a:pt x="1811" y="0"/>
                  </a:lnTo>
                  <a:lnTo>
                    <a:pt x="1811" y="0"/>
                  </a:lnTo>
                  <a:lnTo>
                    <a:pt x="1812" y="0"/>
                  </a:lnTo>
                  <a:lnTo>
                    <a:pt x="1812" y="0"/>
                  </a:lnTo>
                  <a:lnTo>
                    <a:pt x="1813" y="0"/>
                  </a:lnTo>
                  <a:lnTo>
                    <a:pt x="1813" y="0"/>
                  </a:lnTo>
                  <a:lnTo>
                    <a:pt x="1813" y="0"/>
                  </a:lnTo>
                  <a:lnTo>
                    <a:pt x="1814" y="0"/>
                  </a:lnTo>
                  <a:lnTo>
                    <a:pt x="1814" y="0"/>
                  </a:lnTo>
                  <a:lnTo>
                    <a:pt x="1815" y="0"/>
                  </a:lnTo>
                  <a:lnTo>
                    <a:pt x="1815" y="0"/>
                  </a:lnTo>
                  <a:lnTo>
                    <a:pt x="1815" y="0"/>
                  </a:lnTo>
                  <a:lnTo>
                    <a:pt x="1816" y="0"/>
                  </a:lnTo>
                  <a:lnTo>
                    <a:pt x="1816" y="0"/>
                  </a:lnTo>
                  <a:lnTo>
                    <a:pt x="1816" y="0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818" y="0"/>
                  </a:lnTo>
                  <a:lnTo>
                    <a:pt x="1818" y="0"/>
                  </a:lnTo>
                  <a:lnTo>
                    <a:pt x="1819" y="0"/>
                  </a:lnTo>
                  <a:lnTo>
                    <a:pt x="1819" y="0"/>
                  </a:lnTo>
                  <a:lnTo>
                    <a:pt x="1819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21" y="0"/>
                  </a:lnTo>
                  <a:lnTo>
                    <a:pt x="1821" y="0"/>
                  </a:lnTo>
                  <a:lnTo>
                    <a:pt x="1822" y="0"/>
                  </a:lnTo>
                  <a:lnTo>
                    <a:pt x="1822" y="0"/>
                  </a:lnTo>
                  <a:lnTo>
                    <a:pt x="1823" y="0"/>
                  </a:lnTo>
                  <a:lnTo>
                    <a:pt x="1823" y="0"/>
                  </a:lnTo>
                  <a:lnTo>
                    <a:pt x="1823" y="0"/>
                  </a:lnTo>
                  <a:lnTo>
                    <a:pt x="1824" y="0"/>
                  </a:lnTo>
                  <a:lnTo>
                    <a:pt x="1824" y="0"/>
                  </a:lnTo>
                  <a:lnTo>
                    <a:pt x="1824" y="0"/>
                  </a:lnTo>
                  <a:lnTo>
                    <a:pt x="1825" y="0"/>
                  </a:lnTo>
                  <a:lnTo>
                    <a:pt x="1825" y="0"/>
                  </a:lnTo>
                  <a:lnTo>
                    <a:pt x="1826" y="0"/>
                  </a:lnTo>
                  <a:lnTo>
                    <a:pt x="1826" y="0"/>
                  </a:lnTo>
                  <a:lnTo>
                    <a:pt x="1826" y="0"/>
                  </a:lnTo>
                  <a:lnTo>
                    <a:pt x="1827" y="0"/>
                  </a:lnTo>
                  <a:lnTo>
                    <a:pt x="1827" y="0"/>
                  </a:lnTo>
                  <a:lnTo>
                    <a:pt x="1828" y="0"/>
                  </a:lnTo>
                  <a:lnTo>
                    <a:pt x="1828" y="0"/>
                  </a:lnTo>
                  <a:lnTo>
                    <a:pt x="1828" y="0"/>
                  </a:lnTo>
                  <a:lnTo>
                    <a:pt x="1829" y="0"/>
                  </a:lnTo>
                  <a:lnTo>
                    <a:pt x="1829" y="0"/>
                  </a:lnTo>
                  <a:lnTo>
                    <a:pt x="1830" y="0"/>
                  </a:lnTo>
                  <a:lnTo>
                    <a:pt x="1830" y="0"/>
                  </a:lnTo>
                  <a:lnTo>
                    <a:pt x="1830" y="0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32" y="0"/>
                  </a:lnTo>
                  <a:lnTo>
                    <a:pt x="1832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5" y="0"/>
                  </a:lnTo>
                  <a:lnTo>
                    <a:pt x="1835" y="0"/>
                  </a:lnTo>
                  <a:lnTo>
                    <a:pt x="1835" y="0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37" y="0"/>
                  </a:lnTo>
                  <a:lnTo>
                    <a:pt x="1837" y="0"/>
                  </a:lnTo>
                  <a:lnTo>
                    <a:pt x="1838" y="0"/>
                  </a:lnTo>
                  <a:lnTo>
                    <a:pt x="1838" y="0"/>
                  </a:lnTo>
                  <a:lnTo>
                    <a:pt x="1838" y="0"/>
                  </a:lnTo>
                  <a:lnTo>
                    <a:pt x="1839" y="0"/>
                  </a:lnTo>
                  <a:lnTo>
                    <a:pt x="1839" y="0"/>
                  </a:lnTo>
                  <a:lnTo>
                    <a:pt x="1840" y="0"/>
                  </a:lnTo>
                  <a:lnTo>
                    <a:pt x="1840" y="0"/>
                  </a:lnTo>
                  <a:lnTo>
                    <a:pt x="1840" y="0"/>
                  </a:lnTo>
                  <a:lnTo>
                    <a:pt x="1841" y="0"/>
                  </a:lnTo>
                  <a:lnTo>
                    <a:pt x="1841" y="0"/>
                  </a:lnTo>
                  <a:lnTo>
                    <a:pt x="1841" y="0"/>
                  </a:lnTo>
                  <a:lnTo>
                    <a:pt x="1842" y="0"/>
                  </a:lnTo>
                  <a:lnTo>
                    <a:pt x="1842" y="0"/>
                  </a:lnTo>
                  <a:lnTo>
                    <a:pt x="1842" y="0"/>
                  </a:lnTo>
                  <a:lnTo>
                    <a:pt x="1843" y="0"/>
                  </a:lnTo>
                  <a:lnTo>
                    <a:pt x="1843" y="0"/>
                  </a:lnTo>
                  <a:lnTo>
                    <a:pt x="1844" y="0"/>
                  </a:lnTo>
                  <a:lnTo>
                    <a:pt x="1844" y="0"/>
                  </a:lnTo>
                  <a:lnTo>
                    <a:pt x="1845" y="0"/>
                  </a:lnTo>
                  <a:lnTo>
                    <a:pt x="1845" y="0"/>
                  </a:lnTo>
                  <a:lnTo>
                    <a:pt x="1845" y="0"/>
                  </a:lnTo>
                  <a:lnTo>
                    <a:pt x="1846" y="0"/>
                  </a:lnTo>
                  <a:lnTo>
                    <a:pt x="1846" y="0"/>
                  </a:lnTo>
                  <a:lnTo>
                    <a:pt x="1847" y="0"/>
                  </a:lnTo>
                  <a:lnTo>
                    <a:pt x="1847" y="0"/>
                  </a:lnTo>
                  <a:lnTo>
                    <a:pt x="1847" y="0"/>
                  </a:lnTo>
                  <a:lnTo>
                    <a:pt x="1848" y="0"/>
                  </a:lnTo>
                  <a:lnTo>
                    <a:pt x="1848" y="0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50" y="0"/>
                  </a:lnTo>
                  <a:lnTo>
                    <a:pt x="1850" y="0"/>
                  </a:lnTo>
                  <a:lnTo>
                    <a:pt x="1850" y="0"/>
                  </a:lnTo>
                  <a:lnTo>
                    <a:pt x="1851" y="0"/>
                  </a:lnTo>
                  <a:lnTo>
                    <a:pt x="1851" y="0"/>
                  </a:lnTo>
                  <a:lnTo>
                    <a:pt x="1852" y="0"/>
                  </a:lnTo>
                  <a:lnTo>
                    <a:pt x="1852" y="0"/>
                  </a:lnTo>
                  <a:lnTo>
                    <a:pt x="1852" y="0"/>
                  </a:lnTo>
                  <a:lnTo>
                    <a:pt x="1853" y="0"/>
                  </a:lnTo>
                  <a:lnTo>
                    <a:pt x="1853" y="0"/>
                  </a:lnTo>
                  <a:lnTo>
                    <a:pt x="1854" y="0"/>
                  </a:lnTo>
                  <a:lnTo>
                    <a:pt x="1854" y="0"/>
                  </a:lnTo>
                  <a:lnTo>
                    <a:pt x="1854" y="0"/>
                  </a:lnTo>
                  <a:lnTo>
                    <a:pt x="1855" y="0"/>
                  </a:lnTo>
                  <a:lnTo>
                    <a:pt x="1855" y="0"/>
                  </a:lnTo>
                  <a:lnTo>
                    <a:pt x="1856" y="0"/>
                  </a:lnTo>
                  <a:lnTo>
                    <a:pt x="1856" y="0"/>
                  </a:lnTo>
                  <a:lnTo>
                    <a:pt x="1857" y="0"/>
                  </a:lnTo>
                  <a:lnTo>
                    <a:pt x="1857" y="0"/>
                  </a:lnTo>
                  <a:lnTo>
                    <a:pt x="1857" y="0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1859" y="0"/>
                  </a:lnTo>
                  <a:lnTo>
                    <a:pt x="1859" y="0"/>
                  </a:lnTo>
                  <a:lnTo>
                    <a:pt x="1860" y="0"/>
                  </a:lnTo>
                  <a:lnTo>
                    <a:pt x="1860" y="0"/>
                  </a:lnTo>
                  <a:lnTo>
                    <a:pt x="1860" y="0"/>
                  </a:lnTo>
                  <a:lnTo>
                    <a:pt x="1861" y="0"/>
                  </a:lnTo>
                  <a:lnTo>
                    <a:pt x="1861" y="0"/>
                  </a:lnTo>
                  <a:lnTo>
                    <a:pt x="1862" y="0"/>
                  </a:lnTo>
                  <a:lnTo>
                    <a:pt x="1862" y="0"/>
                  </a:lnTo>
                  <a:lnTo>
                    <a:pt x="1862" y="0"/>
                  </a:lnTo>
                  <a:lnTo>
                    <a:pt x="1863" y="0"/>
                  </a:lnTo>
                  <a:lnTo>
                    <a:pt x="186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65" y="0"/>
                  </a:lnTo>
                  <a:lnTo>
                    <a:pt x="1865" y="0"/>
                  </a:lnTo>
                  <a:lnTo>
                    <a:pt x="1866" y="0"/>
                  </a:lnTo>
                  <a:lnTo>
                    <a:pt x="1866" y="0"/>
                  </a:lnTo>
                  <a:lnTo>
                    <a:pt x="1866" y="0"/>
                  </a:lnTo>
                  <a:lnTo>
                    <a:pt x="1867" y="0"/>
                  </a:lnTo>
                  <a:lnTo>
                    <a:pt x="1867" y="0"/>
                  </a:lnTo>
                  <a:lnTo>
                    <a:pt x="1867" y="0"/>
                  </a:lnTo>
                  <a:lnTo>
                    <a:pt x="1868" y="0"/>
                  </a:lnTo>
                  <a:lnTo>
                    <a:pt x="1868" y="0"/>
                  </a:lnTo>
                  <a:lnTo>
                    <a:pt x="1869" y="0"/>
                  </a:lnTo>
                  <a:lnTo>
                    <a:pt x="1869" y="0"/>
                  </a:lnTo>
                  <a:lnTo>
                    <a:pt x="1870" y="0"/>
                  </a:lnTo>
                  <a:lnTo>
                    <a:pt x="1870" y="0"/>
                  </a:lnTo>
                  <a:lnTo>
                    <a:pt x="1870" y="0"/>
                  </a:lnTo>
                  <a:lnTo>
                    <a:pt x="1871" y="0"/>
                  </a:lnTo>
                  <a:lnTo>
                    <a:pt x="1871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2" y="0"/>
                  </a:lnTo>
                  <a:lnTo>
                    <a:pt x="1873" y="0"/>
                  </a:lnTo>
                  <a:lnTo>
                    <a:pt x="1873" y="0"/>
                  </a:lnTo>
                  <a:lnTo>
                    <a:pt x="1873" y="0"/>
                  </a:lnTo>
                  <a:lnTo>
                    <a:pt x="1874" y="0"/>
                  </a:lnTo>
                  <a:lnTo>
                    <a:pt x="1874" y="0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1877" y="0"/>
                  </a:lnTo>
                  <a:lnTo>
                    <a:pt x="1877" y="0"/>
                  </a:lnTo>
                  <a:lnTo>
                    <a:pt x="1877" y="0"/>
                  </a:lnTo>
                  <a:lnTo>
                    <a:pt x="1878" y="0"/>
                  </a:lnTo>
                  <a:lnTo>
                    <a:pt x="1878" y="0"/>
                  </a:lnTo>
                  <a:lnTo>
                    <a:pt x="1878" y="0"/>
                  </a:lnTo>
                  <a:lnTo>
                    <a:pt x="1879" y="0"/>
                  </a:lnTo>
                  <a:lnTo>
                    <a:pt x="1879" y="0"/>
                  </a:lnTo>
                  <a:lnTo>
                    <a:pt x="1880" y="0"/>
                  </a:lnTo>
                  <a:lnTo>
                    <a:pt x="1880" y="0"/>
                  </a:lnTo>
                  <a:lnTo>
                    <a:pt x="1881" y="0"/>
                  </a:lnTo>
                  <a:lnTo>
                    <a:pt x="1881" y="0"/>
                  </a:lnTo>
                  <a:lnTo>
                    <a:pt x="1881" y="0"/>
                  </a:lnTo>
                  <a:lnTo>
                    <a:pt x="1882" y="0"/>
                  </a:lnTo>
                  <a:lnTo>
                    <a:pt x="1882" y="0"/>
                  </a:lnTo>
                  <a:lnTo>
                    <a:pt x="1883" y="0"/>
                  </a:lnTo>
                  <a:lnTo>
                    <a:pt x="1883" y="0"/>
                  </a:lnTo>
                  <a:lnTo>
                    <a:pt x="1883" y="0"/>
                  </a:lnTo>
                  <a:lnTo>
                    <a:pt x="1884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1885" y="0"/>
                  </a:lnTo>
                  <a:lnTo>
                    <a:pt x="1885" y="0"/>
                  </a:lnTo>
                  <a:lnTo>
                    <a:pt x="1886" y="0"/>
                  </a:lnTo>
                  <a:lnTo>
                    <a:pt x="1886" y="0"/>
                  </a:lnTo>
                  <a:lnTo>
                    <a:pt x="1887" y="0"/>
                  </a:lnTo>
                  <a:lnTo>
                    <a:pt x="1887" y="0"/>
                  </a:lnTo>
                  <a:lnTo>
                    <a:pt x="1887" y="0"/>
                  </a:lnTo>
                  <a:lnTo>
                    <a:pt x="1888" y="0"/>
                  </a:lnTo>
                  <a:lnTo>
                    <a:pt x="1888" y="0"/>
                  </a:lnTo>
                  <a:lnTo>
                    <a:pt x="1888" y="0"/>
                  </a:lnTo>
                  <a:lnTo>
                    <a:pt x="1889" y="0"/>
                  </a:lnTo>
                  <a:lnTo>
                    <a:pt x="1889" y="0"/>
                  </a:lnTo>
                  <a:lnTo>
                    <a:pt x="1890" y="0"/>
                  </a:lnTo>
                  <a:lnTo>
                    <a:pt x="1890" y="0"/>
                  </a:lnTo>
                  <a:lnTo>
                    <a:pt x="1890" y="0"/>
                  </a:lnTo>
                  <a:lnTo>
                    <a:pt x="1891" y="0"/>
                  </a:lnTo>
                  <a:lnTo>
                    <a:pt x="1891" y="0"/>
                  </a:lnTo>
                  <a:lnTo>
                    <a:pt x="1892" y="0"/>
                  </a:lnTo>
                  <a:lnTo>
                    <a:pt x="1892" y="0"/>
                  </a:lnTo>
                  <a:lnTo>
                    <a:pt x="1892" y="0"/>
                  </a:lnTo>
                  <a:lnTo>
                    <a:pt x="1893" y="0"/>
                  </a:lnTo>
                  <a:lnTo>
                    <a:pt x="1893" y="0"/>
                  </a:lnTo>
                  <a:lnTo>
                    <a:pt x="1894" y="0"/>
                  </a:lnTo>
                  <a:lnTo>
                    <a:pt x="1894" y="0"/>
                  </a:lnTo>
                  <a:lnTo>
                    <a:pt x="1895" y="0"/>
                  </a:lnTo>
                  <a:lnTo>
                    <a:pt x="1895" y="0"/>
                  </a:lnTo>
                  <a:lnTo>
                    <a:pt x="1895" y="0"/>
                  </a:lnTo>
                  <a:lnTo>
                    <a:pt x="1895" y="0"/>
                  </a:lnTo>
                  <a:lnTo>
                    <a:pt x="1896" y="0"/>
                  </a:lnTo>
                  <a:lnTo>
                    <a:pt x="1896" y="0"/>
                  </a:lnTo>
                  <a:lnTo>
                    <a:pt x="1897" y="0"/>
                  </a:lnTo>
                  <a:lnTo>
                    <a:pt x="1897" y="0"/>
                  </a:lnTo>
                  <a:lnTo>
                    <a:pt x="1897" y="0"/>
                  </a:lnTo>
                  <a:lnTo>
                    <a:pt x="1898" y="0"/>
                  </a:lnTo>
                  <a:lnTo>
                    <a:pt x="1898" y="0"/>
                  </a:lnTo>
                  <a:lnTo>
                    <a:pt x="1899" y="0"/>
                  </a:lnTo>
                  <a:lnTo>
                    <a:pt x="1899" y="0"/>
                  </a:lnTo>
                  <a:lnTo>
                    <a:pt x="1900" y="0"/>
                  </a:lnTo>
                  <a:lnTo>
                    <a:pt x="1900" y="0"/>
                  </a:lnTo>
                  <a:lnTo>
                    <a:pt x="1900" y="0"/>
                  </a:lnTo>
                  <a:lnTo>
                    <a:pt x="1901" y="0"/>
                  </a:lnTo>
                  <a:lnTo>
                    <a:pt x="1901" y="0"/>
                  </a:lnTo>
                  <a:lnTo>
                    <a:pt x="1902" y="0"/>
                  </a:lnTo>
                  <a:lnTo>
                    <a:pt x="1902" y="0"/>
                  </a:lnTo>
                  <a:lnTo>
                    <a:pt x="1902" y="0"/>
                  </a:lnTo>
                  <a:lnTo>
                    <a:pt x="1903" y="0"/>
                  </a:lnTo>
                  <a:lnTo>
                    <a:pt x="1903" y="0"/>
                  </a:lnTo>
                  <a:lnTo>
                    <a:pt x="1904" y="0"/>
                  </a:lnTo>
                  <a:lnTo>
                    <a:pt x="1904" y="0"/>
                  </a:lnTo>
                  <a:lnTo>
                    <a:pt x="1904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6" y="0"/>
                  </a:lnTo>
                  <a:lnTo>
                    <a:pt x="1906" y="0"/>
                  </a:lnTo>
                  <a:lnTo>
                    <a:pt x="1907" y="0"/>
                  </a:lnTo>
                  <a:lnTo>
                    <a:pt x="1907" y="0"/>
                  </a:lnTo>
                  <a:lnTo>
                    <a:pt x="1907" y="0"/>
                  </a:lnTo>
                  <a:lnTo>
                    <a:pt x="1908" y="0"/>
                  </a:lnTo>
                  <a:lnTo>
                    <a:pt x="1908" y="0"/>
                  </a:lnTo>
                  <a:lnTo>
                    <a:pt x="1909" y="0"/>
                  </a:lnTo>
                  <a:lnTo>
                    <a:pt x="1909" y="0"/>
                  </a:lnTo>
                  <a:lnTo>
                    <a:pt x="1909" y="0"/>
                  </a:lnTo>
                  <a:lnTo>
                    <a:pt x="1910" y="0"/>
                  </a:lnTo>
                  <a:lnTo>
                    <a:pt x="1910" y="0"/>
                  </a:lnTo>
                  <a:lnTo>
                    <a:pt x="1911" y="0"/>
                  </a:lnTo>
                  <a:lnTo>
                    <a:pt x="1911" y="0"/>
                  </a:lnTo>
                  <a:lnTo>
                    <a:pt x="1912" y="0"/>
                  </a:lnTo>
                  <a:lnTo>
                    <a:pt x="1912" y="0"/>
                  </a:lnTo>
                  <a:lnTo>
                    <a:pt x="1912" y="0"/>
                  </a:lnTo>
                  <a:lnTo>
                    <a:pt x="1912" y="0"/>
                  </a:lnTo>
                  <a:lnTo>
                    <a:pt x="1913" y="0"/>
                  </a:lnTo>
                  <a:lnTo>
                    <a:pt x="1913" y="0"/>
                  </a:lnTo>
                  <a:lnTo>
                    <a:pt x="1914" y="0"/>
                  </a:lnTo>
                  <a:lnTo>
                    <a:pt x="1914" y="0"/>
                  </a:lnTo>
                  <a:lnTo>
                    <a:pt x="1915" y="0"/>
                  </a:lnTo>
                  <a:lnTo>
                    <a:pt x="1915" y="0"/>
                  </a:lnTo>
                  <a:lnTo>
                    <a:pt x="1915" y="0"/>
                  </a:lnTo>
                  <a:lnTo>
                    <a:pt x="1916" y="0"/>
                  </a:lnTo>
                  <a:lnTo>
                    <a:pt x="1916" y="0"/>
                  </a:lnTo>
                  <a:lnTo>
                    <a:pt x="1916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18" y="0"/>
                  </a:lnTo>
                  <a:lnTo>
                    <a:pt x="1918" y="0"/>
                  </a:lnTo>
                  <a:lnTo>
                    <a:pt x="1919" y="0"/>
                  </a:lnTo>
                  <a:lnTo>
                    <a:pt x="1919" y="0"/>
                  </a:lnTo>
                  <a:lnTo>
                    <a:pt x="1919" y="0"/>
                  </a:lnTo>
                  <a:lnTo>
                    <a:pt x="1920" y="0"/>
                  </a:lnTo>
                  <a:lnTo>
                    <a:pt x="1920" y="0"/>
                  </a:lnTo>
                  <a:lnTo>
                    <a:pt x="1920" y="0"/>
                  </a:lnTo>
                  <a:lnTo>
                    <a:pt x="1921" y="0"/>
                  </a:lnTo>
                  <a:lnTo>
                    <a:pt x="1921" y="0"/>
                  </a:lnTo>
                  <a:lnTo>
                    <a:pt x="1922" y="0"/>
                  </a:lnTo>
                  <a:lnTo>
                    <a:pt x="1922" y="0"/>
                  </a:lnTo>
                  <a:lnTo>
                    <a:pt x="1922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925" y="0"/>
                  </a:lnTo>
                  <a:lnTo>
                    <a:pt x="1925" y="0"/>
                  </a:lnTo>
                  <a:lnTo>
                    <a:pt x="1926" y="0"/>
                  </a:lnTo>
                  <a:lnTo>
                    <a:pt x="1926" y="0"/>
                  </a:lnTo>
                  <a:lnTo>
                    <a:pt x="1926" y="0"/>
                  </a:lnTo>
                  <a:lnTo>
                    <a:pt x="1927" y="0"/>
                  </a:lnTo>
                  <a:lnTo>
                    <a:pt x="1927" y="0"/>
                  </a:lnTo>
                  <a:lnTo>
                    <a:pt x="1928" y="0"/>
                  </a:lnTo>
                  <a:lnTo>
                    <a:pt x="1928" y="0"/>
                  </a:lnTo>
                  <a:lnTo>
                    <a:pt x="1928" y="0"/>
                  </a:lnTo>
                  <a:lnTo>
                    <a:pt x="1929" y="0"/>
                  </a:lnTo>
                  <a:lnTo>
                    <a:pt x="1929" y="0"/>
                  </a:lnTo>
                  <a:lnTo>
                    <a:pt x="1930" y="0"/>
                  </a:lnTo>
                  <a:lnTo>
                    <a:pt x="1930" y="0"/>
                  </a:lnTo>
                  <a:lnTo>
                    <a:pt x="1930" y="0"/>
                  </a:lnTo>
                  <a:lnTo>
                    <a:pt x="1931" y="0"/>
                  </a:lnTo>
                  <a:lnTo>
                    <a:pt x="1931" y="0"/>
                  </a:lnTo>
                  <a:lnTo>
                    <a:pt x="1932" y="0"/>
                  </a:lnTo>
                  <a:lnTo>
                    <a:pt x="1932" y="0"/>
                  </a:lnTo>
                  <a:lnTo>
                    <a:pt x="1932" y="0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1934" y="0"/>
                  </a:lnTo>
                  <a:lnTo>
                    <a:pt x="1934" y="0"/>
                  </a:lnTo>
                  <a:lnTo>
                    <a:pt x="1935" y="0"/>
                  </a:lnTo>
                  <a:lnTo>
                    <a:pt x="1935" y="0"/>
                  </a:lnTo>
                  <a:lnTo>
                    <a:pt x="1935" y="0"/>
                  </a:lnTo>
                  <a:lnTo>
                    <a:pt x="1936" y="0"/>
                  </a:lnTo>
                  <a:lnTo>
                    <a:pt x="1936" y="0"/>
                  </a:lnTo>
                  <a:lnTo>
                    <a:pt x="1937" y="0"/>
                  </a:lnTo>
                  <a:lnTo>
                    <a:pt x="1937" y="0"/>
                  </a:lnTo>
                  <a:lnTo>
                    <a:pt x="1937" y="0"/>
                  </a:lnTo>
                  <a:lnTo>
                    <a:pt x="1938" y="0"/>
                  </a:lnTo>
                  <a:lnTo>
                    <a:pt x="1938" y="0"/>
                  </a:lnTo>
                  <a:lnTo>
                    <a:pt x="1939" y="0"/>
                  </a:lnTo>
                  <a:lnTo>
                    <a:pt x="1939" y="0"/>
                  </a:lnTo>
                  <a:lnTo>
                    <a:pt x="1940" y="0"/>
                  </a:lnTo>
                  <a:lnTo>
                    <a:pt x="1940" y="0"/>
                  </a:lnTo>
                  <a:lnTo>
                    <a:pt x="1940" y="0"/>
                  </a:lnTo>
                  <a:lnTo>
                    <a:pt x="1941" y="0"/>
                  </a:lnTo>
                  <a:lnTo>
                    <a:pt x="1941" y="0"/>
                  </a:lnTo>
                  <a:lnTo>
                    <a:pt x="1941" y="0"/>
                  </a:lnTo>
                  <a:lnTo>
                    <a:pt x="1942" y="0"/>
                  </a:lnTo>
                  <a:lnTo>
                    <a:pt x="1942" y="0"/>
                  </a:lnTo>
                  <a:lnTo>
                    <a:pt x="1943" y="0"/>
                  </a:lnTo>
                  <a:lnTo>
                    <a:pt x="1943" y="0"/>
                  </a:lnTo>
                  <a:lnTo>
                    <a:pt x="1943" y="0"/>
                  </a:lnTo>
                  <a:lnTo>
                    <a:pt x="1944" y="0"/>
                  </a:lnTo>
                  <a:lnTo>
                    <a:pt x="1944" y="0"/>
                  </a:lnTo>
                  <a:lnTo>
                    <a:pt x="1945" y="0"/>
                  </a:lnTo>
                  <a:lnTo>
                    <a:pt x="1945" y="0"/>
                  </a:lnTo>
                  <a:lnTo>
                    <a:pt x="1945" y="0"/>
                  </a:lnTo>
                  <a:lnTo>
                    <a:pt x="1946" y="0"/>
                  </a:lnTo>
                  <a:lnTo>
                    <a:pt x="1946" y="0"/>
                  </a:lnTo>
                  <a:lnTo>
                    <a:pt x="1947" y="0"/>
                  </a:lnTo>
                  <a:lnTo>
                    <a:pt x="1947" y="0"/>
                  </a:lnTo>
                  <a:lnTo>
                    <a:pt x="1947" y="0"/>
                  </a:lnTo>
                  <a:lnTo>
                    <a:pt x="1948" y="0"/>
                  </a:lnTo>
                  <a:lnTo>
                    <a:pt x="1948" y="0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50" y="0"/>
                  </a:lnTo>
                  <a:lnTo>
                    <a:pt x="1950" y="0"/>
                  </a:lnTo>
                  <a:lnTo>
                    <a:pt x="1950" y="0"/>
                  </a:lnTo>
                  <a:lnTo>
                    <a:pt x="1950" y="0"/>
                  </a:lnTo>
                  <a:lnTo>
                    <a:pt x="1951" y="0"/>
                  </a:lnTo>
                  <a:lnTo>
                    <a:pt x="1951" y="0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953" y="0"/>
                  </a:lnTo>
                  <a:lnTo>
                    <a:pt x="1953" y="0"/>
                  </a:lnTo>
                  <a:lnTo>
                    <a:pt x="1954" y="0"/>
                  </a:lnTo>
                  <a:lnTo>
                    <a:pt x="1954" y="0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1956" y="0"/>
                  </a:lnTo>
                  <a:lnTo>
                    <a:pt x="1956" y="0"/>
                  </a:lnTo>
                  <a:lnTo>
                    <a:pt x="1957" y="0"/>
                  </a:lnTo>
                  <a:lnTo>
                    <a:pt x="1957" y="0"/>
                  </a:lnTo>
                  <a:lnTo>
                    <a:pt x="1957" y="0"/>
                  </a:lnTo>
                  <a:lnTo>
                    <a:pt x="1958" y="0"/>
                  </a:lnTo>
                  <a:lnTo>
                    <a:pt x="1958" y="0"/>
                  </a:lnTo>
                  <a:lnTo>
                    <a:pt x="1958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1961" y="0"/>
                  </a:lnTo>
                  <a:lnTo>
                    <a:pt x="1961" y="0"/>
                  </a:lnTo>
                  <a:lnTo>
                    <a:pt x="1962" y="0"/>
                  </a:lnTo>
                  <a:lnTo>
                    <a:pt x="1962" y="0"/>
                  </a:lnTo>
                  <a:lnTo>
                    <a:pt x="1962" y="0"/>
                  </a:lnTo>
                  <a:lnTo>
                    <a:pt x="1963" y="0"/>
                  </a:lnTo>
                  <a:lnTo>
                    <a:pt x="1963" y="0"/>
                  </a:lnTo>
                  <a:lnTo>
                    <a:pt x="1964" y="0"/>
                  </a:lnTo>
                  <a:lnTo>
                    <a:pt x="1964" y="0"/>
                  </a:lnTo>
                  <a:lnTo>
                    <a:pt x="1964" y="0"/>
                  </a:lnTo>
                  <a:lnTo>
                    <a:pt x="1965" y="0"/>
                  </a:lnTo>
                  <a:lnTo>
                    <a:pt x="1965" y="0"/>
                  </a:lnTo>
                  <a:lnTo>
                    <a:pt x="1966" y="0"/>
                  </a:lnTo>
                  <a:lnTo>
                    <a:pt x="1966" y="0"/>
                  </a:lnTo>
                  <a:lnTo>
                    <a:pt x="1966" y="0"/>
                  </a:lnTo>
                  <a:lnTo>
                    <a:pt x="1967" y="0"/>
                  </a:lnTo>
                  <a:lnTo>
                    <a:pt x="1967" y="0"/>
                  </a:lnTo>
                  <a:lnTo>
                    <a:pt x="1967" y="0"/>
                  </a:lnTo>
                  <a:lnTo>
                    <a:pt x="1968" y="0"/>
                  </a:lnTo>
                  <a:lnTo>
                    <a:pt x="1968" y="0"/>
                  </a:lnTo>
                  <a:lnTo>
                    <a:pt x="1969" y="0"/>
                  </a:lnTo>
                  <a:lnTo>
                    <a:pt x="1969" y="0"/>
                  </a:lnTo>
                  <a:lnTo>
                    <a:pt x="1970" y="0"/>
                  </a:lnTo>
                  <a:lnTo>
                    <a:pt x="1970" y="0"/>
                  </a:lnTo>
                  <a:lnTo>
                    <a:pt x="1970" y="0"/>
                  </a:lnTo>
                  <a:lnTo>
                    <a:pt x="1971" y="0"/>
                  </a:lnTo>
                  <a:lnTo>
                    <a:pt x="1971" y="0"/>
                  </a:lnTo>
                  <a:lnTo>
                    <a:pt x="1971" y="0"/>
                  </a:lnTo>
                  <a:lnTo>
                    <a:pt x="1972" y="0"/>
                  </a:lnTo>
                  <a:lnTo>
                    <a:pt x="1972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1975" y="0"/>
                  </a:lnTo>
                  <a:lnTo>
                    <a:pt x="1975" y="0"/>
                  </a:lnTo>
                  <a:lnTo>
                    <a:pt x="1975" y="0"/>
                  </a:lnTo>
                  <a:lnTo>
                    <a:pt x="1976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ADD59B26-27E7-47EA-88EC-6FA189F9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475" y="999808"/>
              <a:ext cx="1508125" cy="3608388"/>
            </a:xfrm>
            <a:custGeom>
              <a:avLst/>
              <a:gdLst>
                <a:gd name="T0" fmla="*/ 14 w 950"/>
                <a:gd name="T1" fmla="*/ 2213 h 2273"/>
                <a:gd name="T2" fmla="*/ 29 w 950"/>
                <a:gd name="T3" fmla="*/ 2156 h 2273"/>
                <a:gd name="T4" fmla="*/ 44 w 950"/>
                <a:gd name="T5" fmla="*/ 2103 h 2273"/>
                <a:gd name="T6" fmla="*/ 59 w 950"/>
                <a:gd name="T7" fmla="*/ 2053 h 2273"/>
                <a:gd name="T8" fmla="*/ 74 w 950"/>
                <a:gd name="T9" fmla="*/ 2007 h 2273"/>
                <a:gd name="T10" fmla="*/ 89 w 950"/>
                <a:gd name="T11" fmla="*/ 1963 h 2273"/>
                <a:gd name="T12" fmla="*/ 104 w 950"/>
                <a:gd name="T13" fmla="*/ 1922 h 2273"/>
                <a:gd name="T14" fmla="*/ 119 w 950"/>
                <a:gd name="T15" fmla="*/ 1883 h 2273"/>
                <a:gd name="T16" fmla="*/ 134 w 950"/>
                <a:gd name="T17" fmla="*/ 1845 h 2273"/>
                <a:gd name="T18" fmla="*/ 149 w 950"/>
                <a:gd name="T19" fmla="*/ 1809 h 2273"/>
                <a:gd name="T20" fmla="*/ 164 w 950"/>
                <a:gd name="T21" fmla="*/ 1774 h 2273"/>
                <a:gd name="T22" fmla="*/ 179 w 950"/>
                <a:gd name="T23" fmla="*/ 1740 h 2273"/>
                <a:gd name="T24" fmla="*/ 194 w 950"/>
                <a:gd name="T25" fmla="*/ 1707 h 2273"/>
                <a:gd name="T26" fmla="*/ 209 w 950"/>
                <a:gd name="T27" fmla="*/ 1675 h 2273"/>
                <a:gd name="T28" fmla="*/ 224 w 950"/>
                <a:gd name="T29" fmla="*/ 1644 h 2273"/>
                <a:gd name="T30" fmla="*/ 239 w 950"/>
                <a:gd name="T31" fmla="*/ 1613 h 2273"/>
                <a:gd name="T32" fmla="*/ 254 w 950"/>
                <a:gd name="T33" fmla="*/ 1583 h 2273"/>
                <a:gd name="T34" fmla="*/ 269 w 950"/>
                <a:gd name="T35" fmla="*/ 1553 h 2273"/>
                <a:gd name="T36" fmla="*/ 284 w 950"/>
                <a:gd name="T37" fmla="*/ 1524 h 2273"/>
                <a:gd name="T38" fmla="*/ 299 w 950"/>
                <a:gd name="T39" fmla="*/ 1495 h 2273"/>
                <a:gd name="T40" fmla="*/ 314 w 950"/>
                <a:gd name="T41" fmla="*/ 1467 h 2273"/>
                <a:gd name="T42" fmla="*/ 329 w 950"/>
                <a:gd name="T43" fmla="*/ 1438 h 2273"/>
                <a:gd name="T44" fmla="*/ 344 w 950"/>
                <a:gd name="T45" fmla="*/ 1410 h 2273"/>
                <a:gd name="T46" fmla="*/ 359 w 950"/>
                <a:gd name="T47" fmla="*/ 1381 h 2273"/>
                <a:gd name="T48" fmla="*/ 374 w 950"/>
                <a:gd name="T49" fmla="*/ 1353 h 2273"/>
                <a:gd name="T50" fmla="*/ 389 w 950"/>
                <a:gd name="T51" fmla="*/ 1324 h 2273"/>
                <a:gd name="T52" fmla="*/ 405 w 950"/>
                <a:gd name="T53" fmla="*/ 1295 h 2273"/>
                <a:gd name="T54" fmla="*/ 419 w 950"/>
                <a:gd name="T55" fmla="*/ 1266 h 2273"/>
                <a:gd name="T56" fmla="*/ 434 w 950"/>
                <a:gd name="T57" fmla="*/ 1237 h 2273"/>
                <a:gd name="T58" fmla="*/ 450 w 950"/>
                <a:gd name="T59" fmla="*/ 1207 h 2273"/>
                <a:gd name="T60" fmla="*/ 465 w 950"/>
                <a:gd name="T61" fmla="*/ 1177 h 2273"/>
                <a:gd name="T62" fmla="*/ 480 w 950"/>
                <a:gd name="T63" fmla="*/ 1146 h 2273"/>
                <a:gd name="T64" fmla="*/ 495 w 950"/>
                <a:gd name="T65" fmla="*/ 1114 h 2273"/>
                <a:gd name="T66" fmla="*/ 510 w 950"/>
                <a:gd name="T67" fmla="*/ 1081 h 2273"/>
                <a:gd name="T68" fmla="*/ 525 w 950"/>
                <a:gd name="T69" fmla="*/ 1048 h 2273"/>
                <a:gd name="T70" fmla="*/ 540 w 950"/>
                <a:gd name="T71" fmla="*/ 1013 h 2273"/>
                <a:gd name="T72" fmla="*/ 555 w 950"/>
                <a:gd name="T73" fmla="*/ 976 h 2273"/>
                <a:gd name="T74" fmla="*/ 570 w 950"/>
                <a:gd name="T75" fmla="*/ 938 h 2273"/>
                <a:gd name="T76" fmla="*/ 585 w 950"/>
                <a:gd name="T77" fmla="*/ 898 h 2273"/>
                <a:gd name="T78" fmla="*/ 600 w 950"/>
                <a:gd name="T79" fmla="*/ 856 h 2273"/>
                <a:gd name="T80" fmla="*/ 615 w 950"/>
                <a:gd name="T81" fmla="*/ 810 h 2273"/>
                <a:gd name="T82" fmla="*/ 630 w 950"/>
                <a:gd name="T83" fmla="*/ 761 h 2273"/>
                <a:gd name="T84" fmla="*/ 645 w 950"/>
                <a:gd name="T85" fmla="*/ 708 h 2273"/>
                <a:gd name="T86" fmla="*/ 660 w 950"/>
                <a:gd name="T87" fmla="*/ 649 h 2273"/>
                <a:gd name="T88" fmla="*/ 675 w 950"/>
                <a:gd name="T89" fmla="*/ 584 h 2273"/>
                <a:gd name="T90" fmla="*/ 690 w 950"/>
                <a:gd name="T91" fmla="*/ 508 h 2273"/>
                <a:gd name="T92" fmla="*/ 705 w 950"/>
                <a:gd name="T93" fmla="*/ 421 h 2273"/>
                <a:gd name="T94" fmla="*/ 720 w 950"/>
                <a:gd name="T95" fmla="*/ 315 h 2273"/>
                <a:gd name="T96" fmla="*/ 735 w 950"/>
                <a:gd name="T97" fmla="*/ 188 h 2273"/>
                <a:gd name="T98" fmla="*/ 750 w 950"/>
                <a:gd name="T99" fmla="*/ 57 h 2273"/>
                <a:gd name="T100" fmla="*/ 765 w 950"/>
                <a:gd name="T101" fmla="*/ 2 h 2273"/>
                <a:gd name="T102" fmla="*/ 780 w 950"/>
                <a:gd name="T103" fmla="*/ 1 h 2273"/>
                <a:gd name="T104" fmla="*/ 795 w 950"/>
                <a:gd name="T105" fmla="*/ 0 h 2273"/>
                <a:gd name="T106" fmla="*/ 810 w 950"/>
                <a:gd name="T107" fmla="*/ 1 h 2273"/>
                <a:gd name="T108" fmla="*/ 825 w 950"/>
                <a:gd name="T109" fmla="*/ 103 h 2273"/>
                <a:gd name="T110" fmla="*/ 840 w 950"/>
                <a:gd name="T111" fmla="*/ 338 h 2273"/>
                <a:gd name="T112" fmla="*/ 855 w 950"/>
                <a:gd name="T113" fmla="*/ 549 h 2273"/>
                <a:gd name="T114" fmla="*/ 870 w 950"/>
                <a:gd name="T115" fmla="*/ 737 h 2273"/>
                <a:gd name="T116" fmla="*/ 885 w 950"/>
                <a:gd name="T117" fmla="*/ 918 h 2273"/>
                <a:gd name="T118" fmla="*/ 900 w 950"/>
                <a:gd name="T119" fmla="*/ 1107 h 2273"/>
                <a:gd name="T120" fmla="*/ 915 w 950"/>
                <a:gd name="T121" fmla="*/ 1322 h 2273"/>
                <a:gd name="T122" fmla="*/ 930 w 950"/>
                <a:gd name="T123" fmla="*/ 1595 h 2273"/>
                <a:gd name="T124" fmla="*/ 945 w 950"/>
                <a:gd name="T125" fmla="*/ 2027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0" h="2273">
                  <a:moveTo>
                    <a:pt x="0" y="2273"/>
                  </a:moveTo>
                  <a:lnTo>
                    <a:pt x="0" y="2273"/>
                  </a:lnTo>
                  <a:lnTo>
                    <a:pt x="0" y="2271"/>
                  </a:lnTo>
                  <a:lnTo>
                    <a:pt x="0" y="2269"/>
                  </a:lnTo>
                  <a:lnTo>
                    <a:pt x="1" y="2268"/>
                  </a:lnTo>
                  <a:lnTo>
                    <a:pt x="1" y="2266"/>
                  </a:lnTo>
                  <a:lnTo>
                    <a:pt x="2" y="2264"/>
                  </a:lnTo>
                  <a:lnTo>
                    <a:pt x="2" y="2262"/>
                  </a:lnTo>
                  <a:lnTo>
                    <a:pt x="3" y="2261"/>
                  </a:lnTo>
                  <a:lnTo>
                    <a:pt x="3" y="2259"/>
                  </a:lnTo>
                  <a:lnTo>
                    <a:pt x="3" y="2257"/>
                  </a:lnTo>
                  <a:lnTo>
                    <a:pt x="4" y="2256"/>
                  </a:lnTo>
                  <a:lnTo>
                    <a:pt x="4" y="2254"/>
                  </a:lnTo>
                  <a:lnTo>
                    <a:pt x="4" y="2252"/>
                  </a:lnTo>
                  <a:lnTo>
                    <a:pt x="5" y="2251"/>
                  </a:lnTo>
                  <a:lnTo>
                    <a:pt x="5" y="2249"/>
                  </a:lnTo>
                  <a:lnTo>
                    <a:pt x="6" y="2247"/>
                  </a:lnTo>
                  <a:lnTo>
                    <a:pt x="6" y="2246"/>
                  </a:lnTo>
                  <a:lnTo>
                    <a:pt x="7" y="2244"/>
                  </a:lnTo>
                  <a:lnTo>
                    <a:pt x="7" y="2242"/>
                  </a:lnTo>
                  <a:lnTo>
                    <a:pt x="7" y="2241"/>
                  </a:lnTo>
                  <a:lnTo>
                    <a:pt x="8" y="2239"/>
                  </a:lnTo>
                  <a:lnTo>
                    <a:pt x="8" y="2237"/>
                  </a:lnTo>
                  <a:lnTo>
                    <a:pt x="8" y="2236"/>
                  </a:lnTo>
                  <a:lnTo>
                    <a:pt x="9" y="2234"/>
                  </a:lnTo>
                  <a:lnTo>
                    <a:pt x="9" y="2232"/>
                  </a:lnTo>
                  <a:lnTo>
                    <a:pt x="10" y="2231"/>
                  </a:lnTo>
                  <a:lnTo>
                    <a:pt x="10" y="2229"/>
                  </a:lnTo>
                  <a:lnTo>
                    <a:pt x="10" y="2228"/>
                  </a:lnTo>
                  <a:lnTo>
                    <a:pt x="11" y="2226"/>
                  </a:lnTo>
                  <a:lnTo>
                    <a:pt x="11" y="2224"/>
                  </a:lnTo>
                  <a:lnTo>
                    <a:pt x="12" y="2223"/>
                  </a:lnTo>
                  <a:lnTo>
                    <a:pt x="12" y="2221"/>
                  </a:lnTo>
                  <a:lnTo>
                    <a:pt x="12" y="2220"/>
                  </a:lnTo>
                  <a:lnTo>
                    <a:pt x="13" y="2218"/>
                  </a:lnTo>
                  <a:lnTo>
                    <a:pt x="13" y="2216"/>
                  </a:lnTo>
                  <a:lnTo>
                    <a:pt x="14" y="2215"/>
                  </a:lnTo>
                  <a:lnTo>
                    <a:pt x="14" y="2213"/>
                  </a:lnTo>
                  <a:lnTo>
                    <a:pt x="14" y="2212"/>
                  </a:lnTo>
                  <a:lnTo>
                    <a:pt x="15" y="2210"/>
                  </a:lnTo>
                  <a:lnTo>
                    <a:pt x="15" y="2208"/>
                  </a:lnTo>
                  <a:lnTo>
                    <a:pt x="16" y="2207"/>
                  </a:lnTo>
                  <a:lnTo>
                    <a:pt x="16" y="2205"/>
                  </a:lnTo>
                  <a:lnTo>
                    <a:pt x="16" y="2204"/>
                  </a:lnTo>
                  <a:lnTo>
                    <a:pt x="17" y="2202"/>
                  </a:lnTo>
                  <a:lnTo>
                    <a:pt x="17" y="2201"/>
                  </a:lnTo>
                  <a:lnTo>
                    <a:pt x="18" y="2199"/>
                  </a:lnTo>
                  <a:lnTo>
                    <a:pt x="18" y="2198"/>
                  </a:lnTo>
                  <a:lnTo>
                    <a:pt x="18" y="2196"/>
                  </a:lnTo>
                  <a:lnTo>
                    <a:pt x="19" y="2194"/>
                  </a:lnTo>
                  <a:lnTo>
                    <a:pt x="19" y="2193"/>
                  </a:lnTo>
                  <a:lnTo>
                    <a:pt x="20" y="2192"/>
                  </a:lnTo>
                  <a:lnTo>
                    <a:pt x="20" y="2190"/>
                  </a:lnTo>
                  <a:lnTo>
                    <a:pt x="20" y="2188"/>
                  </a:lnTo>
                  <a:lnTo>
                    <a:pt x="21" y="2187"/>
                  </a:lnTo>
                  <a:lnTo>
                    <a:pt x="21" y="2185"/>
                  </a:lnTo>
                  <a:lnTo>
                    <a:pt x="21" y="2184"/>
                  </a:lnTo>
                  <a:lnTo>
                    <a:pt x="22" y="2182"/>
                  </a:lnTo>
                  <a:lnTo>
                    <a:pt x="22" y="2181"/>
                  </a:lnTo>
                  <a:lnTo>
                    <a:pt x="23" y="2179"/>
                  </a:lnTo>
                  <a:lnTo>
                    <a:pt x="23" y="2178"/>
                  </a:lnTo>
                  <a:lnTo>
                    <a:pt x="23" y="2176"/>
                  </a:lnTo>
                  <a:lnTo>
                    <a:pt x="24" y="2175"/>
                  </a:lnTo>
                  <a:lnTo>
                    <a:pt x="24" y="2173"/>
                  </a:lnTo>
                  <a:lnTo>
                    <a:pt x="25" y="2172"/>
                  </a:lnTo>
                  <a:lnTo>
                    <a:pt x="25" y="2170"/>
                  </a:lnTo>
                  <a:lnTo>
                    <a:pt x="25" y="2169"/>
                  </a:lnTo>
                  <a:lnTo>
                    <a:pt x="26" y="2168"/>
                  </a:lnTo>
                  <a:lnTo>
                    <a:pt x="26" y="2166"/>
                  </a:lnTo>
                  <a:lnTo>
                    <a:pt x="27" y="2165"/>
                  </a:lnTo>
                  <a:lnTo>
                    <a:pt x="27" y="2163"/>
                  </a:lnTo>
                  <a:lnTo>
                    <a:pt x="28" y="2162"/>
                  </a:lnTo>
                  <a:lnTo>
                    <a:pt x="28" y="2160"/>
                  </a:lnTo>
                  <a:lnTo>
                    <a:pt x="28" y="2159"/>
                  </a:lnTo>
                  <a:lnTo>
                    <a:pt x="28" y="2157"/>
                  </a:lnTo>
                  <a:lnTo>
                    <a:pt x="29" y="2156"/>
                  </a:lnTo>
                  <a:lnTo>
                    <a:pt x="29" y="2154"/>
                  </a:lnTo>
                  <a:lnTo>
                    <a:pt x="30" y="2153"/>
                  </a:lnTo>
                  <a:lnTo>
                    <a:pt x="30" y="2151"/>
                  </a:lnTo>
                  <a:lnTo>
                    <a:pt x="31" y="2150"/>
                  </a:lnTo>
                  <a:lnTo>
                    <a:pt x="31" y="2149"/>
                  </a:lnTo>
                  <a:lnTo>
                    <a:pt x="31" y="2147"/>
                  </a:lnTo>
                  <a:lnTo>
                    <a:pt x="32" y="2146"/>
                  </a:lnTo>
                  <a:lnTo>
                    <a:pt x="32" y="2144"/>
                  </a:lnTo>
                  <a:lnTo>
                    <a:pt x="33" y="2143"/>
                  </a:lnTo>
                  <a:lnTo>
                    <a:pt x="33" y="2142"/>
                  </a:lnTo>
                  <a:lnTo>
                    <a:pt x="33" y="2140"/>
                  </a:lnTo>
                  <a:lnTo>
                    <a:pt x="34" y="2139"/>
                  </a:lnTo>
                  <a:lnTo>
                    <a:pt x="34" y="2137"/>
                  </a:lnTo>
                  <a:lnTo>
                    <a:pt x="35" y="2136"/>
                  </a:lnTo>
                  <a:lnTo>
                    <a:pt x="35" y="2134"/>
                  </a:lnTo>
                  <a:lnTo>
                    <a:pt x="35" y="2133"/>
                  </a:lnTo>
                  <a:lnTo>
                    <a:pt x="36" y="2132"/>
                  </a:lnTo>
                  <a:lnTo>
                    <a:pt x="36" y="2130"/>
                  </a:lnTo>
                  <a:lnTo>
                    <a:pt x="36" y="2129"/>
                  </a:lnTo>
                  <a:lnTo>
                    <a:pt x="37" y="2127"/>
                  </a:lnTo>
                  <a:lnTo>
                    <a:pt x="37" y="2126"/>
                  </a:lnTo>
                  <a:lnTo>
                    <a:pt x="38" y="2125"/>
                  </a:lnTo>
                  <a:lnTo>
                    <a:pt x="38" y="2123"/>
                  </a:lnTo>
                  <a:lnTo>
                    <a:pt x="38" y="2122"/>
                  </a:lnTo>
                  <a:lnTo>
                    <a:pt x="39" y="2121"/>
                  </a:lnTo>
                  <a:lnTo>
                    <a:pt x="39" y="2119"/>
                  </a:lnTo>
                  <a:lnTo>
                    <a:pt x="40" y="2118"/>
                  </a:lnTo>
                  <a:lnTo>
                    <a:pt x="40" y="2116"/>
                  </a:lnTo>
                  <a:lnTo>
                    <a:pt x="40" y="2115"/>
                  </a:lnTo>
                  <a:lnTo>
                    <a:pt x="41" y="2113"/>
                  </a:lnTo>
                  <a:lnTo>
                    <a:pt x="41" y="2112"/>
                  </a:lnTo>
                  <a:lnTo>
                    <a:pt x="42" y="2111"/>
                  </a:lnTo>
                  <a:lnTo>
                    <a:pt x="42" y="2109"/>
                  </a:lnTo>
                  <a:lnTo>
                    <a:pt x="43" y="2108"/>
                  </a:lnTo>
                  <a:lnTo>
                    <a:pt x="43" y="2107"/>
                  </a:lnTo>
                  <a:lnTo>
                    <a:pt x="43" y="2105"/>
                  </a:lnTo>
                  <a:lnTo>
                    <a:pt x="44" y="2104"/>
                  </a:lnTo>
                  <a:lnTo>
                    <a:pt x="44" y="2103"/>
                  </a:lnTo>
                  <a:lnTo>
                    <a:pt x="45" y="2101"/>
                  </a:lnTo>
                  <a:lnTo>
                    <a:pt x="45" y="2100"/>
                  </a:lnTo>
                  <a:lnTo>
                    <a:pt x="45" y="2099"/>
                  </a:lnTo>
                  <a:lnTo>
                    <a:pt x="45" y="2097"/>
                  </a:lnTo>
                  <a:lnTo>
                    <a:pt x="46" y="2096"/>
                  </a:lnTo>
                  <a:lnTo>
                    <a:pt x="46" y="2095"/>
                  </a:lnTo>
                  <a:lnTo>
                    <a:pt x="47" y="2093"/>
                  </a:lnTo>
                  <a:lnTo>
                    <a:pt x="47" y="2092"/>
                  </a:lnTo>
                  <a:lnTo>
                    <a:pt x="48" y="2091"/>
                  </a:lnTo>
                  <a:lnTo>
                    <a:pt x="48" y="2090"/>
                  </a:lnTo>
                  <a:lnTo>
                    <a:pt x="48" y="2088"/>
                  </a:lnTo>
                  <a:lnTo>
                    <a:pt x="49" y="2087"/>
                  </a:lnTo>
                  <a:lnTo>
                    <a:pt x="49" y="2085"/>
                  </a:lnTo>
                  <a:lnTo>
                    <a:pt x="50" y="2084"/>
                  </a:lnTo>
                  <a:lnTo>
                    <a:pt x="50" y="2083"/>
                  </a:lnTo>
                  <a:lnTo>
                    <a:pt x="50" y="2082"/>
                  </a:lnTo>
                  <a:lnTo>
                    <a:pt x="51" y="2080"/>
                  </a:lnTo>
                  <a:lnTo>
                    <a:pt x="51" y="2079"/>
                  </a:lnTo>
                  <a:lnTo>
                    <a:pt x="52" y="2078"/>
                  </a:lnTo>
                  <a:lnTo>
                    <a:pt x="52" y="2076"/>
                  </a:lnTo>
                  <a:lnTo>
                    <a:pt x="52" y="2075"/>
                  </a:lnTo>
                  <a:lnTo>
                    <a:pt x="53" y="2074"/>
                  </a:lnTo>
                  <a:lnTo>
                    <a:pt x="53" y="2072"/>
                  </a:lnTo>
                  <a:lnTo>
                    <a:pt x="53" y="2071"/>
                  </a:lnTo>
                  <a:lnTo>
                    <a:pt x="54" y="2070"/>
                  </a:lnTo>
                  <a:lnTo>
                    <a:pt x="54" y="2068"/>
                  </a:lnTo>
                  <a:lnTo>
                    <a:pt x="55" y="2067"/>
                  </a:lnTo>
                  <a:lnTo>
                    <a:pt x="55" y="2066"/>
                  </a:lnTo>
                  <a:lnTo>
                    <a:pt x="55" y="2065"/>
                  </a:lnTo>
                  <a:lnTo>
                    <a:pt x="56" y="2064"/>
                  </a:lnTo>
                  <a:lnTo>
                    <a:pt x="56" y="2062"/>
                  </a:lnTo>
                  <a:lnTo>
                    <a:pt x="57" y="2061"/>
                  </a:lnTo>
                  <a:lnTo>
                    <a:pt x="57" y="2060"/>
                  </a:lnTo>
                  <a:lnTo>
                    <a:pt x="57" y="2058"/>
                  </a:lnTo>
                  <a:lnTo>
                    <a:pt x="58" y="2057"/>
                  </a:lnTo>
                  <a:lnTo>
                    <a:pt x="58" y="2056"/>
                  </a:lnTo>
                  <a:lnTo>
                    <a:pt x="59" y="2054"/>
                  </a:lnTo>
                  <a:lnTo>
                    <a:pt x="59" y="2053"/>
                  </a:lnTo>
                  <a:lnTo>
                    <a:pt x="59" y="2052"/>
                  </a:lnTo>
                  <a:lnTo>
                    <a:pt x="60" y="2051"/>
                  </a:lnTo>
                  <a:lnTo>
                    <a:pt x="60" y="2050"/>
                  </a:lnTo>
                  <a:lnTo>
                    <a:pt x="61" y="2048"/>
                  </a:lnTo>
                  <a:lnTo>
                    <a:pt x="61" y="2047"/>
                  </a:lnTo>
                  <a:lnTo>
                    <a:pt x="62" y="2046"/>
                  </a:lnTo>
                  <a:lnTo>
                    <a:pt x="62" y="2045"/>
                  </a:lnTo>
                  <a:lnTo>
                    <a:pt x="62" y="2043"/>
                  </a:lnTo>
                  <a:lnTo>
                    <a:pt x="62" y="2042"/>
                  </a:lnTo>
                  <a:lnTo>
                    <a:pt x="63" y="2041"/>
                  </a:lnTo>
                  <a:lnTo>
                    <a:pt x="63" y="2040"/>
                  </a:lnTo>
                  <a:lnTo>
                    <a:pt x="64" y="2038"/>
                  </a:lnTo>
                  <a:lnTo>
                    <a:pt x="64" y="2037"/>
                  </a:lnTo>
                  <a:lnTo>
                    <a:pt x="65" y="2036"/>
                  </a:lnTo>
                  <a:lnTo>
                    <a:pt x="65" y="2035"/>
                  </a:lnTo>
                  <a:lnTo>
                    <a:pt x="65" y="2033"/>
                  </a:lnTo>
                  <a:lnTo>
                    <a:pt x="66" y="2032"/>
                  </a:lnTo>
                  <a:lnTo>
                    <a:pt x="66" y="2031"/>
                  </a:lnTo>
                  <a:lnTo>
                    <a:pt x="66" y="2030"/>
                  </a:lnTo>
                  <a:lnTo>
                    <a:pt x="67" y="2028"/>
                  </a:lnTo>
                  <a:lnTo>
                    <a:pt x="67" y="2027"/>
                  </a:lnTo>
                  <a:lnTo>
                    <a:pt x="68" y="2026"/>
                  </a:lnTo>
                  <a:lnTo>
                    <a:pt x="68" y="2025"/>
                  </a:lnTo>
                  <a:lnTo>
                    <a:pt x="69" y="2024"/>
                  </a:lnTo>
                  <a:lnTo>
                    <a:pt x="69" y="2023"/>
                  </a:lnTo>
                  <a:lnTo>
                    <a:pt x="69" y="2021"/>
                  </a:lnTo>
                  <a:lnTo>
                    <a:pt x="70" y="2020"/>
                  </a:lnTo>
                  <a:lnTo>
                    <a:pt x="70" y="2019"/>
                  </a:lnTo>
                  <a:lnTo>
                    <a:pt x="70" y="2018"/>
                  </a:lnTo>
                  <a:lnTo>
                    <a:pt x="71" y="2016"/>
                  </a:lnTo>
                  <a:lnTo>
                    <a:pt x="71" y="2015"/>
                  </a:lnTo>
                  <a:lnTo>
                    <a:pt x="72" y="2014"/>
                  </a:lnTo>
                  <a:lnTo>
                    <a:pt x="72" y="2013"/>
                  </a:lnTo>
                  <a:lnTo>
                    <a:pt x="73" y="2012"/>
                  </a:lnTo>
                  <a:lnTo>
                    <a:pt x="73" y="2011"/>
                  </a:lnTo>
                  <a:lnTo>
                    <a:pt x="73" y="2009"/>
                  </a:lnTo>
                  <a:lnTo>
                    <a:pt x="74" y="2008"/>
                  </a:lnTo>
                  <a:lnTo>
                    <a:pt x="74" y="2007"/>
                  </a:lnTo>
                  <a:lnTo>
                    <a:pt x="74" y="2006"/>
                  </a:lnTo>
                  <a:lnTo>
                    <a:pt x="75" y="2005"/>
                  </a:lnTo>
                  <a:lnTo>
                    <a:pt x="75" y="2004"/>
                  </a:lnTo>
                  <a:lnTo>
                    <a:pt x="76" y="2002"/>
                  </a:lnTo>
                  <a:lnTo>
                    <a:pt x="76" y="2001"/>
                  </a:lnTo>
                  <a:lnTo>
                    <a:pt x="76" y="2000"/>
                  </a:lnTo>
                  <a:lnTo>
                    <a:pt x="77" y="1999"/>
                  </a:lnTo>
                  <a:lnTo>
                    <a:pt x="77" y="1997"/>
                  </a:lnTo>
                  <a:lnTo>
                    <a:pt x="78" y="1997"/>
                  </a:lnTo>
                  <a:lnTo>
                    <a:pt x="78" y="1995"/>
                  </a:lnTo>
                  <a:lnTo>
                    <a:pt x="78" y="1994"/>
                  </a:lnTo>
                  <a:lnTo>
                    <a:pt x="79" y="1993"/>
                  </a:lnTo>
                  <a:lnTo>
                    <a:pt x="79" y="1992"/>
                  </a:lnTo>
                  <a:lnTo>
                    <a:pt x="80" y="1991"/>
                  </a:lnTo>
                  <a:lnTo>
                    <a:pt x="80" y="1990"/>
                  </a:lnTo>
                  <a:lnTo>
                    <a:pt x="80" y="1988"/>
                  </a:lnTo>
                  <a:lnTo>
                    <a:pt x="81" y="1987"/>
                  </a:lnTo>
                  <a:lnTo>
                    <a:pt x="81" y="1986"/>
                  </a:lnTo>
                  <a:lnTo>
                    <a:pt x="82" y="1985"/>
                  </a:lnTo>
                  <a:lnTo>
                    <a:pt x="82" y="1984"/>
                  </a:lnTo>
                  <a:lnTo>
                    <a:pt x="83" y="1983"/>
                  </a:lnTo>
                  <a:lnTo>
                    <a:pt x="83" y="1981"/>
                  </a:lnTo>
                  <a:lnTo>
                    <a:pt x="83" y="1980"/>
                  </a:lnTo>
                  <a:lnTo>
                    <a:pt x="83" y="1979"/>
                  </a:lnTo>
                  <a:lnTo>
                    <a:pt x="84" y="1978"/>
                  </a:lnTo>
                  <a:lnTo>
                    <a:pt x="84" y="1977"/>
                  </a:lnTo>
                  <a:lnTo>
                    <a:pt x="85" y="1976"/>
                  </a:lnTo>
                  <a:lnTo>
                    <a:pt x="85" y="1975"/>
                  </a:lnTo>
                  <a:lnTo>
                    <a:pt x="85" y="1973"/>
                  </a:lnTo>
                  <a:lnTo>
                    <a:pt x="86" y="1972"/>
                  </a:lnTo>
                  <a:lnTo>
                    <a:pt x="86" y="1971"/>
                  </a:lnTo>
                  <a:lnTo>
                    <a:pt x="87" y="1970"/>
                  </a:lnTo>
                  <a:lnTo>
                    <a:pt x="87" y="1969"/>
                  </a:lnTo>
                  <a:lnTo>
                    <a:pt x="87" y="1968"/>
                  </a:lnTo>
                  <a:lnTo>
                    <a:pt x="88" y="1967"/>
                  </a:lnTo>
                  <a:lnTo>
                    <a:pt x="88" y="1966"/>
                  </a:lnTo>
                  <a:lnTo>
                    <a:pt x="89" y="1964"/>
                  </a:lnTo>
                  <a:lnTo>
                    <a:pt x="89" y="1963"/>
                  </a:lnTo>
                  <a:lnTo>
                    <a:pt x="90" y="1962"/>
                  </a:lnTo>
                  <a:lnTo>
                    <a:pt x="90" y="1961"/>
                  </a:lnTo>
                  <a:lnTo>
                    <a:pt x="90" y="1960"/>
                  </a:lnTo>
                  <a:lnTo>
                    <a:pt x="91" y="1959"/>
                  </a:lnTo>
                  <a:lnTo>
                    <a:pt x="91" y="1958"/>
                  </a:lnTo>
                  <a:lnTo>
                    <a:pt x="91" y="1957"/>
                  </a:lnTo>
                  <a:lnTo>
                    <a:pt x="92" y="1956"/>
                  </a:lnTo>
                  <a:lnTo>
                    <a:pt x="92" y="1954"/>
                  </a:lnTo>
                  <a:lnTo>
                    <a:pt x="93" y="1953"/>
                  </a:lnTo>
                  <a:lnTo>
                    <a:pt x="93" y="1952"/>
                  </a:lnTo>
                  <a:lnTo>
                    <a:pt x="93" y="1951"/>
                  </a:lnTo>
                  <a:lnTo>
                    <a:pt x="94" y="1950"/>
                  </a:lnTo>
                  <a:lnTo>
                    <a:pt x="94" y="1949"/>
                  </a:lnTo>
                  <a:lnTo>
                    <a:pt x="95" y="1948"/>
                  </a:lnTo>
                  <a:lnTo>
                    <a:pt x="95" y="1947"/>
                  </a:lnTo>
                  <a:lnTo>
                    <a:pt x="95" y="1946"/>
                  </a:lnTo>
                  <a:lnTo>
                    <a:pt x="96" y="1945"/>
                  </a:lnTo>
                  <a:lnTo>
                    <a:pt x="96" y="1944"/>
                  </a:lnTo>
                  <a:lnTo>
                    <a:pt x="97" y="1942"/>
                  </a:lnTo>
                  <a:lnTo>
                    <a:pt x="97" y="1941"/>
                  </a:lnTo>
                  <a:lnTo>
                    <a:pt x="97" y="1940"/>
                  </a:lnTo>
                  <a:lnTo>
                    <a:pt x="98" y="1939"/>
                  </a:lnTo>
                  <a:lnTo>
                    <a:pt x="98" y="1938"/>
                  </a:lnTo>
                  <a:lnTo>
                    <a:pt x="99" y="1937"/>
                  </a:lnTo>
                  <a:lnTo>
                    <a:pt x="99" y="1936"/>
                  </a:lnTo>
                  <a:lnTo>
                    <a:pt x="99" y="1935"/>
                  </a:lnTo>
                  <a:lnTo>
                    <a:pt x="100" y="1934"/>
                  </a:lnTo>
                  <a:lnTo>
                    <a:pt x="100" y="1933"/>
                  </a:lnTo>
                  <a:lnTo>
                    <a:pt x="100" y="1932"/>
                  </a:lnTo>
                  <a:lnTo>
                    <a:pt x="101" y="1930"/>
                  </a:lnTo>
                  <a:lnTo>
                    <a:pt x="101" y="1929"/>
                  </a:lnTo>
                  <a:lnTo>
                    <a:pt x="102" y="1928"/>
                  </a:lnTo>
                  <a:lnTo>
                    <a:pt x="102" y="1927"/>
                  </a:lnTo>
                  <a:lnTo>
                    <a:pt x="102" y="1926"/>
                  </a:lnTo>
                  <a:lnTo>
                    <a:pt x="103" y="1925"/>
                  </a:lnTo>
                  <a:lnTo>
                    <a:pt x="103" y="1924"/>
                  </a:lnTo>
                  <a:lnTo>
                    <a:pt x="104" y="1923"/>
                  </a:lnTo>
                  <a:lnTo>
                    <a:pt x="104" y="1922"/>
                  </a:lnTo>
                  <a:lnTo>
                    <a:pt x="105" y="1921"/>
                  </a:lnTo>
                  <a:lnTo>
                    <a:pt x="105" y="1920"/>
                  </a:lnTo>
                  <a:lnTo>
                    <a:pt x="105" y="1919"/>
                  </a:lnTo>
                  <a:lnTo>
                    <a:pt x="106" y="1918"/>
                  </a:lnTo>
                  <a:lnTo>
                    <a:pt x="106" y="1917"/>
                  </a:lnTo>
                  <a:lnTo>
                    <a:pt x="107" y="1916"/>
                  </a:lnTo>
                  <a:lnTo>
                    <a:pt x="107" y="1914"/>
                  </a:lnTo>
                  <a:lnTo>
                    <a:pt x="107" y="1914"/>
                  </a:lnTo>
                  <a:lnTo>
                    <a:pt x="108" y="1913"/>
                  </a:lnTo>
                  <a:lnTo>
                    <a:pt x="108" y="1911"/>
                  </a:lnTo>
                  <a:lnTo>
                    <a:pt x="108" y="1910"/>
                  </a:lnTo>
                  <a:lnTo>
                    <a:pt x="109" y="1909"/>
                  </a:lnTo>
                  <a:lnTo>
                    <a:pt x="109" y="1908"/>
                  </a:lnTo>
                  <a:lnTo>
                    <a:pt x="110" y="1907"/>
                  </a:lnTo>
                  <a:lnTo>
                    <a:pt x="110" y="1906"/>
                  </a:lnTo>
                  <a:lnTo>
                    <a:pt x="110" y="1905"/>
                  </a:lnTo>
                  <a:lnTo>
                    <a:pt x="111" y="1904"/>
                  </a:lnTo>
                  <a:lnTo>
                    <a:pt x="111" y="1903"/>
                  </a:lnTo>
                  <a:lnTo>
                    <a:pt x="112" y="1902"/>
                  </a:lnTo>
                  <a:lnTo>
                    <a:pt x="112" y="1901"/>
                  </a:lnTo>
                  <a:lnTo>
                    <a:pt x="112" y="1900"/>
                  </a:lnTo>
                  <a:lnTo>
                    <a:pt x="113" y="1899"/>
                  </a:lnTo>
                  <a:lnTo>
                    <a:pt x="113" y="1898"/>
                  </a:lnTo>
                  <a:lnTo>
                    <a:pt x="114" y="1897"/>
                  </a:lnTo>
                  <a:lnTo>
                    <a:pt x="114" y="1896"/>
                  </a:lnTo>
                  <a:lnTo>
                    <a:pt x="114" y="1895"/>
                  </a:lnTo>
                  <a:lnTo>
                    <a:pt x="115" y="1894"/>
                  </a:lnTo>
                  <a:lnTo>
                    <a:pt x="115" y="1893"/>
                  </a:lnTo>
                  <a:lnTo>
                    <a:pt x="116" y="1892"/>
                  </a:lnTo>
                  <a:lnTo>
                    <a:pt x="116" y="1891"/>
                  </a:lnTo>
                  <a:lnTo>
                    <a:pt x="116" y="1890"/>
                  </a:lnTo>
                  <a:lnTo>
                    <a:pt x="117" y="1889"/>
                  </a:lnTo>
                  <a:lnTo>
                    <a:pt x="117" y="1888"/>
                  </a:lnTo>
                  <a:lnTo>
                    <a:pt x="117" y="1887"/>
                  </a:lnTo>
                  <a:lnTo>
                    <a:pt x="118" y="1885"/>
                  </a:lnTo>
                  <a:lnTo>
                    <a:pt x="118" y="1885"/>
                  </a:lnTo>
                  <a:lnTo>
                    <a:pt x="119" y="1884"/>
                  </a:lnTo>
                  <a:lnTo>
                    <a:pt x="119" y="1883"/>
                  </a:lnTo>
                  <a:lnTo>
                    <a:pt x="120" y="1882"/>
                  </a:lnTo>
                  <a:lnTo>
                    <a:pt x="120" y="1881"/>
                  </a:lnTo>
                  <a:lnTo>
                    <a:pt x="120" y="1880"/>
                  </a:lnTo>
                  <a:lnTo>
                    <a:pt x="121" y="1878"/>
                  </a:lnTo>
                  <a:lnTo>
                    <a:pt x="121" y="1878"/>
                  </a:lnTo>
                  <a:lnTo>
                    <a:pt x="121" y="1876"/>
                  </a:lnTo>
                  <a:lnTo>
                    <a:pt x="122" y="1876"/>
                  </a:lnTo>
                  <a:lnTo>
                    <a:pt x="122" y="1874"/>
                  </a:lnTo>
                  <a:lnTo>
                    <a:pt x="123" y="1873"/>
                  </a:lnTo>
                  <a:lnTo>
                    <a:pt x="123" y="1872"/>
                  </a:lnTo>
                  <a:lnTo>
                    <a:pt x="124" y="1871"/>
                  </a:lnTo>
                  <a:lnTo>
                    <a:pt x="124" y="1870"/>
                  </a:lnTo>
                  <a:lnTo>
                    <a:pt x="124" y="1869"/>
                  </a:lnTo>
                  <a:lnTo>
                    <a:pt x="125" y="1869"/>
                  </a:lnTo>
                  <a:lnTo>
                    <a:pt x="125" y="1867"/>
                  </a:lnTo>
                  <a:lnTo>
                    <a:pt x="125" y="1866"/>
                  </a:lnTo>
                  <a:lnTo>
                    <a:pt x="126" y="1865"/>
                  </a:lnTo>
                  <a:lnTo>
                    <a:pt x="126" y="1864"/>
                  </a:lnTo>
                  <a:lnTo>
                    <a:pt x="127" y="1864"/>
                  </a:lnTo>
                  <a:lnTo>
                    <a:pt x="127" y="1862"/>
                  </a:lnTo>
                  <a:lnTo>
                    <a:pt x="127" y="1861"/>
                  </a:lnTo>
                  <a:lnTo>
                    <a:pt x="128" y="1861"/>
                  </a:lnTo>
                  <a:lnTo>
                    <a:pt x="128" y="1859"/>
                  </a:lnTo>
                  <a:lnTo>
                    <a:pt x="128" y="1859"/>
                  </a:lnTo>
                  <a:lnTo>
                    <a:pt x="129" y="1857"/>
                  </a:lnTo>
                  <a:lnTo>
                    <a:pt x="129" y="1857"/>
                  </a:lnTo>
                  <a:lnTo>
                    <a:pt x="130" y="1856"/>
                  </a:lnTo>
                  <a:lnTo>
                    <a:pt x="130" y="1854"/>
                  </a:lnTo>
                  <a:lnTo>
                    <a:pt x="131" y="1854"/>
                  </a:lnTo>
                  <a:lnTo>
                    <a:pt x="131" y="1853"/>
                  </a:lnTo>
                  <a:lnTo>
                    <a:pt x="131" y="1852"/>
                  </a:lnTo>
                  <a:lnTo>
                    <a:pt x="132" y="1851"/>
                  </a:lnTo>
                  <a:lnTo>
                    <a:pt x="132" y="1850"/>
                  </a:lnTo>
                  <a:lnTo>
                    <a:pt x="133" y="1849"/>
                  </a:lnTo>
                  <a:lnTo>
                    <a:pt x="133" y="1848"/>
                  </a:lnTo>
                  <a:lnTo>
                    <a:pt x="133" y="1847"/>
                  </a:lnTo>
                  <a:lnTo>
                    <a:pt x="134" y="1846"/>
                  </a:lnTo>
                  <a:lnTo>
                    <a:pt x="134" y="1845"/>
                  </a:lnTo>
                  <a:lnTo>
                    <a:pt x="135" y="1844"/>
                  </a:lnTo>
                  <a:lnTo>
                    <a:pt x="135" y="1843"/>
                  </a:lnTo>
                  <a:lnTo>
                    <a:pt x="135" y="1842"/>
                  </a:lnTo>
                  <a:lnTo>
                    <a:pt x="136" y="1841"/>
                  </a:lnTo>
                  <a:lnTo>
                    <a:pt x="136" y="1840"/>
                  </a:lnTo>
                  <a:lnTo>
                    <a:pt x="137" y="1839"/>
                  </a:lnTo>
                  <a:lnTo>
                    <a:pt x="137" y="1838"/>
                  </a:lnTo>
                  <a:lnTo>
                    <a:pt x="137" y="1837"/>
                  </a:lnTo>
                  <a:lnTo>
                    <a:pt x="138" y="1836"/>
                  </a:lnTo>
                  <a:lnTo>
                    <a:pt x="138" y="1835"/>
                  </a:lnTo>
                  <a:lnTo>
                    <a:pt x="138" y="1834"/>
                  </a:lnTo>
                  <a:lnTo>
                    <a:pt x="139" y="1833"/>
                  </a:lnTo>
                  <a:lnTo>
                    <a:pt x="139" y="1832"/>
                  </a:lnTo>
                  <a:lnTo>
                    <a:pt x="140" y="1831"/>
                  </a:lnTo>
                  <a:lnTo>
                    <a:pt x="140" y="1830"/>
                  </a:lnTo>
                  <a:lnTo>
                    <a:pt x="140" y="1829"/>
                  </a:lnTo>
                  <a:lnTo>
                    <a:pt x="141" y="1828"/>
                  </a:lnTo>
                  <a:lnTo>
                    <a:pt x="141" y="1828"/>
                  </a:lnTo>
                  <a:lnTo>
                    <a:pt x="142" y="1827"/>
                  </a:lnTo>
                  <a:lnTo>
                    <a:pt x="142" y="1826"/>
                  </a:lnTo>
                  <a:lnTo>
                    <a:pt x="142" y="1825"/>
                  </a:lnTo>
                  <a:lnTo>
                    <a:pt x="143" y="1823"/>
                  </a:lnTo>
                  <a:lnTo>
                    <a:pt x="143" y="1823"/>
                  </a:lnTo>
                  <a:lnTo>
                    <a:pt x="144" y="1822"/>
                  </a:lnTo>
                  <a:lnTo>
                    <a:pt x="144" y="1821"/>
                  </a:lnTo>
                  <a:lnTo>
                    <a:pt x="145" y="1820"/>
                  </a:lnTo>
                  <a:lnTo>
                    <a:pt x="145" y="1819"/>
                  </a:lnTo>
                  <a:lnTo>
                    <a:pt x="145" y="1818"/>
                  </a:lnTo>
                  <a:lnTo>
                    <a:pt x="145" y="1817"/>
                  </a:lnTo>
                  <a:lnTo>
                    <a:pt x="146" y="1816"/>
                  </a:lnTo>
                  <a:lnTo>
                    <a:pt x="146" y="1815"/>
                  </a:lnTo>
                  <a:lnTo>
                    <a:pt x="147" y="1814"/>
                  </a:lnTo>
                  <a:lnTo>
                    <a:pt x="147" y="1813"/>
                  </a:lnTo>
                  <a:lnTo>
                    <a:pt x="147" y="1812"/>
                  </a:lnTo>
                  <a:lnTo>
                    <a:pt x="148" y="1812"/>
                  </a:lnTo>
                  <a:lnTo>
                    <a:pt x="148" y="1810"/>
                  </a:lnTo>
                  <a:lnTo>
                    <a:pt x="149" y="1809"/>
                  </a:lnTo>
                  <a:lnTo>
                    <a:pt x="149" y="1809"/>
                  </a:lnTo>
                  <a:lnTo>
                    <a:pt x="150" y="1808"/>
                  </a:lnTo>
                  <a:lnTo>
                    <a:pt x="150" y="1807"/>
                  </a:lnTo>
                  <a:lnTo>
                    <a:pt x="150" y="1806"/>
                  </a:lnTo>
                  <a:lnTo>
                    <a:pt x="151" y="1805"/>
                  </a:lnTo>
                  <a:lnTo>
                    <a:pt x="151" y="1804"/>
                  </a:lnTo>
                  <a:lnTo>
                    <a:pt x="152" y="1803"/>
                  </a:lnTo>
                  <a:lnTo>
                    <a:pt x="152" y="1802"/>
                  </a:lnTo>
                  <a:lnTo>
                    <a:pt x="152" y="1801"/>
                  </a:lnTo>
                  <a:lnTo>
                    <a:pt x="153" y="1800"/>
                  </a:lnTo>
                  <a:lnTo>
                    <a:pt x="153" y="1799"/>
                  </a:lnTo>
                  <a:lnTo>
                    <a:pt x="154" y="1798"/>
                  </a:lnTo>
                  <a:lnTo>
                    <a:pt x="154" y="1797"/>
                  </a:lnTo>
                  <a:lnTo>
                    <a:pt x="154" y="1797"/>
                  </a:lnTo>
                  <a:lnTo>
                    <a:pt x="155" y="1796"/>
                  </a:lnTo>
                  <a:lnTo>
                    <a:pt x="155" y="1795"/>
                  </a:lnTo>
                  <a:lnTo>
                    <a:pt x="155" y="1794"/>
                  </a:lnTo>
                  <a:lnTo>
                    <a:pt x="156" y="1793"/>
                  </a:lnTo>
                  <a:lnTo>
                    <a:pt x="156" y="1792"/>
                  </a:lnTo>
                  <a:lnTo>
                    <a:pt x="157" y="1791"/>
                  </a:lnTo>
                  <a:lnTo>
                    <a:pt x="157" y="1790"/>
                  </a:lnTo>
                  <a:lnTo>
                    <a:pt x="157" y="1789"/>
                  </a:lnTo>
                  <a:lnTo>
                    <a:pt x="158" y="1788"/>
                  </a:lnTo>
                  <a:lnTo>
                    <a:pt x="158" y="1787"/>
                  </a:lnTo>
                  <a:lnTo>
                    <a:pt x="159" y="1786"/>
                  </a:lnTo>
                  <a:lnTo>
                    <a:pt x="159" y="1785"/>
                  </a:lnTo>
                  <a:lnTo>
                    <a:pt x="159" y="1784"/>
                  </a:lnTo>
                  <a:lnTo>
                    <a:pt x="160" y="1784"/>
                  </a:lnTo>
                  <a:lnTo>
                    <a:pt x="160" y="1783"/>
                  </a:lnTo>
                  <a:lnTo>
                    <a:pt x="161" y="1782"/>
                  </a:lnTo>
                  <a:lnTo>
                    <a:pt x="161" y="1781"/>
                  </a:lnTo>
                  <a:lnTo>
                    <a:pt x="162" y="1780"/>
                  </a:lnTo>
                  <a:lnTo>
                    <a:pt x="162" y="1779"/>
                  </a:lnTo>
                  <a:lnTo>
                    <a:pt x="162" y="1778"/>
                  </a:lnTo>
                  <a:lnTo>
                    <a:pt x="162" y="1777"/>
                  </a:lnTo>
                  <a:lnTo>
                    <a:pt x="163" y="1776"/>
                  </a:lnTo>
                  <a:lnTo>
                    <a:pt x="163" y="1776"/>
                  </a:lnTo>
                  <a:lnTo>
                    <a:pt x="164" y="1774"/>
                  </a:lnTo>
                  <a:lnTo>
                    <a:pt x="164" y="1774"/>
                  </a:lnTo>
                  <a:lnTo>
                    <a:pt x="165" y="1773"/>
                  </a:lnTo>
                  <a:lnTo>
                    <a:pt x="165" y="1772"/>
                  </a:lnTo>
                  <a:lnTo>
                    <a:pt x="165" y="1771"/>
                  </a:lnTo>
                  <a:lnTo>
                    <a:pt x="166" y="1770"/>
                  </a:lnTo>
                  <a:lnTo>
                    <a:pt x="166" y="1769"/>
                  </a:lnTo>
                  <a:lnTo>
                    <a:pt x="167" y="1768"/>
                  </a:lnTo>
                  <a:lnTo>
                    <a:pt x="167" y="1767"/>
                  </a:lnTo>
                  <a:lnTo>
                    <a:pt x="167" y="1766"/>
                  </a:lnTo>
                  <a:lnTo>
                    <a:pt x="168" y="1766"/>
                  </a:lnTo>
                  <a:lnTo>
                    <a:pt x="168" y="1765"/>
                  </a:lnTo>
                  <a:lnTo>
                    <a:pt x="169" y="1764"/>
                  </a:lnTo>
                  <a:lnTo>
                    <a:pt x="169" y="1763"/>
                  </a:lnTo>
                  <a:lnTo>
                    <a:pt x="169" y="1762"/>
                  </a:lnTo>
                  <a:lnTo>
                    <a:pt x="170" y="1761"/>
                  </a:lnTo>
                  <a:lnTo>
                    <a:pt x="170" y="1760"/>
                  </a:lnTo>
                  <a:lnTo>
                    <a:pt x="170" y="1759"/>
                  </a:lnTo>
                  <a:lnTo>
                    <a:pt x="171" y="1758"/>
                  </a:lnTo>
                  <a:lnTo>
                    <a:pt x="171" y="1757"/>
                  </a:lnTo>
                  <a:lnTo>
                    <a:pt x="172" y="1757"/>
                  </a:lnTo>
                  <a:lnTo>
                    <a:pt x="172" y="1756"/>
                  </a:lnTo>
                  <a:lnTo>
                    <a:pt x="172" y="1755"/>
                  </a:lnTo>
                  <a:lnTo>
                    <a:pt x="173" y="1754"/>
                  </a:lnTo>
                  <a:lnTo>
                    <a:pt x="173" y="1753"/>
                  </a:lnTo>
                  <a:lnTo>
                    <a:pt x="174" y="1752"/>
                  </a:lnTo>
                  <a:lnTo>
                    <a:pt x="174" y="1751"/>
                  </a:lnTo>
                  <a:lnTo>
                    <a:pt x="174" y="1750"/>
                  </a:lnTo>
                  <a:lnTo>
                    <a:pt x="175" y="1750"/>
                  </a:lnTo>
                  <a:lnTo>
                    <a:pt x="175" y="1748"/>
                  </a:lnTo>
                  <a:lnTo>
                    <a:pt x="176" y="1748"/>
                  </a:lnTo>
                  <a:lnTo>
                    <a:pt x="176" y="1747"/>
                  </a:lnTo>
                  <a:lnTo>
                    <a:pt x="176" y="1746"/>
                  </a:lnTo>
                  <a:lnTo>
                    <a:pt x="177" y="1745"/>
                  </a:lnTo>
                  <a:lnTo>
                    <a:pt x="177" y="1744"/>
                  </a:lnTo>
                  <a:lnTo>
                    <a:pt x="178" y="1743"/>
                  </a:lnTo>
                  <a:lnTo>
                    <a:pt x="178" y="1742"/>
                  </a:lnTo>
                  <a:lnTo>
                    <a:pt x="178" y="1742"/>
                  </a:lnTo>
                  <a:lnTo>
                    <a:pt x="179" y="1740"/>
                  </a:lnTo>
                  <a:lnTo>
                    <a:pt x="179" y="1740"/>
                  </a:lnTo>
                  <a:lnTo>
                    <a:pt x="180" y="1739"/>
                  </a:lnTo>
                  <a:lnTo>
                    <a:pt x="180" y="1738"/>
                  </a:lnTo>
                  <a:lnTo>
                    <a:pt x="180" y="1737"/>
                  </a:lnTo>
                  <a:lnTo>
                    <a:pt x="181" y="1736"/>
                  </a:lnTo>
                  <a:lnTo>
                    <a:pt x="181" y="1735"/>
                  </a:lnTo>
                  <a:lnTo>
                    <a:pt x="182" y="1735"/>
                  </a:lnTo>
                  <a:lnTo>
                    <a:pt x="182" y="1734"/>
                  </a:lnTo>
                  <a:lnTo>
                    <a:pt x="182" y="1733"/>
                  </a:lnTo>
                  <a:lnTo>
                    <a:pt x="183" y="1732"/>
                  </a:lnTo>
                  <a:lnTo>
                    <a:pt x="183" y="1731"/>
                  </a:lnTo>
                  <a:lnTo>
                    <a:pt x="183" y="1730"/>
                  </a:lnTo>
                  <a:lnTo>
                    <a:pt x="184" y="1729"/>
                  </a:lnTo>
                  <a:lnTo>
                    <a:pt x="184" y="1728"/>
                  </a:lnTo>
                  <a:lnTo>
                    <a:pt x="185" y="1728"/>
                  </a:lnTo>
                  <a:lnTo>
                    <a:pt x="185" y="1727"/>
                  </a:lnTo>
                  <a:lnTo>
                    <a:pt x="186" y="1726"/>
                  </a:lnTo>
                  <a:lnTo>
                    <a:pt x="186" y="1725"/>
                  </a:lnTo>
                  <a:lnTo>
                    <a:pt x="186" y="1724"/>
                  </a:lnTo>
                  <a:lnTo>
                    <a:pt x="187" y="1723"/>
                  </a:lnTo>
                  <a:lnTo>
                    <a:pt x="187" y="1722"/>
                  </a:lnTo>
                  <a:lnTo>
                    <a:pt x="187" y="1721"/>
                  </a:lnTo>
                  <a:lnTo>
                    <a:pt x="188" y="1721"/>
                  </a:lnTo>
                  <a:lnTo>
                    <a:pt x="188" y="1720"/>
                  </a:lnTo>
                  <a:lnTo>
                    <a:pt x="189" y="1719"/>
                  </a:lnTo>
                  <a:lnTo>
                    <a:pt x="189" y="1718"/>
                  </a:lnTo>
                  <a:lnTo>
                    <a:pt x="190" y="1717"/>
                  </a:lnTo>
                  <a:lnTo>
                    <a:pt x="190" y="1716"/>
                  </a:lnTo>
                  <a:lnTo>
                    <a:pt x="190" y="1716"/>
                  </a:lnTo>
                  <a:lnTo>
                    <a:pt x="191" y="1714"/>
                  </a:lnTo>
                  <a:lnTo>
                    <a:pt x="191" y="1714"/>
                  </a:lnTo>
                  <a:lnTo>
                    <a:pt x="191" y="1713"/>
                  </a:lnTo>
                  <a:lnTo>
                    <a:pt x="192" y="1712"/>
                  </a:lnTo>
                  <a:lnTo>
                    <a:pt x="192" y="1711"/>
                  </a:lnTo>
                  <a:lnTo>
                    <a:pt x="193" y="1710"/>
                  </a:lnTo>
                  <a:lnTo>
                    <a:pt x="193" y="1709"/>
                  </a:lnTo>
                  <a:lnTo>
                    <a:pt x="193" y="1709"/>
                  </a:lnTo>
                  <a:lnTo>
                    <a:pt x="194" y="1708"/>
                  </a:lnTo>
                  <a:lnTo>
                    <a:pt x="194" y="1707"/>
                  </a:lnTo>
                  <a:lnTo>
                    <a:pt x="195" y="1706"/>
                  </a:lnTo>
                  <a:lnTo>
                    <a:pt x="195" y="1705"/>
                  </a:lnTo>
                  <a:lnTo>
                    <a:pt x="195" y="1704"/>
                  </a:lnTo>
                  <a:lnTo>
                    <a:pt x="196" y="1703"/>
                  </a:lnTo>
                  <a:lnTo>
                    <a:pt x="196" y="1703"/>
                  </a:lnTo>
                  <a:lnTo>
                    <a:pt x="197" y="1702"/>
                  </a:lnTo>
                  <a:lnTo>
                    <a:pt x="197" y="1701"/>
                  </a:lnTo>
                  <a:lnTo>
                    <a:pt x="197" y="1700"/>
                  </a:lnTo>
                  <a:lnTo>
                    <a:pt x="198" y="1699"/>
                  </a:lnTo>
                  <a:lnTo>
                    <a:pt x="198" y="1698"/>
                  </a:lnTo>
                  <a:lnTo>
                    <a:pt x="199" y="1698"/>
                  </a:lnTo>
                  <a:lnTo>
                    <a:pt x="199" y="1697"/>
                  </a:lnTo>
                  <a:lnTo>
                    <a:pt x="200" y="1696"/>
                  </a:lnTo>
                  <a:lnTo>
                    <a:pt x="200" y="1695"/>
                  </a:lnTo>
                  <a:lnTo>
                    <a:pt x="200" y="1694"/>
                  </a:lnTo>
                  <a:lnTo>
                    <a:pt x="200" y="1693"/>
                  </a:lnTo>
                  <a:lnTo>
                    <a:pt x="201" y="1693"/>
                  </a:lnTo>
                  <a:lnTo>
                    <a:pt x="201" y="1692"/>
                  </a:lnTo>
                  <a:lnTo>
                    <a:pt x="202" y="1691"/>
                  </a:lnTo>
                  <a:lnTo>
                    <a:pt x="202" y="1690"/>
                  </a:lnTo>
                  <a:lnTo>
                    <a:pt x="202" y="1689"/>
                  </a:lnTo>
                  <a:lnTo>
                    <a:pt x="203" y="1688"/>
                  </a:lnTo>
                  <a:lnTo>
                    <a:pt x="203" y="1688"/>
                  </a:lnTo>
                  <a:lnTo>
                    <a:pt x="204" y="1687"/>
                  </a:lnTo>
                  <a:lnTo>
                    <a:pt x="204" y="1686"/>
                  </a:lnTo>
                  <a:lnTo>
                    <a:pt x="205" y="1685"/>
                  </a:lnTo>
                  <a:lnTo>
                    <a:pt x="205" y="1684"/>
                  </a:lnTo>
                  <a:lnTo>
                    <a:pt x="205" y="1683"/>
                  </a:lnTo>
                  <a:lnTo>
                    <a:pt x="206" y="1682"/>
                  </a:lnTo>
                  <a:lnTo>
                    <a:pt x="206" y="1682"/>
                  </a:lnTo>
                  <a:lnTo>
                    <a:pt x="207" y="1681"/>
                  </a:lnTo>
                  <a:lnTo>
                    <a:pt x="207" y="1680"/>
                  </a:lnTo>
                  <a:lnTo>
                    <a:pt x="207" y="1679"/>
                  </a:lnTo>
                  <a:lnTo>
                    <a:pt x="208" y="1678"/>
                  </a:lnTo>
                  <a:lnTo>
                    <a:pt x="208" y="1677"/>
                  </a:lnTo>
                  <a:lnTo>
                    <a:pt x="208" y="1677"/>
                  </a:lnTo>
                  <a:lnTo>
                    <a:pt x="209" y="1676"/>
                  </a:lnTo>
                  <a:lnTo>
                    <a:pt x="209" y="1675"/>
                  </a:lnTo>
                  <a:lnTo>
                    <a:pt x="210" y="1674"/>
                  </a:lnTo>
                  <a:lnTo>
                    <a:pt x="210" y="1673"/>
                  </a:lnTo>
                  <a:lnTo>
                    <a:pt x="210" y="1672"/>
                  </a:lnTo>
                  <a:lnTo>
                    <a:pt x="211" y="1671"/>
                  </a:lnTo>
                  <a:lnTo>
                    <a:pt x="211" y="1671"/>
                  </a:lnTo>
                  <a:lnTo>
                    <a:pt x="212" y="1670"/>
                  </a:lnTo>
                  <a:lnTo>
                    <a:pt x="212" y="1669"/>
                  </a:lnTo>
                  <a:lnTo>
                    <a:pt x="212" y="1668"/>
                  </a:lnTo>
                  <a:lnTo>
                    <a:pt x="213" y="1667"/>
                  </a:lnTo>
                  <a:lnTo>
                    <a:pt x="213" y="1667"/>
                  </a:lnTo>
                  <a:lnTo>
                    <a:pt x="214" y="1666"/>
                  </a:lnTo>
                  <a:lnTo>
                    <a:pt x="214" y="1665"/>
                  </a:lnTo>
                  <a:lnTo>
                    <a:pt x="214" y="1664"/>
                  </a:lnTo>
                  <a:lnTo>
                    <a:pt x="215" y="1663"/>
                  </a:lnTo>
                  <a:lnTo>
                    <a:pt x="215" y="1662"/>
                  </a:lnTo>
                  <a:lnTo>
                    <a:pt x="216" y="1662"/>
                  </a:lnTo>
                  <a:lnTo>
                    <a:pt x="216" y="1661"/>
                  </a:lnTo>
                  <a:lnTo>
                    <a:pt x="216" y="1660"/>
                  </a:lnTo>
                  <a:lnTo>
                    <a:pt x="217" y="1659"/>
                  </a:lnTo>
                  <a:lnTo>
                    <a:pt x="217" y="1658"/>
                  </a:lnTo>
                  <a:lnTo>
                    <a:pt x="217" y="1657"/>
                  </a:lnTo>
                  <a:lnTo>
                    <a:pt x="218" y="1657"/>
                  </a:lnTo>
                  <a:lnTo>
                    <a:pt x="218" y="1656"/>
                  </a:lnTo>
                  <a:lnTo>
                    <a:pt x="219" y="1655"/>
                  </a:lnTo>
                  <a:lnTo>
                    <a:pt x="219" y="1654"/>
                  </a:lnTo>
                  <a:lnTo>
                    <a:pt x="220" y="1653"/>
                  </a:lnTo>
                  <a:lnTo>
                    <a:pt x="220" y="1653"/>
                  </a:lnTo>
                  <a:lnTo>
                    <a:pt x="220" y="1652"/>
                  </a:lnTo>
                  <a:lnTo>
                    <a:pt x="221" y="1651"/>
                  </a:lnTo>
                  <a:lnTo>
                    <a:pt x="221" y="1650"/>
                  </a:lnTo>
                  <a:lnTo>
                    <a:pt x="221" y="1649"/>
                  </a:lnTo>
                  <a:lnTo>
                    <a:pt x="222" y="1649"/>
                  </a:lnTo>
                  <a:lnTo>
                    <a:pt x="222" y="1648"/>
                  </a:lnTo>
                  <a:lnTo>
                    <a:pt x="223" y="1647"/>
                  </a:lnTo>
                  <a:lnTo>
                    <a:pt x="223" y="1646"/>
                  </a:lnTo>
                  <a:lnTo>
                    <a:pt x="224" y="1645"/>
                  </a:lnTo>
                  <a:lnTo>
                    <a:pt x="224" y="1644"/>
                  </a:lnTo>
                  <a:lnTo>
                    <a:pt x="224" y="1644"/>
                  </a:lnTo>
                  <a:lnTo>
                    <a:pt x="225" y="1643"/>
                  </a:lnTo>
                  <a:lnTo>
                    <a:pt x="225" y="1642"/>
                  </a:lnTo>
                  <a:lnTo>
                    <a:pt x="225" y="1641"/>
                  </a:lnTo>
                  <a:lnTo>
                    <a:pt x="226" y="1640"/>
                  </a:lnTo>
                  <a:lnTo>
                    <a:pt x="226" y="1640"/>
                  </a:lnTo>
                  <a:lnTo>
                    <a:pt x="227" y="1639"/>
                  </a:lnTo>
                  <a:lnTo>
                    <a:pt x="227" y="1638"/>
                  </a:lnTo>
                  <a:lnTo>
                    <a:pt x="227" y="1637"/>
                  </a:lnTo>
                  <a:lnTo>
                    <a:pt x="228" y="1636"/>
                  </a:lnTo>
                  <a:lnTo>
                    <a:pt x="228" y="1636"/>
                  </a:lnTo>
                  <a:lnTo>
                    <a:pt x="229" y="1635"/>
                  </a:lnTo>
                  <a:lnTo>
                    <a:pt x="229" y="1634"/>
                  </a:lnTo>
                  <a:lnTo>
                    <a:pt x="229" y="1633"/>
                  </a:lnTo>
                  <a:lnTo>
                    <a:pt x="230" y="1632"/>
                  </a:lnTo>
                  <a:lnTo>
                    <a:pt x="230" y="1631"/>
                  </a:lnTo>
                  <a:lnTo>
                    <a:pt x="231" y="1631"/>
                  </a:lnTo>
                  <a:lnTo>
                    <a:pt x="231" y="1630"/>
                  </a:lnTo>
                  <a:lnTo>
                    <a:pt x="231" y="1629"/>
                  </a:lnTo>
                  <a:lnTo>
                    <a:pt x="232" y="1628"/>
                  </a:lnTo>
                  <a:lnTo>
                    <a:pt x="232" y="1627"/>
                  </a:lnTo>
                  <a:lnTo>
                    <a:pt x="233" y="1627"/>
                  </a:lnTo>
                  <a:lnTo>
                    <a:pt x="233" y="1626"/>
                  </a:lnTo>
                  <a:lnTo>
                    <a:pt x="233" y="1625"/>
                  </a:lnTo>
                  <a:lnTo>
                    <a:pt x="234" y="1624"/>
                  </a:lnTo>
                  <a:lnTo>
                    <a:pt x="234" y="1623"/>
                  </a:lnTo>
                  <a:lnTo>
                    <a:pt x="234" y="1623"/>
                  </a:lnTo>
                  <a:lnTo>
                    <a:pt x="235" y="1622"/>
                  </a:lnTo>
                  <a:lnTo>
                    <a:pt x="235" y="1621"/>
                  </a:lnTo>
                  <a:lnTo>
                    <a:pt x="236" y="1620"/>
                  </a:lnTo>
                  <a:lnTo>
                    <a:pt x="236" y="1619"/>
                  </a:lnTo>
                  <a:lnTo>
                    <a:pt x="237" y="1619"/>
                  </a:lnTo>
                  <a:lnTo>
                    <a:pt x="237" y="1618"/>
                  </a:lnTo>
                  <a:lnTo>
                    <a:pt x="237" y="1617"/>
                  </a:lnTo>
                  <a:lnTo>
                    <a:pt x="238" y="1616"/>
                  </a:lnTo>
                  <a:lnTo>
                    <a:pt x="238" y="1615"/>
                  </a:lnTo>
                  <a:lnTo>
                    <a:pt x="238" y="1615"/>
                  </a:lnTo>
                  <a:lnTo>
                    <a:pt x="239" y="1614"/>
                  </a:lnTo>
                  <a:lnTo>
                    <a:pt x="239" y="1613"/>
                  </a:lnTo>
                  <a:lnTo>
                    <a:pt x="240" y="1612"/>
                  </a:lnTo>
                  <a:lnTo>
                    <a:pt x="240" y="1612"/>
                  </a:lnTo>
                  <a:lnTo>
                    <a:pt x="241" y="1611"/>
                  </a:lnTo>
                  <a:lnTo>
                    <a:pt x="241" y="1610"/>
                  </a:lnTo>
                  <a:lnTo>
                    <a:pt x="241" y="1609"/>
                  </a:lnTo>
                  <a:lnTo>
                    <a:pt x="242" y="1608"/>
                  </a:lnTo>
                  <a:lnTo>
                    <a:pt x="242" y="1607"/>
                  </a:lnTo>
                  <a:lnTo>
                    <a:pt x="242" y="1607"/>
                  </a:lnTo>
                  <a:lnTo>
                    <a:pt x="243" y="1606"/>
                  </a:lnTo>
                  <a:lnTo>
                    <a:pt x="243" y="1605"/>
                  </a:lnTo>
                  <a:lnTo>
                    <a:pt x="244" y="1604"/>
                  </a:lnTo>
                  <a:lnTo>
                    <a:pt x="244" y="1604"/>
                  </a:lnTo>
                  <a:lnTo>
                    <a:pt x="245" y="1603"/>
                  </a:lnTo>
                  <a:lnTo>
                    <a:pt x="245" y="1602"/>
                  </a:lnTo>
                  <a:lnTo>
                    <a:pt x="245" y="1601"/>
                  </a:lnTo>
                  <a:lnTo>
                    <a:pt x="246" y="1600"/>
                  </a:lnTo>
                  <a:lnTo>
                    <a:pt x="246" y="1600"/>
                  </a:lnTo>
                  <a:lnTo>
                    <a:pt x="246" y="1599"/>
                  </a:lnTo>
                  <a:lnTo>
                    <a:pt x="247" y="1598"/>
                  </a:lnTo>
                  <a:lnTo>
                    <a:pt x="247" y="1597"/>
                  </a:lnTo>
                  <a:lnTo>
                    <a:pt x="248" y="1596"/>
                  </a:lnTo>
                  <a:lnTo>
                    <a:pt x="248" y="1596"/>
                  </a:lnTo>
                  <a:lnTo>
                    <a:pt x="248" y="1595"/>
                  </a:lnTo>
                  <a:lnTo>
                    <a:pt x="249" y="1594"/>
                  </a:lnTo>
                  <a:lnTo>
                    <a:pt x="249" y="1593"/>
                  </a:lnTo>
                  <a:lnTo>
                    <a:pt x="250" y="1592"/>
                  </a:lnTo>
                  <a:lnTo>
                    <a:pt x="250" y="1592"/>
                  </a:lnTo>
                  <a:lnTo>
                    <a:pt x="250" y="1591"/>
                  </a:lnTo>
                  <a:lnTo>
                    <a:pt x="251" y="1590"/>
                  </a:lnTo>
                  <a:lnTo>
                    <a:pt x="251" y="1589"/>
                  </a:lnTo>
                  <a:lnTo>
                    <a:pt x="252" y="1588"/>
                  </a:lnTo>
                  <a:lnTo>
                    <a:pt x="252" y="1588"/>
                  </a:lnTo>
                  <a:lnTo>
                    <a:pt x="252" y="1587"/>
                  </a:lnTo>
                  <a:lnTo>
                    <a:pt x="253" y="1586"/>
                  </a:lnTo>
                  <a:lnTo>
                    <a:pt x="253" y="1585"/>
                  </a:lnTo>
                  <a:lnTo>
                    <a:pt x="254" y="1584"/>
                  </a:lnTo>
                  <a:lnTo>
                    <a:pt x="254" y="1584"/>
                  </a:lnTo>
                  <a:lnTo>
                    <a:pt x="254" y="1583"/>
                  </a:lnTo>
                  <a:lnTo>
                    <a:pt x="255" y="1582"/>
                  </a:lnTo>
                  <a:lnTo>
                    <a:pt x="255" y="1581"/>
                  </a:lnTo>
                  <a:lnTo>
                    <a:pt x="255" y="1581"/>
                  </a:lnTo>
                  <a:lnTo>
                    <a:pt x="256" y="1580"/>
                  </a:lnTo>
                  <a:lnTo>
                    <a:pt x="256" y="1579"/>
                  </a:lnTo>
                  <a:lnTo>
                    <a:pt x="257" y="1578"/>
                  </a:lnTo>
                  <a:lnTo>
                    <a:pt x="257" y="1578"/>
                  </a:lnTo>
                  <a:lnTo>
                    <a:pt x="257" y="1577"/>
                  </a:lnTo>
                  <a:lnTo>
                    <a:pt x="258" y="1576"/>
                  </a:lnTo>
                  <a:lnTo>
                    <a:pt x="258" y="1575"/>
                  </a:lnTo>
                  <a:lnTo>
                    <a:pt x="259" y="1574"/>
                  </a:lnTo>
                  <a:lnTo>
                    <a:pt x="259" y="1574"/>
                  </a:lnTo>
                  <a:lnTo>
                    <a:pt x="259" y="1573"/>
                  </a:lnTo>
                  <a:lnTo>
                    <a:pt x="260" y="1572"/>
                  </a:lnTo>
                  <a:lnTo>
                    <a:pt x="260" y="1571"/>
                  </a:lnTo>
                  <a:lnTo>
                    <a:pt x="261" y="1570"/>
                  </a:lnTo>
                  <a:lnTo>
                    <a:pt x="261" y="1570"/>
                  </a:lnTo>
                  <a:lnTo>
                    <a:pt x="262" y="1569"/>
                  </a:lnTo>
                  <a:lnTo>
                    <a:pt x="262" y="1568"/>
                  </a:lnTo>
                  <a:lnTo>
                    <a:pt x="262" y="1567"/>
                  </a:lnTo>
                  <a:lnTo>
                    <a:pt x="262" y="1567"/>
                  </a:lnTo>
                  <a:lnTo>
                    <a:pt x="263" y="1566"/>
                  </a:lnTo>
                  <a:lnTo>
                    <a:pt x="263" y="1565"/>
                  </a:lnTo>
                  <a:lnTo>
                    <a:pt x="264" y="1564"/>
                  </a:lnTo>
                  <a:lnTo>
                    <a:pt x="264" y="1563"/>
                  </a:lnTo>
                  <a:lnTo>
                    <a:pt x="264" y="1563"/>
                  </a:lnTo>
                  <a:lnTo>
                    <a:pt x="265" y="1562"/>
                  </a:lnTo>
                  <a:lnTo>
                    <a:pt x="265" y="1561"/>
                  </a:lnTo>
                  <a:lnTo>
                    <a:pt x="266" y="1560"/>
                  </a:lnTo>
                  <a:lnTo>
                    <a:pt x="266" y="1560"/>
                  </a:lnTo>
                  <a:lnTo>
                    <a:pt x="267" y="1559"/>
                  </a:lnTo>
                  <a:lnTo>
                    <a:pt x="267" y="1558"/>
                  </a:lnTo>
                  <a:lnTo>
                    <a:pt x="267" y="1557"/>
                  </a:lnTo>
                  <a:lnTo>
                    <a:pt x="268" y="1556"/>
                  </a:lnTo>
                  <a:lnTo>
                    <a:pt x="268" y="1556"/>
                  </a:lnTo>
                  <a:lnTo>
                    <a:pt x="269" y="1555"/>
                  </a:lnTo>
                  <a:lnTo>
                    <a:pt x="269" y="1554"/>
                  </a:lnTo>
                  <a:lnTo>
                    <a:pt x="269" y="1553"/>
                  </a:lnTo>
                  <a:lnTo>
                    <a:pt x="270" y="1553"/>
                  </a:lnTo>
                  <a:lnTo>
                    <a:pt x="270" y="1552"/>
                  </a:lnTo>
                  <a:lnTo>
                    <a:pt x="271" y="1551"/>
                  </a:lnTo>
                  <a:lnTo>
                    <a:pt x="271" y="1550"/>
                  </a:lnTo>
                  <a:lnTo>
                    <a:pt x="271" y="1550"/>
                  </a:lnTo>
                  <a:lnTo>
                    <a:pt x="272" y="1549"/>
                  </a:lnTo>
                  <a:lnTo>
                    <a:pt x="272" y="1548"/>
                  </a:lnTo>
                  <a:lnTo>
                    <a:pt x="272" y="1547"/>
                  </a:lnTo>
                  <a:lnTo>
                    <a:pt x="273" y="1546"/>
                  </a:lnTo>
                  <a:lnTo>
                    <a:pt x="273" y="1545"/>
                  </a:lnTo>
                  <a:lnTo>
                    <a:pt x="274" y="1545"/>
                  </a:lnTo>
                  <a:lnTo>
                    <a:pt x="274" y="1544"/>
                  </a:lnTo>
                  <a:lnTo>
                    <a:pt x="274" y="1543"/>
                  </a:lnTo>
                  <a:lnTo>
                    <a:pt x="275" y="1543"/>
                  </a:lnTo>
                  <a:lnTo>
                    <a:pt x="275" y="1542"/>
                  </a:lnTo>
                  <a:lnTo>
                    <a:pt x="276" y="1541"/>
                  </a:lnTo>
                  <a:lnTo>
                    <a:pt x="276" y="1540"/>
                  </a:lnTo>
                  <a:lnTo>
                    <a:pt x="276" y="1539"/>
                  </a:lnTo>
                  <a:lnTo>
                    <a:pt x="277" y="1539"/>
                  </a:lnTo>
                  <a:lnTo>
                    <a:pt x="277" y="1538"/>
                  </a:lnTo>
                  <a:lnTo>
                    <a:pt x="278" y="1537"/>
                  </a:lnTo>
                  <a:lnTo>
                    <a:pt x="278" y="1536"/>
                  </a:lnTo>
                  <a:lnTo>
                    <a:pt x="279" y="1536"/>
                  </a:lnTo>
                  <a:lnTo>
                    <a:pt x="279" y="1535"/>
                  </a:lnTo>
                  <a:lnTo>
                    <a:pt x="279" y="1534"/>
                  </a:lnTo>
                  <a:lnTo>
                    <a:pt x="279" y="1533"/>
                  </a:lnTo>
                  <a:lnTo>
                    <a:pt x="280" y="1533"/>
                  </a:lnTo>
                  <a:lnTo>
                    <a:pt x="280" y="1532"/>
                  </a:lnTo>
                  <a:lnTo>
                    <a:pt x="281" y="1531"/>
                  </a:lnTo>
                  <a:lnTo>
                    <a:pt x="281" y="1530"/>
                  </a:lnTo>
                  <a:lnTo>
                    <a:pt x="282" y="1529"/>
                  </a:lnTo>
                  <a:lnTo>
                    <a:pt x="282" y="1529"/>
                  </a:lnTo>
                  <a:lnTo>
                    <a:pt x="282" y="1528"/>
                  </a:lnTo>
                  <a:lnTo>
                    <a:pt x="283" y="1527"/>
                  </a:lnTo>
                  <a:lnTo>
                    <a:pt x="283" y="1526"/>
                  </a:lnTo>
                  <a:lnTo>
                    <a:pt x="283" y="1526"/>
                  </a:lnTo>
                  <a:lnTo>
                    <a:pt x="284" y="1525"/>
                  </a:lnTo>
                  <a:lnTo>
                    <a:pt x="284" y="1524"/>
                  </a:lnTo>
                  <a:lnTo>
                    <a:pt x="285" y="1523"/>
                  </a:lnTo>
                  <a:lnTo>
                    <a:pt x="285" y="1522"/>
                  </a:lnTo>
                  <a:lnTo>
                    <a:pt x="286" y="1522"/>
                  </a:lnTo>
                  <a:lnTo>
                    <a:pt x="286" y="1521"/>
                  </a:lnTo>
                  <a:lnTo>
                    <a:pt x="286" y="1520"/>
                  </a:lnTo>
                  <a:lnTo>
                    <a:pt x="287" y="1519"/>
                  </a:lnTo>
                  <a:lnTo>
                    <a:pt x="287" y="1519"/>
                  </a:lnTo>
                  <a:lnTo>
                    <a:pt x="287" y="1518"/>
                  </a:lnTo>
                  <a:lnTo>
                    <a:pt x="288" y="1517"/>
                  </a:lnTo>
                  <a:lnTo>
                    <a:pt x="288" y="1517"/>
                  </a:lnTo>
                  <a:lnTo>
                    <a:pt x="289" y="1516"/>
                  </a:lnTo>
                  <a:lnTo>
                    <a:pt x="289" y="1515"/>
                  </a:lnTo>
                  <a:lnTo>
                    <a:pt x="289" y="1514"/>
                  </a:lnTo>
                  <a:lnTo>
                    <a:pt x="290" y="1513"/>
                  </a:lnTo>
                  <a:lnTo>
                    <a:pt x="290" y="1513"/>
                  </a:lnTo>
                  <a:lnTo>
                    <a:pt x="291" y="1512"/>
                  </a:lnTo>
                  <a:lnTo>
                    <a:pt x="291" y="1511"/>
                  </a:lnTo>
                  <a:lnTo>
                    <a:pt x="292" y="1510"/>
                  </a:lnTo>
                  <a:lnTo>
                    <a:pt x="292" y="1510"/>
                  </a:lnTo>
                  <a:lnTo>
                    <a:pt x="292" y="1509"/>
                  </a:lnTo>
                  <a:lnTo>
                    <a:pt x="293" y="1508"/>
                  </a:lnTo>
                  <a:lnTo>
                    <a:pt x="293" y="1507"/>
                  </a:lnTo>
                  <a:lnTo>
                    <a:pt x="293" y="1507"/>
                  </a:lnTo>
                  <a:lnTo>
                    <a:pt x="294" y="1506"/>
                  </a:lnTo>
                  <a:lnTo>
                    <a:pt x="294" y="1505"/>
                  </a:lnTo>
                  <a:lnTo>
                    <a:pt x="295" y="1504"/>
                  </a:lnTo>
                  <a:lnTo>
                    <a:pt x="295" y="1503"/>
                  </a:lnTo>
                  <a:lnTo>
                    <a:pt x="295" y="1503"/>
                  </a:lnTo>
                  <a:lnTo>
                    <a:pt x="296" y="1502"/>
                  </a:lnTo>
                  <a:lnTo>
                    <a:pt x="296" y="1501"/>
                  </a:lnTo>
                  <a:lnTo>
                    <a:pt x="297" y="1500"/>
                  </a:lnTo>
                  <a:lnTo>
                    <a:pt x="297" y="1500"/>
                  </a:lnTo>
                  <a:lnTo>
                    <a:pt x="297" y="1499"/>
                  </a:lnTo>
                  <a:lnTo>
                    <a:pt x="298" y="1498"/>
                  </a:lnTo>
                  <a:lnTo>
                    <a:pt x="298" y="1498"/>
                  </a:lnTo>
                  <a:lnTo>
                    <a:pt x="299" y="1497"/>
                  </a:lnTo>
                  <a:lnTo>
                    <a:pt x="299" y="1496"/>
                  </a:lnTo>
                  <a:lnTo>
                    <a:pt x="299" y="1495"/>
                  </a:lnTo>
                  <a:lnTo>
                    <a:pt x="300" y="1495"/>
                  </a:lnTo>
                  <a:lnTo>
                    <a:pt x="300" y="1494"/>
                  </a:lnTo>
                  <a:lnTo>
                    <a:pt x="300" y="1493"/>
                  </a:lnTo>
                  <a:lnTo>
                    <a:pt x="301" y="1492"/>
                  </a:lnTo>
                  <a:lnTo>
                    <a:pt x="301" y="1491"/>
                  </a:lnTo>
                  <a:lnTo>
                    <a:pt x="302" y="1491"/>
                  </a:lnTo>
                  <a:lnTo>
                    <a:pt x="302" y="1490"/>
                  </a:lnTo>
                  <a:lnTo>
                    <a:pt x="303" y="1489"/>
                  </a:lnTo>
                  <a:lnTo>
                    <a:pt x="303" y="1488"/>
                  </a:lnTo>
                  <a:lnTo>
                    <a:pt x="303" y="1488"/>
                  </a:lnTo>
                  <a:lnTo>
                    <a:pt x="304" y="1487"/>
                  </a:lnTo>
                  <a:lnTo>
                    <a:pt x="304" y="1486"/>
                  </a:lnTo>
                  <a:lnTo>
                    <a:pt x="304" y="1485"/>
                  </a:lnTo>
                  <a:lnTo>
                    <a:pt x="305" y="1485"/>
                  </a:lnTo>
                  <a:lnTo>
                    <a:pt x="305" y="1484"/>
                  </a:lnTo>
                  <a:lnTo>
                    <a:pt x="306" y="1483"/>
                  </a:lnTo>
                  <a:lnTo>
                    <a:pt x="306" y="1482"/>
                  </a:lnTo>
                  <a:lnTo>
                    <a:pt x="307" y="1482"/>
                  </a:lnTo>
                  <a:lnTo>
                    <a:pt x="307" y="1481"/>
                  </a:lnTo>
                  <a:lnTo>
                    <a:pt x="307" y="1480"/>
                  </a:lnTo>
                  <a:lnTo>
                    <a:pt x="308" y="1479"/>
                  </a:lnTo>
                  <a:lnTo>
                    <a:pt x="308" y="1479"/>
                  </a:lnTo>
                  <a:lnTo>
                    <a:pt x="308" y="1478"/>
                  </a:lnTo>
                  <a:lnTo>
                    <a:pt x="309" y="1477"/>
                  </a:lnTo>
                  <a:lnTo>
                    <a:pt x="309" y="1476"/>
                  </a:lnTo>
                  <a:lnTo>
                    <a:pt x="310" y="1476"/>
                  </a:lnTo>
                  <a:lnTo>
                    <a:pt x="310" y="1475"/>
                  </a:lnTo>
                  <a:lnTo>
                    <a:pt x="310" y="1474"/>
                  </a:lnTo>
                  <a:lnTo>
                    <a:pt x="311" y="1473"/>
                  </a:lnTo>
                  <a:lnTo>
                    <a:pt x="311" y="1472"/>
                  </a:lnTo>
                  <a:lnTo>
                    <a:pt x="312" y="1472"/>
                  </a:lnTo>
                  <a:lnTo>
                    <a:pt x="312" y="1471"/>
                  </a:lnTo>
                  <a:lnTo>
                    <a:pt x="312" y="1470"/>
                  </a:lnTo>
                  <a:lnTo>
                    <a:pt x="313" y="1469"/>
                  </a:lnTo>
                  <a:lnTo>
                    <a:pt x="313" y="1469"/>
                  </a:lnTo>
                  <a:lnTo>
                    <a:pt x="314" y="1468"/>
                  </a:lnTo>
                  <a:lnTo>
                    <a:pt x="314" y="1467"/>
                  </a:lnTo>
                  <a:lnTo>
                    <a:pt x="314" y="1467"/>
                  </a:lnTo>
                  <a:lnTo>
                    <a:pt x="315" y="1466"/>
                  </a:lnTo>
                  <a:lnTo>
                    <a:pt x="315" y="1465"/>
                  </a:lnTo>
                  <a:lnTo>
                    <a:pt x="316" y="1464"/>
                  </a:lnTo>
                  <a:lnTo>
                    <a:pt x="316" y="1464"/>
                  </a:lnTo>
                  <a:lnTo>
                    <a:pt x="317" y="1463"/>
                  </a:lnTo>
                  <a:lnTo>
                    <a:pt x="317" y="1462"/>
                  </a:lnTo>
                  <a:lnTo>
                    <a:pt x="317" y="1461"/>
                  </a:lnTo>
                  <a:lnTo>
                    <a:pt x="317" y="1460"/>
                  </a:lnTo>
                  <a:lnTo>
                    <a:pt x="318" y="1460"/>
                  </a:lnTo>
                  <a:lnTo>
                    <a:pt x="318" y="1459"/>
                  </a:lnTo>
                  <a:lnTo>
                    <a:pt x="319" y="1458"/>
                  </a:lnTo>
                  <a:lnTo>
                    <a:pt x="319" y="1457"/>
                  </a:lnTo>
                  <a:lnTo>
                    <a:pt x="319" y="1457"/>
                  </a:lnTo>
                  <a:lnTo>
                    <a:pt x="320" y="1456"/>
                  </a:lnTo>
                  <a:lnTo>
                    <a:pt x="320" y="1455"/>
                  </a:lnTo>
                  <a:lnTo>
                    <a:pt x="321" y="1455"/>
                  </a:lnTo>
                  <a:lnTo>
                    <a:pt x="321" y="1454"/>
                  </a:lnTo>
                  <a:lnTo>
                    <a:pt x="322" y="1453"/>
                  </a:lnTo>
                  <a:lnTo>
                    <a:pt x="322" y="1452"/>
                  </a:lnTo>
                  <a:lnTo>
                    <a:pt x="322" y="1451"/>
                  </a:lnTo>
                  <a:lnTo>
                    <a:pt x="323" y="1451"/>
                  </a:lnTo>
                  <a:lnTo>
                    <a:pt x="323" y="1450"/>
                  </a:lnTo>
                  <a:lnTo>
                    <a:pt x="324" y="1449"/>
                  </a:lnTo>
                  <a:lnTo>
                    <a:pt x="324" y="1448"/>
                  </a:lnTo>
                  <a:lnTo>
                    <a:pt x="324" y="1448"/>
                  </a:lnTo>
                  <a:lnTo>
                    <a:pt x="325" y="1447"/>
                  </a:lnTo>
                  <a:lnTo>
                    <a:pt x="325" y="1446"/>
                  </a:lnTo>
                  <a:lnTo>
                    <a:pt x="325" y="1446"/>
                  </a:lnTo>
                  <a:lnTo>
                    <a:pt x="326" y="1445"/>
                  </a:lnTo>
                  <a:lnTo>
                    <a:pt x="326" y="1444"/>
                  </a:lnTo>
                  <a:lnTo>
                    <a:pt x="327" y="1443"/>
                  </a:lnTo>
                  <a:lnTo>
                    <a:pt x="327" y="1443"/>
                  </a:lnTo>
                  <a:lnTo>
                    <a:pt x="327" y="1442"/>
                  </a:lnTo>
                  <a:lnTo>
                    <a:pt x="328" y="1441"/>
                  </a:lnTo>
                  <a:lnTo>
                    <a:pt x="328" y="1440"/>
                  </a:lnTo>
                  <a:lnTo>
                    <a:pt x="329" y="1439"/>
                  </a:lnTo>
                  <a:lnTo>
                    <a:pt x="329" y="1439"/>
                  </a:lnTo>
                  <a:lnTo>
                    <a:pt x="329" y="1438"/>
                  </a:lnTo>
                  <a:lnTo>
                    <a:pt x="330" y="1437"/>
                  </a:lnTo>
                  <a:lnTo>
                    <a:pt x="330" y="1436"/>
                  </a:lnTo>
                  <a:lnTo>
                    <a:pt x="331" y="1436"/>
                  </a:lnTo>
                  <a:lnTo>
                    <a:pt x="331" y="1435"/>
                  </a:lnTo>
                  <a:lnTo>
                    <a:pt x="331" y="1434"/>
                  </a:lnTo>
                  <a:lnTo>
                    <a:pt x="332" y="1434"/>
                  </a:lnTo>
                  <a:lnTo>
                    <a:pt x="332" y="1433"/>
                  </a:lnTo>
                  <a:lnTo>
                    <a:pt x="333" y="1432"/>
                  </a:lnTo>
                  <a:lnTo>
                    <a:pt x="333" y="1431"/>
                  </a:lnTo>
                  <a:lnTo>
                    <a:pt x="334" y="1431"/>
                  </a:lnTo>
                  <a:lnTo>
                    <a:pt x="334" y="1430"/>
                  </a:lnTo>
                  <a:lnTo>
                    <a:pt x="334" y="1429"/>
                  </a:lnTo>
                  <a:lnTo>
                    <a:pt x="334" y="1428"/>
                  </a:lnTo>
                  <a:lnTo>
                    <a:pt x="335" y="1427"/>
                  </a:lnTo>
                  <a:lnTo>
                    <a:pt x="335" y="1427"/>
                  </a:lnTo>
                  <a:lnTo>
                    <a:pt x="336" y="1426"/>
                  </a:lnTo>
                  <a:lnTo>
                    <a:pt x="336" y="1425"/>
                  </a:lnTo>
                  <a:lnTo>
                    <a:pt x="337" y="1424"/>
                  </a:lnTo>
                  <a:lnTo>
                    <a:pt x="337" y="1424"/>
                  </a:lnTo>
                  <a:lnTo>
                    <a:pt x="337" y="1423"/>
                  </a:lnTo>
                  <a:lnTo>
                    <a:pt x="338" y="1422"/>
                  </a:lnTo>
                  <a:lnTo>
                    <a:pt x="338" y="1422"/>
                  </a:lnTo>
                  <a:lnTo>
                    <a:pt x="338" y="1421"/>
                  </a:lnTo>
                  <a:lnTo>
                    <a:pt x="339" y="1420"/>
                  </a:lnTo>
                  <a:lnTo>
                    <a:pt x="339" y="1419"/>
                  </a:lnTo>
                  <a:lnTo>
                    <a:pt x="340" y="1418"/>
                  </a:lnTo>
                  <a:lnTo>
                    <a:pt x="340" y="1418"/>
                  </a:lnTo>
                  <a:lnTo>
                    <a:pt x="341" y="1417"/>
                  </a:lnTo>
                  <a:lnTo>
                    <a:pt x="341" y="1416"/>
                  </a:lnTo>
                  <a:lnTo>
                    <a:pt x="341" y="1415"/>
                  </a:lnTo>
                  <a:lnTo>
                    <a:pt x="342" y="1415"/>
                  </a:lnTo>
                  <a:lnTo>
                    <a:pt x="342" y="1414"/>
                  </a:lnTo>
                  <a:lnTo>
                    <a:pt x="342" y="1413"/>
                  </a:lnTo>
                  <a:lnTo>
                    <a:pt x="343" y="1412"/>
                  </a:lnTo>
                  <a:lnTo>
                    <a:pt x="343" y="1412"/>
                  </a:lnTo>
                  <a:lnTo>
                    <a:pt x="344" y="1411"/>
                  </a:lnTo>
                  <a:lnTo>
                    <a:pt x="344" y="1410"/>
                  </a:lnTo>
                  <a:lnTo>
                    <a:pt x="344" y="1410"/>
                  </a:lnTo>
                  <a:lnTo>
                    <a:pt x="345" y="1409"/>
                  </a:lnTo>
                  <a:lnTo>
                    <a:pt x="345" y="1408"/>
                  </a:lnTo>
                  <a:lnTo>
                    <a:pt x="346" y="1407"/>
                  </a:lnTo>
                  <a:lnTo>
                    <a:pt x="346" y="1407"/>
                  </a:lnTo>
                  <a:lnTo>
                    <a:pt x="346" y="1406"/>
                  </a:lnTo>
                  <a:lnTo>
                    <a:pt x="347" y="1405"/>
                  </a:lnTo>
                  <a:lnTo>
                    <a:pt x="347" y="1404"/>
                  </a:lnTo>
                  <a:lnTo>
                    <a:pt x="348" y="1404"/>
                  </a:lnTo>
                  <a:lnTo>
                    <a:pt x="348" y="1403"/>
                  </a:lnTo>
                  <a:lnTo>
                    <a:pt x="348" y="1402"/>
                  </a:lnTo>
                  <a:lnTo>
                    <a:pt x="349" y="1401"/>
                  </a:lnTo>
                  <a:lnTo>
                    <a:pt x="349" y="1401"/>
                  </a:lnTo>
                  <a:lnTo>
                    <a:pt x="350" y="1400"/>
                  </a:lnTo>
                  <a:lnTo>
                    <a:pt x="350" y="1399"/>
                  </a:lnTo>
                  <a:lnTo>
                    <a:pt x="350" y="1398"/>
                  </a:lnTo>
                  <a:lnTo>
                    <a:pt x="351" y="1398"/>
                  </a:lnTo>
                  <a:lnTo>
                    <a:pt x="351" y="1397"/>
                  </a:lnTo>
                  <a:lnTo>
                    <a:pt x="352" y="1396"/>
                  </a:lnTo>
                  <a:lnTo>
                    <a:pt x="352" y="1395"/>
                  </a:lnTo>
                  <a:lnTo>
                    <a:pt x="352" y="1395"/>
                  </a:lnTo>
                  <a:lnTo>
                    <a:pt x="353" y="1394"/>
                  </a:lnTo>
                  <a:lnTo>
                    <a:pt x="353" y="1393"/>
                  </a:lnTo>
                  <a:lnTo>
                    <a:pt x="354" y="1392"/>
                  </a:lnTo>
                  <a:lnTo>
                    <a:pt x="354" y="1392"/>
                  </a:lnTo>
                  <a:lnTo>
                    <a:pt x="354" y="1391"/>
                  </a:lnTo>
                  <a:lnTo>
                    <a:pt x="355" y="1390"/>
                  </a:lnTo>
                  <a:lnTo>
                    <a:pt x="355" y="1389"/>
                  </a:lnTo>
                  <a:lnTo>
                    <a:pt x="355" y="1389"/>
                  </a:lnTo>
                  <a:lnTo>
                    <a:pt x="356" y="1388"/>
                  </a:lnTo>
                  <a:lnTo>
                    <a:pt x="356" y="1387"/>
                  </a:lnTo>
                  <a:lnTo>
                    <a:pt x="357" y="1386"/>
                  </a:lnTo>
                  <a:lnTo>
                    <a:pt x="357" y="1386"/>
                  </a:lnTo>
                  <a:lnTo>
                    <a:pt x="357" y="1385"/>
                  </a:lnTo>
                  <a:lnTo>
                    <a:pt x="358" y="1384"/>
                  </a:lnTo>
                  <a:lnTo>
                    <a:pt x="358" y="1383"/>
                  </a:lnTo>
                  <a:lnTo>
                    <a:pt x="359" y="1383"/>
                  </a:lnTo>
                  <a:lnTo>
                    <a:pt x="359" y="1382"/>
                  </a:lnTo>
                  <a:lnTo>
                    <a:pt x="359" y="1381"/>
                  </a:lnTo>
                  <a:lnTo>
                    <a:pt x="360" y="1380"/>
                  </a:lnTo>
                  <a:lnTo>
                    <a:pt x="360" y="1379"/>
                  </a:lnTo>
                  <a:lnTo>
                    <a:pt x="361" y="1379"/>
                  </a:lnTo>
                  <a:lnTo>
                    <a:pt x="361" y="1378"/>
                  </a:lnTo>
                  <a:lnTo>
                    <a:pt x="362" y="1377"/>
                  </a:lnTo>
                  <a:lnTo>
                    <a:pt x="362" y="1377"/>
                  </a:lnTo>
                  <a:lnTo>
                    <a:pt x="362" y="1376"/>
                  </a:lnTo>
                  <a:lnTo>
                    <a:pt x="363" y="1375"/>
                  </a:lnTo>
                  <a:lnTo>
                    <a:pt x="363" y="1374"/>
                  </a:lnTo>
                  <a:lnTo>
                    <a:pt x="363" y="1374"/>
                  </a:lnTo>
                  <a:lnTo>
                    <a:pt x="364" y="1373"/>
                  </a:lnTo>
                  <a:lnTo>
                    <a:pt x="364" y="1372"/>
                  </a:lnTo>
                  <a:lnTo>
                    <a:pt x="365" y="1371"/>
                  </a:lnTo>
                  <a:lnTo>
                    <a:pt x="365" y="1371"/>
                  </a:lnTo>
                  <a:lnTo>
                    <a:pt x="365" y="1370"/>
                  </a:lnTo>
                  <a:lnTo>
                    <a:pt x="366" y="1369"/>
                  </a:lnTo>
                  <a:lnTo>
                    <a:pt x="366" y="1368"/>
                  </a:lnTo>
                  <a:lnTo>
                    <a:pt x="367" y="1368"/>
                  </a:lnTo>
                  <a:lnTo>
                    <a:pt x="367" y="1367"/>
                  </a:lnTo>
                  <a:lnTo>
                    <a:pt x="367" y="1366"/>
                  </a:lnTo>
                  <a:lnTo>
                    <a:pt x="368" y="1365"/>
                  </a:lnTo>
                  <a:lnTo>
                    <a:pt x="368" y="1365"/>
                  </a:lnTo>
                  <a:lnTo>
                    <a:pt x="369" y="1364"/>
                  </a:lnTo>
                  <a:lnTo>
                    <a:pt x="369" y="1363"/>
                  </a:lnTo>
                  <a:lnTo>
                    <a:pt x="369" y="1362"/>
                  </a:lnTo>
                  <a:lnTo>
                    <a:pt x="370" y="1362"/>
                  </a:lnTo>
                  <a:lnTo>
                    <a:pt x="370" y="1361"/>
                  </a:lnTo>
                  <a:lnTo>
                    <a:pt x="371" y="1360"/>
                  </a:lnTo>
                  <a:lnTo>
                    <a:pt x="371" y="1360"/>
                  </a:lnTo>
                  <a:lnTo>
                    <a:pt x="371" y="1359"/>
                  </a:lnTo>
                  <a:lnTo>
                    <a:pt x="372" y="1358"/>
                  </a:lnTo>
                  <a:lnTo>
                    <a:pt x="372" y="1357"/>
                  </a:lnTo>
                  <a:lnTo>
                    <a:pt x="372" y="1356"/>
                  </a:lnTo>
                  <a:lnTo>
                    <a:pt x="373" y="1356"/>
                  </a:lnTo>
                  <a:lnTo>
                    <a:pt x="373" y="1355"/>
                  </a:lnTo>
                  <a:lnTo>
                    <a:pt x="374" y="1354"/>
                  </a:lnTo>
                  <a:lnTo>
                    <a:pt x="374" y="1353"/>
                  </a:lnTo>
                  <a:lnTo>
                    <a:pt x="374" y="1353"/>
                  </a:lnTo>
                  <a:lnTo>
                    <a:pt x="375" y="1352"/>
                  </a:lnTo>
                  <a:lnTo>
                    <a:pt x="375" y="1351"/>
                  </a:lnTo>
                  <a:lnTo>
                    <a:pt x="376" y="1350"/>
                  </a:lnTo>
                  <a:lnTo>
                    <a:pt x="376" y="1350"/>
                  </a:lnTo>
                  <a:lnTo>
                    <a:pt x="376" y="1349"/>
                  </a:lnTo>
                  <a:lnTo>
                    <a:pt x="377" y="1348"/>
                  </a:lnTo>
                  <a:lnTo>
                    <a:pt x="377" y="1347"/>
                  </a:lnTo>
                  <a:lnTo>
                    <a:pt x="378" y="1347"/>
                  </a:lnTo>
                  <a:lnTo>
                    <a:pt x="378" y="1346"/>
                  </a:lnTo>
                  <a:lnTo>
                    <a:pt x="379" y="1345"/>
                  </a:lnTo>
                  <a:lnTo>
                    <a:pt x="379" y="1344"/>
                  </a:lnTo>
                  <a:lnTo>
                    <a:pt x="379" y="1344"/>
                  </a:lnTo>
                  <a:lnTo>
                    <a:pt x="379" y="1343"/>
                  </a:lnTo>
                  <a:lnTo>
                    <a:pt x="380" y="1342"/>
                  </a:lnTo>
                  <a:lnTo>
                    <a:pt x="380" y="1341"/>
                  </a:lnTo>
                  <a:lnTo>
                    <a:pt x="381" y="1341"/>
                  </a:lnTo>
                  <a:lnTo>
                    <a:pt x="381" y="1340"/>
                  </a:lnTo>
                  <a:lnTo>
                    <a:pt x="381" y="1339"/>
                  </a:lnTo>
                  <a:lnTo>
                    <a:pt x="382" y="1338"/>
                  </a:lnTo>
                  <a:lnTo>
                    <a:pt x="382" y="1338"/>
                  </a:lnTo>
                  <a:lnTo>
                    <a:pt x="383" y="1337"/>
                  </a:lnTo>
                  <a:lnTo>
                    <a:pt x="383" y="1336"/>
                  </a:lnTo>
                  <a:lnTo>
                    <a:pt x="384" y="1335"/>
                  </a:lnTo>
                  <a:lnTo>
                    <a:pt x="384" y="1335"/>
                  </a:lnTo>
                  <a:lnTo>
                    <a:pt x="384" y="1334"/>
                  </a:lnTo>
                  <a:lnTo>
                    <a:pt x="385" y="1333"/>
                  </a:lnTo>
                  <a:lnTo>
                    <a:pt x="385" y="1332"/>
                  </a:lnTo>
                  <a:lnTo>
                    <a:pt x="386" y="1331"/>
                  </a:lnTo>
                  <a:lnTo>
                    <a:pt x="386" y="1331"/>
                  </a:lnTo>
                  <a:lnTo>
                    <a:pt x="386" y="1330"/>
                  </a:lnTo>
                  <a:lnTo>
                    <a:pt x="387" y="1329"/>
                  </a:lnTo>
                  <a:lnTo>
                    <a:pt x="387" y="1329"/>
                  </a:lnTo>
                  <a:lnTo>
                    <a:pt x="388" y="1328"/>
                  </a:lnTo>
                  <a:lnTo>
                    <a:pt x="388" y="1327"/>
                  </a:lnTo>
                  <a:lnTo>
                    <a:pt x="388" y="1326"/>
                  </a:lnTo>
                  <a:lnTo>
                    <a:pt x="389" y="1326"/>
                  </a:lnTo>
                  <a:lnTo>
                    <a:pt x="389" y="1325"/>
                  </a:lnTo>
                  <a:lnTo>
                    <a:pt x="389" y="1324"/>
                  </a:lnTo>
                  <a:lnTo>
                    <a:pt x="390" y="1323"/>
                  </a:lnTo>
                  <a:lnTo>
                    <a:pt x="390" y="1322"/>
                  </a:lnTo>
                  <a:lnTo>
                    <a:pt x="391" y="1322"/>
                  </a:lnTo>
                  <a:lnTo>
                    <a:pt x="391" y="1321"/>
                  </a:lnTo>
                  <a:lnTo>
                    <a:pt x="392" y="1320"/>
                  </a:lnTo>
                  <a:lnTo>
                    <a:pt x="392" y="1320"/>
                  </a:lnTo>
                  <a:lnTo>
                    <a:pt x="392" y="1319"/>
                  </a:lnTo>
                  <a:lnTo>
                    <a:pt x="393" y="1318"/>
                  </a:lnTo>
                  <a:lnTo>
                    <a:pt x="393" y="1317"/>
                  </a:lnTo>
                  <a:lnTo>
                    <a:pt x="393" y="1317"/>
                  </a:lnTo>
                  <a:lnTo>
                    <a:pt x="394" y="1316"/>
                  </a:lnTo>
                  <a:lnTo>
                    <a:pt x="394" y="1315"/>
                  </a:lnTo>
                  <a:lnTo>
                    <a:pt x="395" y="1314"/>
                  </a:lnTo>
                  <a:lnTo>
                    <a:pt x="395" y="1313"/>
                  </a:lnTo>
                  <a:lnTo>
                    <a:pt x="396" y="1313"/>
                  </a:lnTo>
                  <a:lnTo>
                    <a:pt x="396" y="1312"/>
                  </a:lnTo>
                  <a:lnTo>
                    <a:pt x="396" y="1311"/>
                  </a:lnTo>
                  <a:lnTo>
                    <a:pt x="396" y="1310"/>
                  </a:lnTo>
                  <a:lnTo>
                    <a:pt x="397" y="1310"/>
                  </a:lnTo>
                  <a:lnTo>
                    <a:pt x="397" y="1309"/>
                  </a:lnTo>
                  <a:lnTo>
                    <a:pt x="398" y="1308"/>
                  </a:lnTo>
                  <a:lnTo>
                    <a:pt x="398" y="1307"/>
                  </a:lnTo>
                  <a:lnTo>
                    <a:pt x="399" y="1307"/>
                  </a:lnTo>
                  <a:lnTo>
                    <a:pt x="399" y="1306"/>
                  </a:lnTo>
                  <a:lnTo>
                    <a:pt x="399" y="1305"/>
                  </a:lnTo>
                  <a:lnTo>
                    <a:pt x="400" y="1304"/>
                  </a:lnTo>
                  <a:lnTo>
                    <a:pt x="400" y="1304"/>
                  </a:lnTo>
                  <a:lnTo>
                    <a:pt x="400" y="1303"/>
                  </a:lnTo>
                  <a:lnTo>
                    <a:pt x="401" y="1302"/>
                  </a:lnTo>
                  <a:lnTo>
                    <a:pt x="401" y="1301"/>
                  </a:lnTo>
                  <a:lnTo>
                    <a:pt x="402" y="1301"/>
                  </a:lnTo>
                  <a:lnTo>
                    <a:pt x="402" y="1300"/>
                  </a:lnTo>
                  <a:lnTo>
                    <a:pt x="403" y="1299"/>
                  </a:lnTo>
                  <a:lnTo>
                    <a:pt x="403" y="1298"/>
                  </a:lnTo>
                  <a:lnTo>
                    <a:pt x="403" y="1298"/>
                  </a:lnTo>
                  <a:lnTo>
                    <a:pt x="404" y="1297"/>
                  </a:lnTo>
                  <a:lnTo>
                    <a:pt x="404" y="1296"/>
                  </a:lnTo>
                  <a:lnTo>
                    <a:pt x="405" y="1295"/>
                  </a:lnTo>
                  <a:lnTo>
                    <a:pt x="405" y="1295"/>
                  </a:lnTo>
                  <a:lnTo>
                    <a:pt x="405" y="1294"/>
                  </a:lnTo>
                  <a:lnTo>
                    <a:pt x="406" y="1293"/>
                  </a:lnTo>
                  <a:lnTo>
                    <a:pt x="406" y="1292"/>
                  </a:lnTo>
                  <a:lnTo>
                    <a:pt x="406" y="1291"/>
                  </a:lnTo>
                  <a:lnTo>
                    <a:pt x="407" y="1291"/>
                  </a:lnTo>
                  <a:lnTo>
                    <a:pt x="407" y="1290"/>
                  </a:lnTo>
                  <a:lnTo>
                    <a:pt x="408" y="1289"/>
                  </a:lnTo>
                  <a:lnTo>
                    <a:pt x="408" y="1289"/>
                  </a:lnTo>
                  <a:lnTo>
                    <a:pt x="409" y="1288"/>
                  </a:lnTo>
                  <a:lnTo>
                    <a:pt x="409" y="1287"/>
                  </a:lnTo>
                  <a:lnTo>
                    <a:pt x="409" y="1286"/>
                  </a:lnTo>
                  <a:lnTo>
                    <a:pt x="410" y="1285"/>
                  </a:lnTo>
                  <a:lnTo>
                    <a:pt x="410" y="1285"/>
                  </a:lnTo>
                  <a:lnTo>
                    <a:pt x="410" y="1284"/>
                  </a:lnTo>
                  <a:lnTo>
                    <a:pt x="411" y="1283"/>
                  </a:lnTo>
                  <a:lnTo>
                    <a:pt x="411" y="1282"/>
                  </a:lnTo>
                  <a:lnTo>
                    <a:pt x="412" y="1282"/>
                  </a:lnTo>
                  <a:lnTo>
                    <a:pt x="412" y="1281"/>
                  </a:lnTo>
                  <a:lnTo>
                    <a:pt x="412" y="1280"/>
                  </a:lnTo>
                  <a:lnTo>
                    <a:pt x="413" y="1279"/>
                  </a:lnTo>
                  <a:lnTo>
                    <a:pt x="413" y="1279"/>
                  </a:lnTo>
                  <a:lnTo>
                    <a:pt x="414" y="1278"/>
                  </a:lnTo>
                  <a:lnTo>
                    <a:pt x="414" y="1277"/>
                  </a:lnTo>
                  <a:lnTo>
                    <a:pt x="414" y="1276"/>
                  </a:lnTo>
                  <a:lnTo>
                    <a:pt x="415" y="1275"/>
                  </a:lnTo>
                  <a:lnTo>
                    <a:pt x="415" y="1275"/>
                  </a:lnTo>
                  <a:lnTo>
                    <a:pt x="416" y="1274"/>
                  </a:lnTo>
                  <a:lnTo>
                    <a:pt x="416" y="1273"/>
                  </a:lnTo>
                  <a:lnTo>
                    <a:pt x="417" y="1272"/>
                  </a:lnTo>
                  <a:lnTo>
                    <a:pt x="417" y="1272"/>
                  </a:lnTo>
                  <a:lnTo>
                    <a:pt x="417" y="1271"/>
                  </a:lnTo>
                  <a:lnTo>
                    <a:pt x="417" y="1270"/>
                  </a:lnTo>
                  <a:lnTo>
                    <a:pt x="418" y="1269"/>
                  </a:lnTo>
                  <a:lnTo>
                    <a:pt x="418" y="1269"/>
                  </a:lnTo>
                  <a:lnTo>
                    <a:pt x="419" y="1268"/>
                  </a:lnTo>
                  <a:lnTo>
                    <a:pt x="419" y="1267"/>
                  </a:lnTo>
                  <a:lnTo>
                    <a:pt x="419" y="1266"/>
                  </a:lnTo>
                  <a:lnTo>
                    <a:pt x="420" y="1265"/>
                  </a:lnTo>
                  <a:lnTo>
                    <a:pt x="420" y="1265"/>
                  </a:lnTo>
                  <a:lnTo>
                    <a:pt x="421" y="1264"/>
                  </a:lnTo>
                  <a:lnTo>
                    <a:pt x="421" y="1263"/>
                  </a:lnTo>
                  <a:lnTo>
                    <a:pt x="421" y="1262"/>
                  </a:lnTo>
                  <a:lnTo>
                    <a:pt x="422" y="1262"/>
                  </a:lnTo>
                  <a:lnTo>
                    <a:pt x="422" y="1261"/>
                  </a:lnTo>
                  <a:lnTo>
                    <a:pt x="423" y="1260"/>
                  </a:lnTo>
                  <a:lnTo>
                    <a:pt x="423" y="1259"/>
                  </a:lnTo>
                  <a:lnTo>
                    <a:pt x="424" y="1259"/>
                  </a:lnTo>
                  <a:lnTo>
                    <a:pt x="424" y="1258"/>
                  </a:lnTo>
                  <a:lnTo>
                    <a:pt x="424" y="1257"/>
                  </a:lnTo>
                  <a:lnTo>
                    <a:pt x="425" y="1256"/>
                  </a:lnTo>
                  <a:lnTo>
                    <a:pt x="425" y="1255"/>
                  </a:lnTo>
                  <a:lnTo>
                    <a:pt x="425" y="1255"/>
                  </a:lnTo>
                  <a:lnTo>
                    <a:pt x="426" y="1254"/>
                  </a:lnTo>
                  <a:lnTo>
                    <a:pt x="426" y="1253"/>
                  </a:lnTo>
                  <a:lnTo>
                    <a:pt x="427" y="1252"/>
                  </a:lnTo>
                  <a:lnTo>
                    <a:pt x="427" y="1252"/>
                  </a:lnTo>
                  <a:lnTo>
                    <a:pt x="427" y="1251"/>
                  </a:lnTo>
                  <a:lnTo>
                    <a:pt x="428" y="1250"/>
                  </a:lnTo>
                  <a:lnTo>
                    <a:pt x="428" y="1249"/>
                  </a:lnTo>
                  <a:lnTo>
                    <a:pt x="429" y="1248"/>
                  </a:lnTo>
                  <a:lnTo>
                    <a:pt x="429" y="1248"/>
                  </a:lnTo>
                  <a:lnTo>
                    <a:pt x="429" y="1247"/>
                  </a:lnTo>
                  <a:lnTo>
                    <a:pt x="430" y="1246"/>
                  </a:lnTo>
                  <a:lnTo>
                    <a:pt x="430" y="1246"/>
                  </a:lnTo>
                  <a:lnTo>
                    <a:pt x="431" y="1245"/>
                  </a:lnTo>
                  <a:lnTo>
                    <a:pt x="431" y="1244"/>
                  </a:lnTo>
                  <a:lnTo>
                    <a:pt x="431" y="1243"/>
                  </a:lnTo>
                  <a:lnTo>
                    <a:pt x="432" y="1242"/>
                  </a:lnTo>
                  <a:lnTo>
                    <a:pt x="432" y="1241"/>
                  </a:lnTo>
                  <a:lnTo>
                    <a:pt x="433" y="1241"/>
                  </a:lnTo>
                  <a:lnTo>
                    <a:pt x="433" y="1240"/>
                  </a:lnTo>
                  <a:lnTo>
                    <a:pt x="434" y="1239"/>
                  </a:lnTo>
                  <a:lnTo>
                    <a:pt x="434" y="1239"/>
                  </a:lnTo>
                  <a:lnTo>
                    <a:pt x="434" y="1238"/>
                  </a:lnTo>
                  <a:lnTo>
                    <a:pt x="434" y="1237"/>
                  </a:lnTo>
                  <a:lnTo>
                    <a:pt x="435" y="1236"/>
                  </a:lnTo>
                  <a:lnTo>
                    <a:pt x="435" y="1235"/>
                  </a:lnTo>
                  <a:lnTo>
                    <a:pt x="436" y="1235"/>
                  </a:lnTo>
                  <a:lnTo>
                    <a:pt x="436" y="1234"/>
                  </a:lnTo>
                  <a:lnTo>
                    <a:pt x="436" y="1233"/>
                  </a:lnTo>
                  <a:lnTo>
                    <a:pt x="437" y="1232"/>
                  </a:lnTo>
                  <a:lnTo>
                    <a:pt x="437" y="1231"/>
                  </a:lnTo>
                  <a:lnTo>
                    <a:pt x="438" y="1231"/>
                  </a:lnTo>
                  <a:lnTo>
                    <a:pt x="438" y="1230"/>
                  </a:lnTo>
                  <a:lnTo>
                    <a:pt x="438" y="1229"/>
                  </a:lnTo>
                  <a:lnTo>
                    <a:pt x="439" y="1228"/>
                  </a:lnTo>
                  <a:lnTo>
                    <a:pt x="439" y="1227"/>
                  </a:lnTo>
                  <a:lnTo>
                    <a:pt x="440" y="1227"/>
                  </a:lnTo>
                  <a:lnTo>
                    <a:pt x="440" y="1226"/>
                  </a:lnTo>
                  <a:lnTo>
                    <a:pt x="441" y="1225"/>
                  </a:lnTo>
                  <a:lnTo>
                    <a:pt x="441" y="1224"/>
                  </a:lnTo>
                  <a:lnTo>
                    <a:pt x="441" y="1224"/>
                  </a:lnTo>
                  <a:lnTo>
                    <a:pt x="442" y="1223"/>
                  </a:lnTo>
                  <a:lnTo>
                    <a:pt x="442" y="1222"/>
                  </a:lnTo>
                  <a:lnTo>
                    <a:pt x="442" y="1221"/>
                  </a:lnTo>
                  <a:lnTo>
                    <a:pt x="443" y="1220"/>
                  </a:lnTo>
                  <a:lnTo>
                    <a:pt x="443" y="1220"/>
                  </a:lnTo>
                  <a:lnTo>
                    <a:pt x="444" y="1219"/>
                  </a:lnTo>
                  <a:lnTo>
                    <a:pt x="444" y="1218"/>
                  </a:lnTo>
                  <a:lnTo>
                    <a:pt x="444" y="1217"/>
                  </a:lnTo>
                  <a:lnTo>
                    <a:pt x="445" y="1216"/>
                  </a:lnTo>
                  <a:lnTo>
                    <a:pt x="445" y="1216"/>
                  </a:lnTo>
                  <a:lnTo>
                    <a:pt x="446" y="1215"/>
                  </a:lnTo>
                  <a:lnTo>
                    <a:pt x="446" y="1214"/>
                  </a:lnTo>
                  <a:lnTo>
                    <a:pt x="446" y="1213"/>
                  </a:lnTo>
                  <a:lnTo>
                    <a:pt x="447" y="1213"/>
                  </a:lnTo>
                  <a:lnTo>
                    <a:pt x="447" y="1212"/>
                  </a:lnTo>
                  <a:lnTo>
                    <a:pt x="448" y="1211"/>
                  </a:lnTo>
                  <a:lnTo>
                    <a:pt x="448" y="1210"/>
                  </a:lnTo>
                  <a:lnTo>
                    <a:pt x="448" y="1209"/>
                  </a:lnTo>
                  <a:lnTo>
                    <a:pt x="449" y="1209"/>
                  </a:lnTo>
                  <a:lnTo>
                    <a:pt x="449" y="1208"/>
                  </a:lnTo>
                  <a:lnTo>
                    <a:pt x="450" y="1207"/>
                  </a:lnTo>
                  <a:lnTo>
                    <a:pt x="450" y="1206"/>
                  </a:lnTo>
                  <a:lnTo>
                    <a:pt x="450" y="1206"/>
                  </a:lnTo>
                  <a:lnTo>
                    <a:pt x="451" y="1205"/>
                  </a:lnTo>
                  <a:lnTo>
                    <a:pt x="451" y="1204"/>
                  </a:lnTo>
                  <a:lnTo>
                    <a:pt x="451" y="1203"/>
                  </a:lnTo>
                  <a:lnTo>
                    <a:pt x="452" y="1202"/>
                  </a:lnTo>
                  <a:lnTo>
                    <a:pt x="452" y="1201"/>
                  </a:lnTo>
                  <a:lnTo>
                    <a:pt x="453" y="1201"/>
                  </a:lnTo>
                  <a:lnTo>
                    <a:pt x="453" y="1200"/>
                  </a:lnTo>
                  <a:lnTo>
                    <a:pt x="454" y="1199"/>
                  </a:lnTo>
                  <a:lnTo>
                    <a:pt x="454" y="1198"/>
                  </a:lnTo>
                  <a:lnTo>
                    <a:pt x="454" y="1198"/>
                  </a:lnTo>
                  <a:lnTo>
                    <a:pt x="455" y="1197"/>
                  </a:lnTo>
                  <a:lnTo>
                    <a:pt x="455" y="1196"/>
                  </a:lnTo>
                  <a:lnTo>
                    <a:pt x="455" y="1195"/>
                  </a:lnTo>
                  <a:lnTo>
                    <a:pt x="456" y="1194"/>
                  </a:lnTo>
                  <a:lnTo>
                    <a:pt x="456" y="1194"/>
                  </a:lnTo>
                  <a:lnTo>
                    <a:pt x="457" y="1193"/>
                  </a:lnTo>
                  <a:lnTo>
                    <a:pt x="457" y="1192"/>
                  </a:lnTo>
                  <a:lnTo>
                    <a:pt x="458" y="1191"/>
                  </a:lnTo>
                  <a:lnTo>
                    <a:pt x="458" y="1190"/>
                  </a:lnTo>
                  <a:lnTo>
                    <a:pt x="458" y="1189"/>
                  </a:lnTo>
                  <a:lnTo>
                    <a:pt x="459" y="1189"/>
                  </a:lnTo>
                  <a:lnTo>
                    <a:pt x="459" y="1188"/>
                  </a:lnTo>
                  <a:lnTo>
                    <a:pt x="459" y="1187"/>
                  </a:lnTo>
                  <a:lnTo>
                    <a:pt x="460" y="1186"/>
                  </a:lnTo>
                  <a:lnTo>
                    <a:pt x="460" y="1186"/>
                  </a:lnTo>
                  <a:lnTo>
                    <a:pt x="461" y="1185"/>
                  </a:lnTo>
                  <a:lnTo>
                    <a:pt x="461" y="1184"/>
                  </a:lnTo>
                  <a:lnTo>
                    <a:pt x="461" y="1183"/>
                  </a:lnTo>
                  <a:lnTo>
                    <a:pt x="462" y="1182"/>
                  </a:lnTo>
                  <a:lnTo>
                    <a:pt x="462" y="1182"/>
                  </a:lnTo>
                  <a:lnTo>
                    <a:pt x="463" y="1181"/>
                  </a:lnTo>
                  <a:lnTo>
                    <a:pt x="463" y="1180"/>
                  </a:lnTo>
                  <a:lnTo>
                    <a:pt x="463" y="1179"/>
                  </a:lnTo>
                  <a:lnTo>
                    <a:pt x="464" y="1178"/>
                  </a:lnTo>
                  <a:lnTo>
                    <a:pt x="464" y="1177"/>
                  </a:lnTo>
                  <a:lnTo>
                    <a:pt x="465" y="1177"/>
                  </a:lnTo>
                  <a:lnTo>
                    <a:pt x="465" y="1176"/>
                  </a:lnTo>
                  <a:lnTo>
                    <a:pt x="465" y="1175"/>
                  </a:lnTo>
                  <a:lnTo>
                    <a:pt x="466" y="1174"/>
                  </a:lnTo>
                  <a:lnTo>
                    <a:pt x="466" y="1173"/>
                  </a:lnTo>
                  <a:lnTo>
                    <a:pt x="467" y="1173"/>
                  </a:lnTo>
                  <a:lnTo>
                    <a:pt x="467" y="1172"/>
                  </a:lnTo>
                  <a:lnTo>
                    <a:pt x="467" y="1171"/>
                  </a:lnTo>
                  <a:lnTo>
                    <a:pt x="468" y="1170"/>
                  </a:lnTo>
                  <a:lnTo>
                    <a:pt x="468" y="1169"/>
                  </a:lnTo>
                  <a:lnTo>
                    <a:pt x="469" y="1169"/>
                  </a:lnTo>
                  <a:lnTo>
                    <a:pt x="469" y="1168"/>
                  </a:lnTo>
                  <a:lnTo>
                    <a:pt x="469" y="1167"/>
                  </a:lnTo>
                  <a:lnTo>
                    <a:pt x="470" y="1166"/>
                  </a:lnTo>
                  <a:lnTo>
                    <a:pt x="470" y="1165"/>
                  </a:lnTo>
                  <a:lnTo>
                    <a:pt x="471" y="1165"/>
                  </a:lnTo>
                  <a:lnTo>
                    <a:pt x="471" y="1164"/>
                  </a:lnTo>
                  <a:lnTo>
                    <a:pt x="471" y="1163"/>
                  </a:lnTo>
                  <a:lnTo>
                    <a:pt x="472" y="1162"/>
                  </a:lnTo>
                  <a:lnTo>
                    <a:pt x="472" y="1161"/>
                  </a:lnTo>
                  <a:lnTo>
                    <a:pt x="472" y="1160"/>
                  </a:lnTo>
                  <a:lnTo>
                    <a:pt x="473" y="1160"/>
                  </a:lnTo>
                  <a:lnTo>
                    <a:pt x="473" y="1159"/>
                  </a:lnTo>
                  <a:lnTo>
                    <a:pt x="474" y="1158"/>
                  </a:lnTo>
                  <a:lnTo>
                    <a:pt x="474" y="1157"/>
                  </a:lnTo>
                  <a:lnTo>
                    <a:pt x="474" y="1156"/>
                  </a:lnTo>
                  <a:lnTo>
                    <a:pt x="475" y="1156"/>
                  </a:lnTo>
                  <a:lnTo>
                    <a:pt x="475" y="1155"/>
                  </a:lnTo>
                  <a:lnTo>
                    <a:pt x="476" y="1154"/>
                  </a:lnTo>
                  <a:lnTo>
                    <a:pt x="476" y="1153"/>
                  </a:lnTo>
                  <a:lnTo>
                    <a:pt x="476" y="1152"/>
                  </a:lnTo>
                  <a:lnTo>
                    <a:pt x="477" y="1151"/>
                  </a:lnTo>
                  <a:lnTo>
                    <a:pt x="477" y="1151"/>
                  </a:lnTo>
                  <a:lnTo>
                    <a:pt x="478" y="1150"/>
                  </a:lnTo>
                  <a:lnTo>
                    <a:pt x="478" y="1149"/>
                  </a:lnTo>
                  <a:lnTo>
                    <a:pt x="479" y="1148"/>
                  </a:lnTo>
                  <a:lnTo>
                    <a:pt x="479" y="1147"/>
                  </a:lnTo>
                  <a:lnTo>
                    <a:pt x="479" y="1146"/>
                  </a:lnTo>
                  <a:lnTo>
                    <a:pt x="480" y="1146"/>
                  </a:lnTo>
                  <a:lnTo>
                    <a:pt x="480" y="1145"/>
                  </a:lnTo>
                  <a:lnTo>
                    <a:pt x="480" y="1144"/>
                  </a:lnTo>
                  <a:lnTo>
                    <a:pt x="481" y="1143"/>
                  </a:lnTo>
                  <a:lnTo>
                    <a:pt x="481" y="1142"/>
                  </a:lnTo>
                  <a:lnTo>
                    <a:pt x="481" y="1142"/>
                  </a:lnTo>
                  <a:lnTo>
                    <a:pt x="482" y="1141"/>
                  </a:lnTo>
                  <a:lnTo>
                    <a:pt x="482" y="1140"/>
                  </a:lnTo>
                  <a:lnTo>
                    <a:pt x="483" y="1139"/>
                  </a:lnTo>
                  <a:lnTo>
                    <a:pt x="483" y="1138"/>
                  </a:lnTo>
                  <a:lnTo>
                    <a:pt x="484" y="1137"/>
                  </a:lnTo>
                  <a:lnTo>
                    <a:pt x="484" y="1137"/>
                  </a:lnTo>
                  <a:lnTo>
                    <a:pt x="484" y="1136"/>
                  </a:lnTo>
                  <a:lnTo>
                    <a:pt x="485" y="1135"/>
                  </a:lnTo>
                  <a:lnTo>
                    <a:pt x="485" y="1134"/>
                  </a:lnTo>
                  <a:lnTo>
                    <a:pt x="486" y="1133"/>
                  </a:lnTo>
                  <a:lnTo>
                    <a:pt x="486" y="1132"/>
                  </a:lnTo>
                  <a:lnTo>
                    <a:pt x="486" y="1132"/>
                  </a:lnTo>
                  <a:lnTo>
                    <a:pt x="487" y="1131"/>
                  </a:lnTo>
                  <a:lnTo>
                    <a:pt x="487" y="1130"/>
                  </a:lnTo>
                  <a:lnTo>
                    <a:pt x="488" y="1129"/>
                  </a:lnTo>
                  <a:lnTo>
                    <a:pt x="488" y="1128"/>
                  </a:lnTo>
                  <a:lnTo>
                    <a:pt x="488" y="1127"/>
                  </a:lnTo>
                  <a:lnTo>
                    <a:pt x="489" y="1127"/>
                  </a:lnTo>
                  <a:lnTo>
                    <a:pt x="489" y="1126"/>
                  </a:lnTo>
                  <a:lnTo>
                    <a:pt x="489" y="1125"/>
                  </a:lnTo>
                  <a:lnTo>
                    <a:pt x="490" y="1124"/>
                  </a:lnTo>
                  <a:lnTo>
                    <a:pt x="490" y="1123"/>
                  </a:lnTo>
                  <a:lnTo>
                    <a:pt x="491" y="1122"/>
                  </a:lnTo>
                  <a:lnTo>
                    <a:pt x="491" y="1122"/>
                  </a:lnTo>
                  <a:lnTo>
                    <a:pt x="491" y="1121"/>
                  </a:lnTo>
                  <a:lnTo>
                    <a:pt x="492" y="1120"/>
                  </a:lnTo>
                  <a:lnTo>
                    <a:pt x="492" y="1119"/>
                  </a:lnTo>
                  <a:lnTo>
                    <a:pt x="493" y="1118"/>
                  </a:lnTo>
                  <a:lnTo>
                    <a:pt x="493" y="1117"/>
                  </a:lnTo>
                  <a:lnTo>
                    <a:pt x="493" y="1117"/>
                  </a:lnTo>
                  <a:lnTo>
                    <a:pt x="494" y="1116"/>
                  </a:lnTo>
                  <a:lnTo>
                    <a:pt x="494" y="1115"/>
                  </a:lnTo>
                  <a:lnTo>
                    <a:pt x="495" y="1114"/>
                  </a:lnTo>
                  <a:lnTo>
                    <a:pt x="495" y="1113"/>
                  </a:lnTo>
                  <a:lnTo>
                    <a:pt x="496" y="1112"/>
                  </a:lnTo>
                  <a:lnTo>
                    <a:pt x="496" y="1111"/>
                  </a:lnTo>
                  <a:lnTo>
                    <a:pt x="496" y="1110"/>
                  </a:lnTo>
                  <a:lnTo>
                    <a:pt x="496" y="1110"/>
                  </a:lnTo>
                  <a:lnTo>
                    <a:pt x="497" y="1109"/>
                  </a:lnTo>
                  <a:lnTo>
                    <a:pt x="497" y="1108"/>
                  </a:lnTo>
                  <a:lnTo>
                    <a:pt x="498" y="1107"/>
                  </a:lnTo>
                  <a:lnTo>
                    <a:pt x="498" y="1106"/>
                  </a:lnTo>
                  <a:lnTo>
                    <a:pt x="499" y="1106"/>
                  </a:lnTo>
                  <a:lnTo>
                    <a:pt x="499" y="1105"/>
                  </a:lnTo>
                  <a:lnTo>
                    <a:pt x="499" y="1104"/>
                  </a:lnTo>
                  <a:lnTo>
                    <a:pt x="500" y="1103"/>
                  </a:lnTo>
                  <a:lnTo>
                    <a:pt x="500" y="1102"/>
                  </a:lnTo>
                  <a:lnTo>
                    <a:pt x="501" y="1101"/>
                  </a:lnTo>
                  <a:lnTo>
                    <a:pt x="501" y="1100"/>
                  </a:lnTo>
                  <a:lnTo>
                    <a:pt x="501" y="1099"/>
                  </a:lnTo>
                  <a:lnTo>
                    <a:pt x="502" y="1099"/>
                  </a:lnTo>
                  <a:lnTo>
                    <a:pt x="502" y="1098"/>
                  </a:lnTo>
                  <a:lnTo>
                    <a:pt x="503" y="1097"/>
                  </a:lnTo>
                  <a:lnTo>
                    <a:pt x="503" y="1096"/>
                  </a:lnTo>
                  <a:lnTo>
                    <a:pt x="503" y="1095"/>
                  </a:lnTo>
                  <a:lnTo>
                    <a:pt x="504" y="1094"/>
                  </a:lnTo>
                  <a:lnTo>
                    <a:pt x="504" y="1094"/>
                  </a:lnTo>
                  <a:lnTo>
                    <a:pt x="505" y="1093"/>
                  </a:lnTo>
                  <a:lnTo>
                    <a:pt x="505" y="1092"/>
                  </a:lnTo>
                  <a:lnTo>
                    <a:pt x="505" y="1091"/>
                  </a:lnTo>
                  <a:lnTo>
                    <a:pt x="506" y="1090"/>
                  </a:lnTo>
                  <a:lnTo>
                    <a:pt x="506" y="1089"/>
                  </a:lnTo>
                  <a:lnTo>
                    <a:pt x="506" y="1088"/>
                  </a:lnTo>
                  <a:lnTo>
                    <a:pt x="507" y="1087"/>
                  </a:lnTo>
                  <a:lnTo>
                    <a:pt x="507" y="1087"/>
                  </a:lnTo>
                  <a:lnTo>
                    <a:pt x="508" y="1086"/>
                  </a:lnTo>
                  <a:lnTo>
                    <a:pt x="508" y="1085"/>
                  </a:lnTo>
                  <a:lnTo>
                    <a:pt x="509" y="1084"/>
                  </a:lnTo>
                  <a:lnTo>
                    <a:pt x="509" y="1083"/>
                  </a:lnTo>
                  <a:lnTo>
                    <a:pt x="509" y="1082"/>
                  </a:lnTo>
                  <a:lnTo>
                    <a:pt x="510" y="1081"/>
                  </a:lnTo>
                  <a:lnTo>
                    <a:pt x="510" y="1080"/>
                  </a:lnTo>
                  <a:lnTo>
                    <a:pt x="510" y="1080"/>
                  </a:lnTo>
                  <a:lnTo>
                    <a:pt x="511" y="1079"/>
                  </a:lnTo>
                  <a:lnTo>
                    <a:pt x="511" y="1078"/>
                  </a:lnTo>
                  <a:lnTo>
                    <a:pt x="512" y="1077"/>
                  </a:lnTo>
                  <a:lnTo>
                    <a:pt x="512" y="1076"/>
                  </a:lnTo>
                  <a:lnTo>
                    <a:pt x="512" y="1075"/>
                  </a:lnTo>
                  <a:lnTo>
                    <a:pt x="513" y="1074"/>
                  </a:lnTo>
                  <a:lnTo>
                    <a:pt x="513" y="1073"/>
                  </a:lnTo>
                  <a:lnTo>
                    <a:pt x="514" y="1072"/>
                  </a:lnTo>
                  <a:lnTo>
                    <a:pt x="514" y="1072"/>
                  </a:lnTo>
                  <a:lnTo>
                    <a:pt x="514" y="1071"/>
                  </a:lnTo>
                  <a:lnTo>
                    <a:pt x="515" y="1070"/>
                  </a:lnTo>
                  <a:lnTo>
                    <a:pt x="515" y="1069"/>
                  </a:lnTo>
                  <a:lnTo>
                    <a:pt x="516" y="1068"/>
                  </a:lnTo>
                  <a:lnTo>
                    <a:pt x="516" y="1067"/>
                  </a:lnTo>
                  <a:lnTo>
                    <a:pt x="516" y="1066"/>
                  </a:lnTo>
                  <a:lnTo>
                    <a:pt x="517" y="1065"/>
                  </a:lnTo>
                  <a:lnTo>
                    <a:pt x="517" y="1065"/>
                  </a:lnTo>
                  <a:lnTo>
                    <a:pt x="517" y="1064"/>
                  </a:lnTo>
                  <a:lnTo>
                    <a:pt x="518" y="1063"/>
                  </a:lnTo>
                  <a:lnTo>
                    <a:pt x="518" y="1062"/>
                  </a:lnTo>
                  <a:lnTo>
                    <a:pt x="519" y="1061"/>
                  </a:lnTo>
                  <a:lnTo>
                    <a:pt x="519" y="1060"/>
                  </a:lnTo>
                  <a:lnTo>
                    <a:pt x="520" y="1059"/>
                  </a:lnTo>
                  <a:lnTo>
                    <a:pt x="520" y="1058"/>
                  </a:lnTo>
                  <a:lnTo>
                    <a:pt x="520" y="1058"/>
                  </a:lnTo>
                  <a:lnTo>
                    <a:pt x="521" y="1057"/>
                  </a:lnTo>
                  <a:lnTo>
                    <a:pt x="521" y="1056"/>
                  </a:lnTo>
                  <a:lnTo>
                    <a:pt x="522" y="1055"/>
                  </a:lnTo>
                  <a:lnTo>
                    <a:pt x="522" y="1054"/>
                  </a:lnTo>
                  <a:lnTo>
                    <a:pt x="522" y="1053"/>
                  </a:lnTo>
                  <a:lnTo>
                    <a:pt x="523" y="1052"/>
                  </a:lnTo>
                  <a:lnTo>
                    <a:pt x="523" y="1051"/>
                  </a:lnTo>
                  <a:lnTo>
                    <a:pt x="524" y="1050"/>
                  </a:lnTo>
                  <a:lnTo>
                    <a:pt x="524" y="1049"/>
                  </a:lnTo>
                  <a:lnTo>
                    <a:pt x="524" y="1049"/>
                  </a:lnTo>
                  <a:lnTo>
                    <a:pt x="525" y="1048"/>
                  </a:lnTo>
                  <a:lnTo>
                    <a:pt x="525" y="1047"/>
                  </a:lnTo>
                  <a:lnTo>
                    <a:pt x="526" y="1046"/>
                  </a:lnTo>
                  <a:lnTo>
                    <a:pt x="526" y="1045"/>
                  </a:lnTo>
                  <a:lnTo>
                    <a:pt x="526" y="1044"/>
                  </a:lnTo>
                  <a:lnTo>
                    <a:pt x="527" y="1043"/>
                  </a:lnTo>
                  <a:lnTo>
                    <a:pt x="527" y="1042"/>
                  </a:lnTo>
                  <a:lnTo>
                    <a:pt x="527" y="1041"/>
                  </a:lnTo>
                  <a:lnTo>
                    <a:pt x="528" y="1040"/>
                  </a:lnTo>
                  <a:lnTo>
                    <a:pt x="528" y="1039"/>
                  </a:lnTo>
                  <a:lnTo>
                    <a:pt x="529" y="1039"/>
                  </a:lnTo>
                  <a:lnTo>
                    <a:pt x="529" y="1038"/>
                  </a:lnTo>
                  <a:lnTo>
                    <a:pt x="529" y="1037"/>
                  </a:lnTo>
                  <a:lnTo>
                    <a:pt x="530" y="1036"/>
                  </a:lnTo>
                  <a:lnTo>
                    <a:pt x="530" y="1035"/>
                  </a:lnTo>
                  <a:lnTo>
                    <a:pt x="531" y="1034"/>
                  </a:lnTo>
                  <a:lnTo>
                    <a:pt x="531" y="1033"/>
                  </a:lnTo>
                  <a:lnTo>
                    <a:pt x="531" y="1032"/>
                  </a:lnTo>
                  <a:lnTo>
                    <a:pt x="532" y="1031"/>
                  </a:lnTo>
                  <a:lnTo>
                    <a:pt x="532" y="1030"/>
                  </a:lnTo>
                  <a:lnTo>
                    <a:pt x="533" y="1029"/>
                  </a:lnTo>
                  <a:lnTo>
                    <a:pt x="533" y="1029"/>
                  </a:lnTo>
                  <a:lnTo>
                    <a:pt x="534" y="1028"/>
                  </a:lnTo>
                  <a:lnTo>
                    <a:pt x="534" y="1027"/>
                  </a:lnTo>
                  <a:lnTo>
                    <a:pt x="534" y="1026"/>
                  </a:lnTo>
                  <a:lnTo>
                    <a:pt x="534" y="1025"/>
                  </a:lnTo>
                  <a:lnTo>
                    <a:pt x="535" y="1024"/>
                  </a:lnTo>
                  <a:lnTo>
                    <a:pt x="535" y="1023"/>
                  </a:lnTo>
                  <a:lnTo>
                    <a:pt x="536" y="1022"/>
                  </a:lnTo>
                  <a:lnTo>
                    <a:pt x="536" y="1021"/>
                  </a:lnTo>
                  <a:lnTo>
                    <a:pt x="536" y="1020"/>
                  </a:lnTo>
                  <a:lnTo>
                    <a:pt x="537" y="1019"/>
                  </a:lnTo>
                  <a:lnTo>
                    <a:pt x="537" y="1018"/>
                  </a:lnTo>
                  <a:lnTo>
                    <a:pt x="538" y="1018"/>
                  </a:lnTo>
                  <a:lnTo>
                    <a:pt x="538" y="1016"/>
                  </a:lnTo>
                  <a:lnTo>
                    <a:pt x="539" y="1015"/>
                  </a:lnTo>
                  <a:lnTo>
                    <a:pt x="539" y="1015"/>
                  </a:lnTo>
                  <a:lnTo>
                    <a:pt x="539" y="1014"/>
                  </a:lnTo>
                  <a:lnTo>
                    <a:pt x="540" y="1013"/>
                  </a:lnTo>
                  <a:lnTo>
                    <a:pt x="540" y="1012"/>
                  </a:lnTo>
                  <a:lnTo>
                    <a:pt x="541" y="1011"/>
                  </a:lnTo>
                  <a:lnTo>
                    <a:pt x="541" y="1010"/>
                  </a:lnTo>
                  <a:lnTo>
                    <a:pt x="541" y="1009"/>
                  </a:lnTo>
                  <a:lnTo>
                    <a:pt x="542" y="1008"/>
                  </a:lnTo>
                  <a:lnTo>
                    <a:pt x="542" y="1007"/>
                  </a:lnTo>
                  <a:lnTo>
                    <a:pt x="543" y="1006"/>
                  </a:lnTo>
                  <a:lnTo>
                    <a:pt x="543" y="1005"/>
                  </a:lnTo>
                  <a:lnTo>
                    <a:pt x="543" y="1004"/>
                  </a:lnTo>
                  <a:lnTo>
                    <a:pt x="543" y="1003"/>
                  </a:lnTo>
                  <a:lnTo>
                    <a:pt x="544" y="1002"/>
                  </a:lnTo>
                  <a:lnTo>
                    <a:pt x="544" y="1001"/>
                  </a:lnTo>
                  <a:lnTo>
                    <a:pt x="545" y="1000"/>
                  </a:lnTo>
                  <a:lnTo>
                    <a:pt x="545" y="999"/>
                  </a:lnTo>
                  <a:lnTo>
                    <a:pt x="546" y="999"/>
                  </a:lnTo>
                  <a:lnTo>
                    <a:pt x="546" y="998"/>
                  </a:lnTo>
                  <a:lnTo>
                    <a:pt x="546" y="997"/>
                  </a:lnTo>
                  <a:lnTo>
                    <a:pt x="547" y="996"/>
                  </a:lnTo>
                  <a:lnTo>
                    <a:pt x="547" y="995"/>
                  </a:lnTo>
                  <a:lnTo>
                    <a:pt x="548" y="994"/>
                  </a:lnTo>
                  <a:lnTo>
                    <a:pt x="548" y="993"/>
                  </a:lnTo>
                  <a:lnTo>
                    <a:pt x="548" y="992"/>
                  </a:lnTo>
                  <a:lnTo>
                    <a:pt x="549" y="991"/>
                  </a:lnTo>
                  <a:lnTo>
                    <a:pt x="549" y="990"/>
                  </a:lnTo>
                  <a:lnTo>
                    <a:pt x="550" y="989"/>
                  </a:lnTo>
                  <a:lnTo>
                    <a:pt x="550" y="988"/>
                  </a:lnTo>
                  <a:lnTo>
                    <a:pt x="551" y="987"/>
                  </a:lnTo>
                  <a:lnTo>
                    <a:pt x="551" y="986"/>
                  </a:lnTo>
                  <a:lnTo>
                    <a:pt x="551" y="985"/>
                  </a:lnTo>
                  <a:lnTo>
                    <a:pt x="551" y="984"/>
                  </a:lnTo>
                  <a:lnTo>
                    <a:pt x="552" y="983"/>
                  </a:lnTo>
                  <a:lnTo>
                    <a:pt x="552" y="982"/>
                  </a:lnTo>
                  <a:lnTo>
                    <a:pt x="553" y="981"/>
                  </a:lnTo>
                  <a:lnTo>
                    <a:pt x="553" y="980"/>
                  </a:lnTo>
                  <a:lnTo>
                    <a:pt x="553" y="979"/>
                  </a:lnTo>
                  <a:lnTo>
                    <a:pt x="554" y="978"/>
                  </a:lnTo>
                  <a:lnTo>
                    <a:pt x="554" y="977"/>
                  </a:lnTo>
                  <a:lnTo>
                    <a:pt x="555" y="976"/>
                  </a:lnTo>
                  <a:lnTo>
                    <a:pt x="555" y="975"/>
                  </a:lnTo>
                  <a:lnTo>
                    <a:pt x="555" y="974"/>
                  </a:lnTo>
                  <a:lnTo>
                    <a:pt x="556" y="973"/>
                  </a:lnTo>
                  <a:lnTo>
                    <a:pt x="556" y="972"/>
                  </a:lnTo>
                  <a:lnTo>
                    <a:pt x="557" y="971"/>
                  </a:lnTo>
                  <a:lnTo>
                    <a:pt x="557" y="970"/>
                  </a:lnTo>
                  <a:lnTo>
                    <a:pt x="558" y="969"/>
                  </a:lnTo>
                  <a:lnTo>
                    <a:pt x="558" y="968"/>
                  </a:lnTo>
                  <a:lnTo>
                    <a:pt x="558" y="968"/>
                  </a:lnTo>
                  <a:lnTo>
                    <a:pt x="559" y="966"/>
                  </a:lnTo>
                  <a:lnTo>
                    <a:pt x="559" y="965"/>
                  </a:lnTo>
                  <a:lnTo>
                    <a:pt x="559" y="965"/>
                  </a:lnTo>
                  <a:lnTo>
                    <a:pt x="560" y="963"/>
                  </a:lnTo>
                  <a:lnTo>
                    <a:pt x="560" y="963"/>
                  </a:lnTo>
                  <a:lnTo>
                    <a:pt x="561" y="961"/>
                  </a:lnTo>
                  <a:lnTo>
                    <a:pt x="561" y="961"/>
                  </a:lnTo>
                  <a:lnTo>
                    <a:pt x="561" y="960"/>
                  </a:lnTo>
                  <a:lnTo>
                    <a:pt x="562" y="958"/>
                  </a:lnTo>
                  <a:lnTo>
                    <a:pt x="562" y="958"/>
                  </a:lnTo>
                  <a:lnTo>
                    <a:pt x="563" y="956"/>
                  </a:lnTo>
                  <a:lnTo>
                    <a:pt x="563" y="956"/>
                  </a:lnTo>
                  <a:lnTo>
                    <a:pt x="563" y="955"/>
                  </a:lnTo>
                  <a:lnTo>
                    <a:pt x="564" y="954"/>
                  </a:lnTo>
                  <a:lnTo>
                    <a:pt x="564" y="953"/>
                  </a:lnTo>
                  <a:lnTo>
                    <a:pt x="565" y="952"/>
                  </a:lnTo>
                  <a:lnTo>
                    <a:pt x="565" y="951"/>
                  </a:lnTo>
                  <a:lnTo>
                    <a:pt x="565" y="949"/>
                  </a:lnTo>
                  <a:lnTo>
                    <a:pt x="566" y="949"/>
                  </a:lnTo>
                  <a:lnTo>
                    <a:pt x="566" y="947"/>
                  </a:lnTo>
                  <a:lnTo>
                    <a:pt x="567" y="946"/>
                  </a:lnTo>
                  <a:lnTo>
                    <a:pt x="567" y="945"/>
                  </a:lnTo>
                  <a:lnTo>
                    <a:pt x="567" y="944"/>
                  </a:lnTo>
                  <a:lnTo>
                    <a:pt x="568" y="943"/>
                  </a:lnTo>
                  <a:lnTo>
                    <a:pt x="568" y="942"/>
                  </a:lnTo>
                  <a:lnTo>
                    <a:pt x="568" y="941"/>
                  </a:lnTo>
                  <a:lnTo>
                    <a:pt x="569" y="940"/>
                  </a:lnTo>
                  <a:lnTo>
                    <a:pt x="569" y="939"/>
                  </a:lnTo>
                  <a:lnTo>
                    <a:pt x="570" y="938"/>
                  </a:lnTo>
                  <a:lnTo>
                    <a:pt x="570" y="937"/>
                  </a:lnTo>
                  <a:lnTo>
                    <a:pt x="571" y="936"/>
                  </a:lnTo>
                  <a:lnTo>
                    <a:pt x="571" y="935"/>
                  </a:lnTo>
                  <a:lnTo>
                    <a:pt x="571" y="934"/>
                  </a:lnTo>
                  <a:lnTo>
                    <a:pt x="572" y="933"/>
                  </a:lnTo>
                  <a:lnTo>
                    <a:pt x="572" y="932"/>
                  </a:lnTo>
                  <a:lnTo>
                    <a:pt x="572" y="931"/>
                  </a:lnTo>
                  <a:lnTo>
                    <a:pt x="573" y="930"/>
                  </a:lnTo>
                  <a:lnTo>
                    <a:pt x="573" y="929"/>
                  </a:lnTo>
                  <a:lnTo>
                    <a:pt x="574" y="928"/>
                  </a:lnTo>
                  <a:lnTo>
                    <a:pt x="574" y="927"/>
                  </a:lnTo>
                  <a:lnTo>
                    <a:pt x="574" y="926"/>
                  </a:lnTo>
                  <a:lnTo>
                    <a:pt x="575" y="925"/>
                  </a:lnTo>
                  <a:lnTo>
                    <a:pt x="575" y="924"/>
                  </a:lnTo>
                  <a:lnTo>
                    <a:pt x="576" y="923"/>
                  </a:lnTo>
                  <a:lnTo>
                    <a:pt x="576" y="922"/>
                  </a:lnTo>
                  <a:lnTo>
                    <a:pt x="576" y="921"/>
                  </a:lnTo>
                  <a:lnTo>
                    <a:pt x="577" y="920"/>
                  </a:lnTo>
                  <a:lnTo>
                    <a:pt x="577" y="919"/>
                  </a:lnTo>
                  <a:lnTo>
                    <a:pt x="578" y="918"/>
                  </a:lnTo>
                  <a:lnTo>
                    <a:pt x="578" y="916"/>
                  </a:lnTo>
                  <a:lnTo>
                    <a:pt x="579" y="915"/>
                  </a:lnTo>
                  <a:lnTo>
                    <a:pt x="579" y="914"/>
                  </a:lnTo>
                  <a:lnTo>
                    <a:pt x="579" y="913"/>
                  </a:lnTo>
                  <a:lnTo>
                    <a:pt x="580" y="912"/>
                  </a:lnTo>
                  <a:lnTo>
                    <a:pt x="580" y="911"/>
                  </a:lnTo>
                  <a:lnTo>
                    <a:pt x="580" y="910"/>
                  </a:lnTo>
                  <a:lnTo>
                    <a:pt x="581" y="909"/>
                  </a:lnTo>
                  <a:lnTo>
                    <a:pt x="581" y="908"/>
                  </a:lnTo>
                  <a:lnTo>
                    <a:pt x="582" y="907"/>
                  </a:lnTo>
                  <a:lnTo>
                    <a:pt x="582" y="906"/>
                  </a:lnTo>
                  <a:lnTo>
                    <a:pt x="582" y="905"/>
                  </a:lnTo>
                  <a:lnTo>
                    <a:pt x="583" y="904"/>
                  </a:lnTo>
                  <a:lnTo>
                    <a:pt x="583" y="903"/>
                  </a:lnTo>
                  <a:lnTo>
                    <a:pt x="584" y="901"/>
                  </a:lnTo>
                  <a:lnTo>
                    <a:pt x="584" y="900"/>
                  </a:lnTo>
                  <a:lnTo>
                    <a:pt x="584" y="899"/>
                  </a:lnTo>
                  <a:lnTo>
                    <a:pt x="585" y="898"/>
                  </a:lnTo>
                  <a:lnTo>
                    <a:pt x="585" y="897"/>
                  </a:lnTo>
                  <a:lnTo>
                    <a:pt x="586" y="896"/>
                  </a:lnTo>
                  <a:lnTo>
                    <a:pt x="586" y="895"/>
                  </a:lnTo>
                  <a:lnTo>
                    <a:pt x="586" y="894"/>
                  </a:lnTo>
                  <a:lnTo>
                    <a:pt x="587" y="893"/>
                  </a:lnTo>
                  <a:lnTo>
                    <a:pt x="587" y="892"/>
                  </a:lnTo>
                  <a:lnTo>
                    <a:pt x="588" y="891"/>
                  </a:lnTo>
                  <a:lnTo>
                    <a:pt x="588" y="889"/>
                  </a:lnTo>
                  <a:lnTo>
                    <a:pt x="589" y="888"/>
                  </a:lnTo>
                  <a:lnTo>
                    <a:pt x="589" y="887"/>
                  </a:lnTo>
                  <a:lnTo>
                    <a:pt x="589" y="886"/>
                  </a:lnTo>
                  <a:lnTo>
                    <a:pt x="589" y="885"/>
                  </a:lnTo>
                  <a:lnTo>
                    <a:pt x="590" y="884"/>
                  </a:lnTo>
                  <a:lnTo>
                    <a:pt x="590" y="883"/>
                  </a:lnTo>
                  <a:lnTo>
                    <a:pt x="591" y="882"/>
                  </a:lnTo>
                  <a:lnTo>
                    <a:pt x="591" y="881"/>
                  </a:lnTo>
                  <a:lnTo>
                    <a:pt x="591" y="880"/>
                  </a:lnTo>
                  <a:lnTo>
                    <a:pt x="592" y="878"/>
                  </a:lnTo>
                  <a:lnTo>
                    <a:pt x="592" y="877"/>
                  </a:lnTo>
                  <a:lnTo>
                    <a:pt x="593" y="876"/>
                  </a:lnTo>
                  <a:lnTo>
                    <a:pt x="593" y="875"/>
                  </a:lnTo>
                  <a:lnTo>
                    <a:pt x="593" y="874"/>
                  </a:lnTo>
                  <a:lnTo>
                    <a:pt x="594" y="873"/>
                  </a:lnTo>
                  <a:lnTo>
                    <a:pt x="594" y="872"/>
                  </a:lnTo>
                  <a:lnTo>
                    <a:pt x="595" y="870"/>
                  </a:lnTo>
                  <a:lnTo>
                    <a:pt x="595" y="869"/>
                  </a:lnTo>
                  <a:lnTo>
                    <a:pt x="596" y="868"/>
                  </a:lnTo>
                  <a:lnTo>
                    <a:pt x="596" y="867"/>
                  </a:lnTo>
                  <a:lnTo>
                    <a:pt x="596" y="866"/>
                  </a:lnTo>
                  <a:lnTo>
                    <a:pt x="597" y="865"/>
                  </a:lnTo>
                  <a:lnTo>
                    <a:pt x="597" y="864"/>
                  </a:lnTo>
                  <a:lnTo>
                    <a:pt x="597" y="863"/>
                  </a:lnTo>
                  <a:lnTo>
                    <a:pt x="598" y="861"/>
                  </a:lnTo>
                  <a:lnTo>
                    <a:pt x="598" y="860"/>
                  </a:lnTo>
                  <a:lnTo>
                    <a:pt x="598" y="859"/>
                  </a:lnTo>
                  <a:lnTo>
                    <a:pt x="599" y="858"/>
                  </a:lnTo>
                  <a:lnTo>
                    <a:pt x="599" y="857"/>
                  </a:lnTo>
                  <a:lnTo>
                    <a:pt x="600" y="856"/>
                  </a:lnTo>
                  <a:lnTo>
                    <a:pt x="600" y="855"/>
                  </a:lnTo>
                  <a:lnTo>
                    <a:pt x="601" y="854"/>
                  </a:lnTo>
                  <a:lnTo>
                    <a:pt x="601" y="852"/>
                  </a:lnTo>
                  <a:lnTo>
                    <a:pt x="601" y="851"/>
                  </a:lnTo>
                  <a:lnTo>
                    <a:pt x="602" y="850"/>
                  </a:lnTo>
                  <a:lnTo>
                    <a:pt x="602" y="849"/>
                  </a:lnTo>
                  <a:lnTo>
                    <a:pt x="603" y="848"/>
                  </a:lnTo>
                  <a:lnTo>
                    <a:pt x="603" y="847"/>
                  </a:lnTo>
                  <a:lnTo>
                    <a:pt x="603" y="845"/>
                  </a:lnTo>
                  <a:lnTo>
                    <a:pt x="604" y="844"/>
                  </a:lnTo>
                  <a:lnTo>
                    <a:pt x="604" y="843"/>
                  </a:lnTo>
                  <a:lnTo>
                    <a:pt x="605" y="842"/>
                  </a:lnTo>
                  <a:lnTo>
                    <a:pt x="605" y="841"/>
                  </a:lnTo>
                  <a:lnTo>
                    <a:pt x="605" y="839"/>
                  </a:lnTo>
                  <a:lnTo>
                    <a:pt x="606" y="838"/>
                  </a:lnTo>
                  <a:lnTo>
                    <a:pt x="606" y="837"/>
                  </a:lnTo>
                  <a:lnTo>
                    <a:pt x="606" y="836"/>
                  </a:lnTo>
                  <a:lnTo>
                    <a:pt x="607" y="835"/>
                  </a:lnTo>
                  <a:lnTo>
                    <a:pt x="607" y="833"/>
                  </a:lnTo>
                  <a:lnTo>
                    <a:pt x="608" y="832"/>
                  </a:lnTo>
                  <a:lnTo>
                    <a:pt x="608" y="831"/>
                  </a:lnTo>
                  <a:lnTo>
                    <a:pt x="608" y="830"/>
                  </a:lnTo>
                  <a:lnTo>
                    <a:pt x="609" y="829"/>
                  </a:lnTo>
                  <a:lnTo>
                    <a:pt x="609" y="828"/>
                  </a:lnTo>
                  <a:lnTo>
                    <a:pt x="610" y="826"/>
                  </a:lnTo>
                  <a:lnTo>
                    <a:pt x="610" y="825"/>
                  </a:lnTo>
                  <a:lnTo>
                    <a:pt x="610" y="824"/>
                  </a:lnTo>
                  <a:lnTo>
                    <a:pt x="611" y="823"/>
                  </a:lnTo>
                  <a:lnTo>
                    <a:pt x="611" y="821"/>
                  </a:lnTo>
                  <a:lnTo>
                    <a:pt x="612" y="820"/>
                  </a:lnTo>
                  <a:lnTo>
                    <a:pt x="612" y="819"/>
                  </a:lnTo>
                  <a:lnTo>
                    <a:pt x="613" y="818"/>
                  </a:lnTo>
                  <a:lnTo>
                    <a:pt x="613" y="816"/>
                  </a:lnTo>
                  <a:lnTo>
                    <a:pt x="613" y="815"/>
                  </a:lnTo>
                  <a:lnTo>
                    <a:pt x="614" y="814"/>
                  </a:lnTo>
                  <a:lnTo>
                    <a:pt x="614" y="813"/>
                  </a:lnTo>
                  <a:lnTo>
                    <a:pt x="614" y="812"/>
                  </a:lnTo>
                  <a:lnTo>
                    <a:pt x="615" y="810"/>
                  </a:lnTo>
                  <a:lnTo>
                    <a:pt x="615" y="809"/>
                  </a:lnTo>
                  <a:lnTo>
                    <a:pt x="616" y="808"/>
                  </a:lnTo>
                  <a:lnTo>
                    <a:pt x="616" y="807"/>
                  </a:lnTo>
                  <a:lnTo>
                    <a:pt x="616" y="805"/>
                  </a:lnTo>
                  <a:lnTo>
                    <a:pt x="617" y="804"/>
                  </a:lnTo>
                  <a:lnTo>
                    <a:pt x="617" y="803"/>
                  </a:lnTo>
                  <a:lnTo>
                    <a:pt x="618" y="802"/>
                  </a:lnTo>
                  <a:lnTo>
                    <a:pt x="618" y="800"/>
                  </a:lnTo>
                  <a:lnTo>
                    <a:pt x="618" y="799"/>
                  </a:lnTo>
                  <a:lnTo>
                    <a:pt x="619" y="798"/>
                  </a:lnTo>
                  <a:lnTo>
                    <a:pt x="619" y="797"/>
                  </a:lnTo>
                  <a:lnTo>
                    <a:pt x="620" y="795"/>
                  </a:lnTo>
                  <a:lnTo>
                    <a:pt x="620" y="794"/>
                  </a:lnTo>
                  <a:lnTo>
                    <a:pt x="620" y="793"/>
                  </a:lnTo>
                  <a:lnTo>
                    <a:pt x="621" y="792"/>
                  </a:lnTo>
                  <a:lnTo>
                    <a:pt x="621" y="790"/>
                  </a:lnTo>
                  <a:lnTo>
                    <a:pt x="622" y="789"/>
                  </a:lnTo>
                  <a:lnTo>
                    <a:pt x="622" y="788"/>
                  </a:lnTo>
                  <a:lnTo>
                    <a:pt x="622" y="786"/>
                  </a:lnTo>
                  <a:lnTo>
                    <a:pt x="623" y="785"/>
                  </a:lnTo>
                  <a:lnTo>
                    <a:pt x="623" y="784"/>
                  </a:lnTo>
                  <a:lnTo>
                    <a:pt x="623" y="782"/>
                  </a:lnTo>
                  <a:lnTo>
                    <a:pt x="624" y="781"/>
                  </a:lnTo>
                  <a:lnTo>
                    <a:pt x="624" y="780"/>
                  </a:lnTo>
                  <a:lnTo>
                    <a:pt x="625" y="779"/>
                  </a:lnTo>
                  <a:lnTo>
                    <a:pt x="625" y="777"/>
                  </a:lnTo>
                  <a:lnTo>
                    <a:pt x="626" y="776"/>
                  </a:lnTo>
                  <a:lnTo>
                    <a:pt x="626" y="775"/>
                  </a:lnTo>
                  <a:lnTo>
                    <a:pt x="626" y="773"/>
                  </a:lnTo>
                  <a:lnTo>
                    <a:pt x="627" y="772"/>
                  </a:lnTo>
                  <a:lnTo>
                    <a:pt x="627" y="771"/>
                  </a:lnTo>
                  <a:lnTo>
                    <a:pt x="627" y="769"/>
                  </a:lnTo>
                  <a:lnTo>
                    <a:pt x="628" y="768"/>
                  </a:lnTo>
                  <a:lnTo>
                    <a:pt x="628" y="767"/>
                  </a:lnTo>
                  <a:lnTo>
                    <a:pt x="629" y="766"/>
                  </a:lnTo>
                  <a:lnTo>
                    <a:pt x="629" y="764"/>
                  </a:lnTo>
                  <a:lnTo>
                    <a:pt x="629" y="763"/>
                  </a:lnTo>
                  <a:lnTo>
                    <a:pt x="630" y="761"/>
                  </a:lnTo>
                  <a:lnTo>
                    <a:pt x="630" y="760"/>
                  </a:lnTo>
                  <a:lnTo>
                    <a:pt x="631" y="759"/>
                  </a:lnTo>
                  <a:lnTo>
                    <a:pt x="631" y="757"/>
                  </a:lnTo>
                  <a:lnTo>
                    <a:pt x="631" y="756"/>
                  </a:lnTo>
                  <a:lnTo>
                    <a:pt x="632" y="755"/>
                  </a:lnTo>
                  <a:lnTo>
                    <a:pt x="632" y="753"/>
                  </a:lnTo>
                  <a:lnTo>
                    <a:pt x="633" y="752"/>
                  </a:lnTo>
                  <a:lnTo>
                    <a:pt x="633" y="751"/>
                  </a:lnTo>
                  <a:lnTo>
                    <a:pt x="633" y="749"/>
                  </a:lnTo>
                  <a:lnTo>
                    <a:pt x="634" y="748"/>
                  </a:lnTo>
                  <a:lnTo>
                    <a:pt x="634" y="747"/>
                  </a:lnTo>
                  <a:lnTo>
                    <a:pt x="634" y="745"/>
                  </a:lnTo>
                  <a:lnTo>
                    <a:pt x="635" y="744"/>
                  </a:lnTo>
                  <a:lnTo>
                    <a:pt x="635" y="742"/>
                  </a:lnTo>
                  <a:lnTo>
                    <a:pt x="636" y="741"/>
                  </a:lnTo>
                  <a:lnTo>
                    <a:pt x="636" y="740"/>
                  </a:lnTo>
                  <a:lnTo>
                    <a:pt x="636" y="738"/>
                  </a:lnTo>
                  <a:lnTo>
                    <a:pt x="637" y="737"/>
                  </a:lnTo>
                  <a:lnTo>
                    <a:pt x="637" y="735"/>
                  </a:lnTo>
                  <a:lnTo>
                    <a:pt x="638" y="734"/>
                  </a:lnTo>
                  <a:lnTo>
                    <a:pt x="638" y="733"/>
                  </a:lnTo>
                  <a:lnTo>
                    <a:pt x="639" y="731"/>
                  </a:lnTo>
                  <a:lnTo>
                    <a:pt x="639" y="730"/>
                  </a:lnTo>
                  <a:lnTo>
                    <a:pt x="639" y="728"/>
                  </a:lnTo>
                  <a:lnTo>
                    <a:pt x="640" y="727"/>
                  </a:lnTo>
                  <a:lnTo>
                    <a:pt x="640" y="725"/>
                  </a:lnTo>
                  <a:lnTo>
                    <a:pt x="641" y="724"/>
                  </a:lnTo>
                  <a:lnTo>
                    <a:pt x="641" y="723"/>
                  </a:lnTo>
                  <a:lnTo>
                    <a:pt x="641" y="721"/>
                  </a:lnTo>
                  <a:lnTo>
                    <a:pt x="642" y="720"/>
                  </a:lnTo>
                  <a:lnTo>
                    <a:pt x="642" y="718"/>
                  </a:lnTo>
                  <a:lnTo>
                    <a:pt x="643" y="717"/>
                  </a:lnTo>
                  <a:lnTo>
                    <a:pt x="643" y="715"/>
                  </a:lnTo>
                  <a:lnTo>
                    <a:pt x="643" y="714"/>
                  </a:lnTo>
                  <a:lnTo>
                    <a:pt x="644" y="712"/>
                  </a:lnTo>
                  <a:lnTo>
                    <a:pt x="644" y="711"/>
                  </a:lnTo>
                  <a:lnTo>
                    <a:pt x="644" y="710"/>
                  </a:lnTo>
                  <a:lnTo>
                    <a:pt x="645" y="708"/>
                  </a:lnTo>
                  <a:lnTo>
                    <a:pt x="645" y="707"/>
                  </a:lnTo>
                  <a:lnTo>
                    <a:pt x="646" y="705"/>
                  </a:lnTo>
                  <a:lnTo>
                    <a:pt x="646" y="704"/>
                  </a:lnTo>
                  <a:lnTo>
                    <a:pt x="646" y="702"/>
                  </a:lnTo>
                  <a:lnTo>
                    <a:pt x="647" y="701"/>
                  </a:lnTo>
                  <a:lnTo>
                    <a:pt x="647" y="699"/>
                  </a:lnTo>
                  <a:lnTo>
                    <a:pt x="648" y="698"/>
                  </a:lnTo>
                  <a:lnTo>
                    <a:pt x="648" y="696"/>
                  </a:lnTo>
                  <a:lnTo>
                    <a:pt x="648" y="695"/>
                  </a:lnTo>
                  <a:lnTo>
                    <a:pt x="649" y="693"/>
                  </a:lnTo>
                  <a:lnTo>
                    <a:pt x="649" y="692"/>
                  </a:lnTo>
                  <a:lnTo>
                    <a:pt x="650" y="690"/>
                  </a:lnTo>
                  <a:lnTo>
                    <a:pt x="650" y="689"/>
                  </a:lnTo>
                  <a:lnTo>
                    <a:pt x="651" y="687"/>
                  </a:lnTo>
                  <a:lnTo>
                    <a:pt x="651" y="686"/>
                  </a:lnTo>
                  <a:lnTo>
                    <a:pt x="651" y="684"/>
                  </a:lnTo>
                  <a:lnTo>
                    <a:pt x="651" y="683"/>
                  </a:lnTo>
                  <a:lnTo>
                    <a:pt x="652" y="681"/>
                  </a:lnTo>
                  <a:lnTo>
                    <a:pt x="652" y="680"/>
                  </a:lnTo>
                  <a:lnTo>
                    <a:pt x="653" y="678"/>
                  </a:lnTo>
                  <a:lnTo>
                    <a:pt x="653" y="676"/>
                  </a:lnTo>
                  <a:lnTo>
                    <a:pt x="653" y="675"/>
                  </a:lnTo>
                  <a:lnTo>
                    <a:pt x="654" y="673"/>
                  </a:lnTo>
                  <a:lnTo>
                    <a:pt x="654" y="672"/>
                  </a:lnTo>
                  <a:lnTo>
                    <a:pt x="655" y="670"/>
                  </a:lnTo>
                  <a:lnTo>
                    <a:pt x="655" y="669"/>
                  </a:lnTo>
                  <a:lnTo>
                    <a:pt x="655" y="667"/>
                  </a:lnTo>
                  <a:lnTo>
                    <a:pt x="656" y="665"/>
                  </a:lnTo>
                  <a:lnTo>
                    <a:pt x="656" y="664"/>
                  </a:lnTo>
                  <a:lnTo>
                    <a:pt x="657" y="662"/>
                  </a:lnTo>
                  <a:lnTo>
                    <a:pt x="657" y="661"/>
                  </a:lnTo>
                  <a:lnTo>
                    <a:pt x="658" y="659"/>
                  </a:lnTo>
                  <a:lnTo>
                    <a:pt x="658" y="657"/>
                  </a:lnTo>
                  <a:lnTo>
                    <a:pt x="658" y="656"/>
                  </a:lnTo>
                  <a:lnTo>
                    <a:pt x="659" y="654"/>
                  </a:lnTo>
                  <a:lnTo>
                    <a:pt x="659" y="653"/>
                  </a:lnTo>
                  <a:lnTo>
                    <a:pt x="660" y="651"/>
                  </a:lnTo>
                  <a:lnTo>
                    <a:pt x="660" y="649"/>
                  </a:lnTo>
                  <a:lnTo>
                    <a:pt x="660" y="648"/>
                  </a:lnTo>
                  <a:lnTo>
                    <a:pt x="661" y="646"/>
                  </a:lnTo>
                  <a:lnTo>
                    <a:pt x="661" y="645"/>
                  </a:lnTo>
                  <a:lnTo>
                    <a:pt x="661" y="643"/>
                  </a:lnTo>
                  <a:lnTo>
                    <a:pt x="662" y="641"/>
                  </a:lnTo>
                  <a:lnTo>
                    <a:pt x="662" y="640"/>
                  </a:lnTo>
                  <a:lnTo>
                    <a:pt x="663" y="638"/>
                  </a:lnTo>
                  <a:lnTo>
                    <a:pt x="663" y="636"/>
                  </a:lnTo>
                  <a:lnTo>
                    <a:pt x="663" y="634"/>
                  </a:lnTo>
                  <a:lnTo>
                    <a:pt x="664" y="633"/>
                  </a:lnTo>
                  <a:lnTo>
                    <a:pt x="664" y="631"/>
                  </a:lnTo>
                  <a:lnTo>
                    <a:pt x="665" y="629"/>
                  </a:lnTo>
                  <a:lnTo>
                    <a:pt x="665" y="628"/>
                  </a:lnTo>
                  <a:lnTo>
                    <a:pt x="665" y="626"/>
                  </a:lnTo>
                  <a:lnTo>
                    <a:pt x="666" y="624"/>
                  </a:lnTo>
                  <a:lnTo>
                    <a:pt x="666" y="623"/>
                  </a:lnTo>
                  <a:lnTo>
                    <a:pt x="667" y="621"/>
                  </a:lnTo>
                  <a:lnTo>
                    <a:pt x="667" y="619"/>
                  </a:lnTo>
                  <a:lnTo>
                    <a:pt x="667" y="617"/>
                  </a:lnTo>
                  <a:lnTo>
                    <a:pt x="668" y="616"/>
                  </a:lnTo>
                  <a:lnTo>
                    <a:pt x="668" y="614"/>
                  </a:lnTo>
                  <a:lnTo>
                    <a:pt x="668" y="612"/>
                  </a:lnTo>
                  <a:lnTo>
                    <a:pt x="669" y="611"/>
                  </a:lnTo>
                  <a:lnTo>
                    <a:pt x="669" y="609"/>
                  </a:lnTo>
                  <a:lnTo>
                    <a:pt x="670" y="607"/>
                  </a:lnTo>
                  <a:lnTo>
                    <a:pt x="670" y="605"/>
                  </a:lnTo>
                  <a:lnTo>
                    <a:pt x="671" y="603"/>
                  </a:lnTo>
                  <a:lnTo>
                    <a:pt x="671" y="602"/>
                  </a:lnTo>
                  <a:lnTo>
                    <a:pt x="671" y="600"/>
                  </a:lnTo>
                  <a:lnTo>
                    <a:pt x="672" y="598"/>
                  </a:lnTo>
                  <a:lnTo>
                    <a:pt x="672" y="596"/>
                  </a:lnTo>
                  <a:lnTo>
                    <a:pt x="672" y="595"/>
                  </a:lnTo>
                  <a:lnTo>
                    <a:pt x="673" y="593"/>
                  </a:lnTo>
                  <a:lnTo>
                    <a:pt x="673" y="591"/>
                  </a:lnTo>
                  <a:lnTo>
                    <a:pt x="674" y="589"/>
                  </a:lnTo>
                  <a:lnTo>
                    <a:pt x="674" y="587"/>
                  </a:lnTo>
                  <a:lnTo>
                    <a:pt x="675" y="585"/>
                  </a:lnTo>
                  <a:lnTo>
                    <a:pt x="675" y="584"/>
                  </a:lnTo>
                  <a:lnTo>
                    <a:pt x="675" y="582"/>
                  </a:lnTo>
                  <a:lnTo>
                    <a:pt x="676" y="580"/>
                  </a:lnTo>
                  <a:lnTo>
                    <a:pt x="676" y="578"/>
                  </a:lnTo>
                  <a:lnTo>
                    <a:pt x="676" y="576"/>
                  </a:lnTo>
                  <a:lnTo>
                    <a:pt x="677" y="574"/>
                  </a:lnTo>
                  <a:lnTo>
                    <a:pt x="677" y="572"/>
                  </a:lnTo>
                  <a:lnTo>
                    <a:pt x="678" y="571"/>
                  </a:lnTo>
                  <a:lnTo>
                    <a:pt x="678" y="569"/>
                  </a:lnTo>
                  <a:lnTo>
                    <a:pt x="678" y="567"/>
                  </a:lnTo>
                  <a:lnTo>
                    <a:pt x="679" y="565"/>
                  </a:lnTo>
                  <a:lnTo>
                    <a:pt x="679" y="563"/>
                  </a:lnTo>
                  <a:lnTo>
                    <a:pt x="680" y="561"/>
                  </a:lnTo>
                  <a:lnTo>
                    <a:pt x="680" y="559"/>
                  </a:lnTo>
                  <a:lnTo>
                    <a:pt x="680" y="557"/>
                  </a:lnTo>
                  <a:lnTo>
                    <a:pt x="681" y="555"/>
                  </a:lnTo>
                  <a:lnTo>
                    <a:pt x="681" y="553"/>
                  </a:lnTo>
                  <a:lnTo>
                    <a:pt x="682" y="551"/>
                  </a:lnTo>
                  <a:lnTo>
                    <a:pt x="682" y="549"/>
                  </a:lnTo>
                  <a:lnTo>
                    <a:pt x="682" y="547"/>
                  </a:lnTo>
                  <a:lnTo>
                    <a:pt x="683" y="545"/>
                  </a:lnTo>
                  <a:lnTo>
                    <a:pt x="683" y="543"/>
                  </a:lnTo>
                  <a:lnTo>
                    <a:pt x="684" y="541"/>
                  </a:lnTo>
                  <a:lnTo>
                    <a:pt x="684" y="539"/>
                  </a:lnTo>
                  <a:lnTo>
                    <a:pt x="684" y="537"/>
                  </a:lnTo>
                  <a:lnTo>
                    <a:pt x="685" y="535"/>
                  </a:lnTo>
                  <a:lnTo>
                    <a:pt x="685" y="533"/>
                  </a:lnTo>
                  <a:lnTo>
                    <a:pt x="686" y="531"/>
                  </a:lnTo>
                  <a:lnTo>
                    <a:pt x="686" y="529"/>
                  </a:lnTo>
                  <a:lnTo>
                    <a:pt x="686" y="527"/>
                  </a:lnTo>
                  <a:lnTo>
                    <a:pt x="687" y="525"/>
                  </a:lnTo>
                  <a:lnTo>
                    <a:pt x="687" y="523"/>
                  </a:lnTo>
                  <a:lnTo>
                    <a:pt x="688" y="521"/>
                  </a:lnTo>
                  <a:lnTo>
                    <a:pt x="688" y="519"/>
                  </a:lnTo>
                  <a:lnTo>
                    <a:pt x="688" y="517"/>
                  </a:lnTo>
                  <a:lnTo>
                    <a:pt x="689" y="515"/>
                  </a:lnTo>
                  <a:lnTo>
                    <a:pt x="689" y="513"/>
                  </a:lnTo>
                  <a:lnTo>
                    <a:pt x="689" y="511"/>
                  </a:lnTo>
                  <a:lnTo>
                    <a:pt x="690" y="508"/>
                  </a:lnTo>
                  <a:lnTo>
                    <a:pt x="690" y="506"/>
                  </a:lnTo>
                  <a:lnTo>
                    <a:pt x="691" y="504"/>
                  </a:lnTo>
                  <a:lnTo>
                    <a:pt x="691" y="502"/>
                  </a:lnTo>
                  <a:lnTo>
                    <a:pt x="691" y="500"/>
                  </a:lnTo>
                  <a:lnTo>
                    <a:pt x="692" y="498"/>
                  </a:lnTo>
                  <a:lnTo>
                    <a:pt x="692" y="495"/>
                  </a:lnTo>
                  <a:lnTo>
                    <a:pt x="693" y="493"/>
                  </a:lnTo>
                  <a:lnTo>
                    <a:pt x="693" y="491"/>
                  </a:lnTo>
                  <a:lnTo>
                    <a:pt x="693" y="489"/>
                  </a:lnTo>
                  <a:lnTo>
                    <a:pt x="694" y="487"/>
                  </a:lnTo>
                  <a:lnTo>
                    <a:pt x="694" y="484"/>
                  </a:lnTo>
                  <a:lnTo>
                    <a:pt x="695" y="482"/>
                  </a:lnTo>
                  <a:lnTo>
                    <a:pt x="695" y="480"/>
                  </a:lnTo>
                  <a:lnTo>
                    <a:pt x="696" y="478"/>
                  </a:lnTo>
                  <a:lnTo>
                    <a:pt x="696" y="476"/>
                  </a:lnTo>
                  <a:lnTo>
                    <a:pt x="696" y="473"/>
                  </a:lnTo>
                  <a:lnTo>
                    <a:pt x="697" y="471"/>
                  </a:lnTo>
                  <a:lnTo>
                    <a:pt x="697" y="469"/>
                  </a:lnTo>
                  <a:lnTo>
                    <a:pt x="697" y="466"/>
                  </a:lnTo>
                  <a:lnTo>
                    <a:pt x="698" y="464"/>
                  </a:lnTo>
                  <a:lnTo>
                    <a:pt x="698" y="462"/>
                  </a:lnTo>
                  <a:lnTo>
                    <a:pt x="698" y="459"/>
                  </a:lnTo>
                  <a:lnTo>
                    <a:pt x="699" y="457"/>
                  </a:lnTo>
                  <a:lnTo>
                    <a:pt x="699" y="455"/>
                  </a:lnTo>
                  <a:lnTo>
                    <a:pt x="700" y="452"/>
                  </a:lnTo>
                  <a:lnTo>
                    <a:pt x="700" y="450"/>
                  </a:lnTo>
                  <a:lnTo>
                    <a:pt x="701" y="447"/>
                  </a:lnTo>
                  <a:lnTo>
                    <a:pt x="701" y="445"/>
                  </a:lnTo>
                  <a:lnTo>
                    <a:pt x="701" y="443"/>
                  </a:lnTo>
                  <a:lnTo>
                    <a:pt x="702" y="440"/>
                  </a:lnTo>
                  <a:lnTo>
                    <a:pt x="702" y="438"/>
                  </a:lnTo>
                  <a:lnTo>
                    <a:pt x="703" y="435"/>
                  </a:lnTo>
                  <a:lnTo>
                    <a:pt x="703" y="433"/>
                  </a:lnTo>
                  <a:lnTo>
                    <a:pt x="703" y="431"/>
                  </a:lnTo>
                  <a:lnTo>
                    <a:pt x="704" y="428"/>
                  </a:lnTo>
                  <a:lnTo>
                    <a:pt x="704" y="426"/>
                  </a:lnTo>
                  <a:lnTo>
                    <a:pt x="705" y="423"/>
                  </a:lnTo>
                  <a:lnTo>
                    <a:pt x="705" y="421"/>
                  </a:lnTo>
                  <a:lnTo>
                    <a:pt x="706" y="418"/>
                  </a:lnTo>
                  <a:lnTo>
                    <a:pt x="706" y="416"/>
                  </a:lnTo>
                  <a:lnTo>
                    <a:pt x="706" y="413"/>
                  </a:lnTo>
                  <a:lnTo>
                    <a:pt x="706" y="410"/>
                  </a:lnTo>
                  <a:lnTo>
                    <a:pt x="707" y="408"/>
                  </a:lnTo>
                  <a:lnTo>
                    <a:pt x="707" y="405"/>
                  </a:lnTo>
                  <a:lnTo>
                    <a:pt x="708" y="403"/>
                  </a:lnTo>
                  <a:lnTo>
                    <a:pt x="708" y="400"/>
                  </a:lnTo>
                  <a:lnTo>
                    <a:pt x="708" y="397"/>
                  </a:lnTo>
                  <a:lnTo>
                    <a:pt x="709" y="395"/>
                  </a:lnTo>
                  <a:lnTo>
                    <a:pt x="709" y="392"/>
                  </a:lnTo>
                  <a:lnTo>
                    <a:pt x="710" y="390"/>
                  </a:lnTo>
                  <a:lnTo>
                    <a:pt x="710" y="387"/>
                  </a:lnTo>
                  <a:lnTo>
                    <a:pt x="710" y="384"/>
                  </a:lnTo>
                  <a:lnTo>
                    <a:pt x="711" y="381"/>
                  </a:lnTo>
                  <a:lnTo>
                    <a:pt x="711" y="379"/>
                  </a:lnTo>
                  <a:lnTo>
                    <a:pt x="712" y="376"/>
                  </a:lnTo>
                  <a:lnTo>
                    <a:pt x="712" y="373"/>
                  </a:lnTo>
                  <a:lnTo>
                    <a:pt x="713" y="371"/>
                  </a:lnTo>
                  <a:lnTo>
                    <a:pt x="713" y="368"/>
                  </a:lnTo>
                  <a:lnTo>
                    <a:pt x="713" y="365"/>
                  </a:lnTo>
                  <a:lnTo>
                    <a:pt x="714" y="362"/>
                  </a:lnTo>
                  <a:lnTo>
                    <a:pt x="714" y="359"/>
                  </a:lnTo>
                  <a:lnTo>
                    <a:pt x="714" y="357"/>
                  </a:lnTo>
                  <a:lnTo>
                    <a:pt x="715" y="354"/>
                  </a:lnTo>
                  <a:lnTo>
                    <a:pt x="715" y="351"/>
                  </a:lnTo>
                  <a:lnTo>
                    <a:pt x="715" y="348"/>
                  </a:lnTo>
                  <a:lnTo>
                    <a:pt x="716" y="345"/>
                  </a:lnTo>
                  <a:lnTo>
                    <a:pt x="716" y="342"/>
                  </a:lnTo>
                  <a:lnTo>
                    <a:pt x="717" y="339"/>
                  </a:lnTo>
                  <a:lnTo>
                    <a:pt x="717" y="336"/>
                  </a:lnTo>
                  <a:lnTo>
                    <a:pt x="718" y="333"/>
                  </a:lnTo>
                  <a:lnTo>
                    <a:pt x="718" y="331"/>
                  </a:lnTo>
                  <a:lnTo>
                    <a:pt x="718" y="327"/>
                  </a:lnTo>
                  <a:lnTo>
                    <a:pt x="719" y="324"/>
                  </a:lnTo>
                  <a:lnTo>
                    <a:pt x="719" y="321"/>
                  </a:lnTo>
                  <a:lnTo>
                    <a:pt x="720" y="318"/>
                  </a:lnTo>
                  <a:lnTo>
                    <a:pt x="720" y="315"/>
                  </a:lnTo>
                  <a:lnTo>
                    <a:pt x="720" y="312"/>
                  </a:lnTo>
                  <a:lnTo>
                    <a:pt x="721" y="309"/>
                  </a:lnTo>
                  <a:lnTo>
                    <a:pt x="721" y="306"/>
                  </a:lnTo>
                  <a:lnTo>
                    <a:pt x="722" y="303"/>
                  </a:lnTo>
                  <a:lnTo>
                    <a:pt x="722" y="300"/>
                  </a:lnTo>
                  <a:lnTo>
                    <a:pt x="722" y="297"/>
                  </a:lnTo>
                  <a:lnTo>
                    <a:pt x="723" y="294"/>
                  </a:lnTo>
                  <a:lnTo>
                    <a:pt x="723" y="290"/>
                  </a:lnTo>
                  <a:lnTo>
                    <a:pt x="723" y="287"/>
                  </a:lnTo>
                  <a:lnTo>
                    <a:pt x="724" y="284"/>
                  </a:lnTo>
                  <a:lnTo>
                    <a:pt x="724" y="281"/>
                  </a:lnTo>
                  <a:lnTo>
                    <a:pt x="725" y="278"/>
                  </a:lnTo>
                  <a:lnTo>
                    <a:pt x="725" y="274"/>
                  </a:lnTo>
                  <a:lnTo>
                    <a:pt x="726" y="271"/>
                  </a:lnTo>
                  <a:lnTo>
                    <a:pt x="726" y="268"/>
                  </a:lnTo>
                  <a:lnTo>
                    <a:pt x="726" y="264"/>
                  </a:lnTo>
                  <a:lnTo>
                    <a:pt x="727" y="261"/>
                  </a:lnTo>
                  <a:lnTo>
                    <a:pt x="727" y="258"/>
                  </a:lnTo>
                  <a:lnTo>
                    <a:pt x="727" y="255"/>
                  </a:lnTo>
                  <a:lnTo>
                    <a:pt x="728" y="251"/>
                  </a:lnTo>
                  <a:lnTo>
                    <a:pt x="728" y="248"/>
                  </a:lnTo>
                  <a:lnTo>
                    <a:pt x="729" y="244"/>
                  </a:lnTo>
                  <a:lnTo>
                    <a:pt x="729" y="241"/>
                  </a:lnTo>
                  <a:lnTo>
                    <a:pt x="729" y="238"/>
                  </a:lnTo>
                  <a:lnTo>
                    <a:pt x="730" y="234"/>
                  </a:lnTo>
                  <a:lnTo>
                    <a:pt x="730" y="231"/>
                  </a:lnTo>
                  <a:lnTo>
                    <a:pt x="731" y="227"/>
                  </a:lnTo>
                  <a:lnTo>
                    <a:pt x="731" y="224"/>
                  </a:lnTo>
                  <a:lnTo>
                    <a:pt x="731" y="220"/>
                  </a:lnTo>
                  <a:lnTo>
                    <a:pt x="732" y="217"/>
                  </a:lnTo>
                  <a:lnTo>
                    <a:pt x="732" y="213"/>
                  </a:lnTo>
                  <a:lnTo>
                    <a:pt x="733" y="210"/>
                  </a:lnTo>
                  <a:lnTo>
                    <a:pt x="733" y="206"/>
                  </a:lnTo>
                  <a:lnTo>
                    <a:pt x="733" y="203"/>
                  </a:lnTo>
                  <a:lnTo>
                    <a:pt x="734" y="199"/>
                  </a:lnTo>
                  <a:lnTo>
                    <a:pt x="734" y="195"/>
                  </a:lnTo>
                  <a:lnTo>
                    <a:pt x="735" y="192"/>
                  </a:lnTo>
                  <a:lnTo>
                    <a:pt x="735" y="188"/>
                  </a:lnTo>
                  <a:lnTo>
                    <a:pt x="735" y="184"/>
                  </a:lnTo>
                  <a:lnTo>
                    <a:pt x="736" y="181"/>
                  </a:lnTo>
                  <a:lnTo>
                    <a:pt x="736" y="177"/>
                  </a:lnTo>
                  <a:lnTo>
                    <a:pt x="737" y="174"/>
                  </a:lnTo>
                  <a:lnTo>
                    <a:pt x="737" y="170"/>
                  </a:lnTo>
                  <a:lnTo>
                    <a:pt x="737" y="166"/>
                  </a:lnTo>
                  <a:lnTo>
                    <a:pt x="738" y="163"/>
                  </a:lnTo>
                  <a:lnTo>
                    <a:pt x="738" y="159"/>
                  </a:lnTo>
                  <a:lnTo>
                    <a:pt x="739" y="155"/>
                  </a:lnTo>
                  <a:lnTo>
                    <a:pt x="739" y="152"/>
                  </a:lnTo>
                  <a:lnTo>
                    <a:pt x="739" y="148"/>
                  </a:lnTo>
                  <a:lnTo>
                    <a:pt x="740" y="144"/>
                  </a:lnTo>
                  <a:lnTo>
                    <a:pt x="740" y="141"/>
                  </a:lnTo>
                  <a:lnTo>
                    <a:pt x="740" y="137"/>
                  </a:lnTo>
                  <a:lnTo>
                    <a:pt x="741" y="133"/>
                  </a:lnTo>
                  <a:lnTo>
                    <a:pt x="741" y="130"/>
                  </a:lnTo>
                  <a:lnTo>
                    <a:pt x="742" y="126"/>
                  </a:lnTo>
                  <a:lnTo>
                    <a:pt x="742" y="122"/>
                  </a:lnTo>
                  <a:lnTo>
                    <a:pt x="743" y="119"/>
                  </a:lnTo>
                  <a:lnTo>
                    <a:pt x="743" y="115"/>
                  </a:lnTo>
                  <a:lnTo>
                    <a:pt x="743" y="112"/>
                  </a:lnTo>
                  <a:lnTo>
                    <a:pt x="744" y="108"/>
                  </a:lnTo>
                  <a:lnTo>
                    <a:pt x="744" y="105"/>
                  </a:lnTo>
                  <a:lnTo>
                    <a:pt x="744" y="101"/>
                  </a:lnTo>
                  <a:lnTo>
                    <a:pt x="745" y="98"/>
                  </a:lnTo>
                  <a:lnTo>
                    <a:pt x="745" y="94"/>
                  </a:lnTo>
                  <a:lnTo>
                    <a:pt x="746" y="91"/>
                  </a:lnTo>
                  <a:lnTo>
                    <a:pt x="746" y="88"/>
                  </a:lnTo>
                  <a:lnTo>
                    <a:pt x="746" y="84"/>
                  </a:lnTo>
                  <a:lnTo>
                    <a:pt x="747" y="81"/>
                  </a:lnTo>
                  <a:lnTo>
                    <a:pt x="747" y="78"/>
                  </a:lnTo>
                  <a:lnTo>
                    <a:pt x="748" y="74"/>
                  </a:lnTo>
                  <a:lnTo>
                    <a:pt x="748" y="71"/>
                  </a:lnTo>
                  <a:lnTo>
                    <a:pt x="748" y="68"/>
                  </a:lnTo>
                  <a:lnTo>
                    <a:pt x="749" y="65"/>
                  </a:lnTo>
                  <a:lnTo>
                    <a:pt x="749" y="62"/>
                  </a:lnTo>
                  <a:lnTo>
                    <a:pt x="750" y="59"/>
                  </a:lnTo>
                  <a:lnTo>
                    <a:pt x="750" y="57"/>
                  </a:lnTo>
                  <a:lnTo>
                    <a:pt x="751" y="54"/>
                  </a:lnTo>
                  <a:lnTo>
                    <a:pt x="751" y="51"/>
                  </a:lnTo>
                  <a:lnTo>
                    <a:pt x="751" y="48"/>
                  </a:lnTo>
                  <a:lnTo>
                    <a:pt x="752" y="46"/>
                  </a:lnTo>
                  <a:lnTo>
                    <a:pt x="752" y="43"/>
                  </a:lnTo>
                  <a:lnTo>
                    <a:pt x="752" y="41"/>
                  </a:lnTo>
                  <a:lnTo>
                    <a:pt x="753" y="39"/>
                  </a:lnTo>
                  <a:lnTo>
                    <a:pt x="753" y="36"/>
                  </a:lnTo>
                  <a:lnTo>
                    <a:pt x="753" y="34"/>
                  </a:lnTo>
                  <a:lnTo>
                    <a:pt x="754" y="32"/>
                  </a:lnTo>
                  <a:lnTo>
                    <a:pt x="754" y="30"/>
                  </a:lnTo>
                  <a:lnTo>
                    <a:pt x="755" y="28"/>
                  </a:lnTo>
                  <a:lnTo>
                    <a:pt x="755" y="26"/>
                  </a:lnTo>
                  <a:lnTo>
                    <a:pt x="756" y="24"/>
                  </a:lnTo>
                  <a:lnTo>
                    <a:pt x="756" y="22"/>
                  </a:lnTo>
                  <a:lnTo>
                    <a:pt x="756" y="21"/>
                  </a:lnTo>
                  <a:lnTo>
                    <a:pt x="757" y="19"/>
                  </a:lnTo>
                  <a:lnTo>
                    <a:pt x="757" y="18"/>
                  </a:lnTo>
                  <a:lnTo>
                    <a:pt x="758" y="16"/>
                  </a:lnTo>
                  <a:lnTo>
                    <a:pt x="758" y="15"/>
                  </a:lnTo>
                  <a:lnTo>
                    <a:pt x="758" y="14"/>
                  </a:lnTo>
                  <a:lnTo>
                    <a:pt x="759" y="12"/>
                  </a:lnTo>
                  <a:lnTo>
                    <a:pt x="759" y="11"/>
                  </a:lnTo>
                  <a:lnTo>
                    <a:pt x="760" y="10"/>
                  </a:lnTo>
                  <a:lnTo>
                    <a:pt x="760" y="9"/>
                  </a:lnTo>
                  <a:lnTo>
                    <a:pt x="760" y="8"/>
                  </a:lnTo>
                  <a:lnTo>
                    <a:pt x="760" y="8"/>
                  </a:lnTo>
                  <a:lnTo>
                    <a:pt x="761" y="7"/>
                  </a:lnTo>
                  <a:lnTo>
                    <a:pt x="761" y="6"/>
                  </a:lnTo>
                  <a:lnTo>
                    <a:pt x="762" y="5"/>
                  </a:lnTo>
                  <a:lnTo>
                    <a:pt x="762" y="5"/>
                  </a:lnTo>
                  <a:lnTo>
                    <a:pt x="763" y="4"/>
                  </a:lnTo>
                  <a:lnTo>
                    <a:pt x="763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4" y="3"/>
                  </a:lnTo>
                  <a:lnTo>
                    <a:pt x="765" y="2"/>
                  </a:lnTo>
                  <a:lnTo>
                    <a:pt x="765" y="2"/>
                  </a:lnTo>
                  <a:lnTo>
                    <a:pt x="765" y="2"/>
                  </a:lnTo>
                  <a:lnTo>
                    <a:pt x="766" y="1"/>
                  </a:lnTo>
                  <a:lnTo>
                    <a:pt x="766" y="1"/>
                  </a:lnTo>
                  <a:lnTo>
                    <a:pt x="767" y="1"/>
                  </a:lnTo>
                  <a:lnTo>
                    <a:pt x="767" y="1"/>
                  </a:lnTo>
                  <a:lnTo>
                    <a:pt x="768" y="1"/>
                  </a:lnTo>
                  <a:lnTo>
                    <a:pt x="768" y="1"/>
                  </a:lnTo>
                  <a:lnTo>
                    <a:pt x="768" y="1"/>
                  </a:lnTo>
                  <a:lnTo>
                    <a:pt x="768" y="1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8" y="1"/>
                  </a:lnTo>
                  <a:lnTo>
                    <a:pt x="778" y="1"/>
                  </a:lnTo>
                  <a:lnTo>
                    <a:pt x="778" y="1"/>
                  </a:lnTo>
                  <a:lnTo>
                    <a:pt x="779" y="1"/>
                  </a:lnTo>
                  <a:lnTo>
                    <a:pt x="779" y="1"/>
                  </a:lnTo>
                  <a:lnTo>
                    <a:pt x="780" y="1"/>
                  </a:lnTo>
                  <a:lnTo>
                    <a:pt x="780" y="1"/>
                  </a:lnTo>
                  <a:lnTo>
                    <a:pt x="780" y="1"/>
                  </a:lnTo>
                  <a:lnTo>
                    <a:pt x="781" y="1"/>
                  </a:lnTo>
                  <a:lnTo>
                    <a:pt x="781" y="1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5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8" y="1"/>
                  </a:lnTo>
                  <a:lnTo>
                    <a:pt x="798" y="1"/>
                  </a:lnTo>
                  <a:lnTo>
                    <a:pt x="798" y="1"/>
                  </a:lnTo>
                  <a:lnTo>
                    <a:pt x="799" y="1"/>
                  </a:lnTo>
                  <a:lnTo>
                    <a:pt x="799" y="1"/>
                  </a:lnTo>
                  <a:lnTo>
                    <a:pt x="799" y="1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801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2" y="0"/>
                  </a:lnTo>
                  <a:lnTo>
                    <a:pt x="802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7" y="0"/>
                  </a:lnTo>
                  <a:lnTo>
                    <a:pt x="807" y="0"/>
                  </a:lnTo>
                  <a:lnTo>
                    <a:pt x="808" y="0"/>
                  </a:lnTo>
                  <a:lnTo>
                    <a:pt x="808" y="1"/>
                  </a:lnTo>
                  <a:lnTo>
                    <a:pt x="808" y="1"/>
                  </a:lnTo>
                  <a:lnTo>
                    <a:pt x="809" y="1"/>
                  </a:lnTo>
                  <a:lnTo>
                    <a:pt x="809" y="1"/>
                  </a:lnTo>
                  <a:lnTo>
                    <a:pt x="810" y="1"/>
                  </a:lnTo>
                  <a:lnTo>
                    <a:pt x="810" y="1"/>
                  </a:lnTo>
                  <a:lnTo>
                    <a:pt x="810" y="2"/>
                  </a:lnTo>
                  <a:lnTo>
                    <a:pt x="811" y="2"/>
                  </a:lnTo>
                  <a:lnTo>
                    <a:pt x="811" y="2"/>
                  </a:lnTo>
                  <a:lnTo>
                    <a:pt x="812" y="3"/>
                  </a:lnTo>
                  <a:lnTo>
                    <a:pt x="812" y="3"/>
                  </a:lnTo>
                  <a:lnTo>
                    <a:pt x="813" y="4"/>
                  </a:lnTo>
                  <a:lnTo>
                    <a:pt x="813" y="5"/>
                  </a:lnTo>
                  <a:lnTo>
                    <a:pt x="813" y="5"/>
                  </a:lnTo>
                  <a:lnTo>
                    <a:pt x="814" y="6"/>
                  </a:lnTo>
                  <a:lnTo>
                    <a:pt x="814" y="8"/>
                  </a:lnTo>
                  <a:lnTo>
                    <a:pt x="814" y="9"/>
                  </a:lnTo>
                  <a:lnTo>
                    <a:pt x="815" y="10"/>
                  </a:lnTo>
                  <a:lnTo>
                    <a:pt x="815" y="11"/>
                  </a:lnTo>
                  <a:lnTo>
                    <a:pt x="815" y="13"/>
                  </a:lnTo>
                  <a:lnTo>
                    <a:pt x="816" y="15"/>
                  </a:lnTo>
                  <a:lnTo>
                    <a:pt x="816" y="17"/>
                  </a:lnTo>
                  <a:lnTo>
                    <a:pt x="817" y="19"/>
                  </a:lnTo>
                  <a:lnTo>
                    <a:pt x="817" y="21"/>
                  </a:lnTo>
                  <a:lnTo>
                    <a:pt x="818" y="23"/>
                  </a:lnTo>
                  <a:lnTo>
                    <a:pt x="818" y="26"/>
                  </a:lnTo>
                  <a:lnTo>
                    <a:pt x="818" y="29"/>
                  </a:lnTo>
                  <a:lnTo>
                    <a:pt x="819" y="31"/>
                  </a:lnTo>
                  <a:lnTo>
                    <a:pt x="819" y="35"/>
                  </a:lnTo>
                  <a:lnTo>
                    <a:pt x="820" y="38"/>
                  </a:lnTo>
                  <a:lnTo>
                    <a:pt x="820" y="42"/>
                  </a:lnTo>
                  <a:lnTo>
                    <a:pt x="820" y="45"/>
                  </a:lnTo>
                  <a:lnTo>
                    <a:pt x="821" y="49"/>
                  </a:lnTo>
                  <a:lnTo>
                    <a:pt x="821" y="53"/>
                  </a:lnTo>
                  <a:lnTo>
                    <a:pt x="822" y="58"/>
                  </a:lnTo>
                  <a:lnTo>
                    <a:pt x="822" y="62"/>
                  </a:lnTo>
                  <a:lnTo>
                    <a:pt x="822" y="67"/>
                  </a:lnTo>
                  <a:lnTo>
                    <a:pt x="823" y="72"/>
                  </a:lnTo>
                  <a:lnTo>
                    <a:pt x="823" y="77"/>
                  </a:lnTo>
                  <a:lnTo>
                    <a:pt x="823" y="82"/>
                  </a:lnTo>
                  <a:lnTo>
                    <a:pt x="824" y="87"/>
                  </a:lnTo>
                  <a:lnTo>
                    <a:pt x="824" y="92"/>
                  </a:lnTo>
                  <a:lnTo>
                    <a:pt x="825" y="98"/>
                  </a:lnTo>
                  <a:lnTo>
                    <a:pt x="825" y="103"/>
                  </a:lnTo>
                  <a:lnTo>
                    <a:pt x="825" y="109"/>
                  </a:lnTo>
                  <a:lnTo>
                    <a:pt x="826" y="115"/>
                  </a:lnTo>
                  <a:lnTo>
                    <a:pt x="826" y="121"/>
                  </a:lnTo>
                  <a:lnTo>
                    <a:pt x="827" y="127"/>
                  </a:lnTo>
                  <a:lnTo>
                    <a:pt x="827" y="133"/>
                  </a:lnTo>
                  <a:lnTo>
                    <a:pt x="827" y="139"/>
                  </a:lnTo>
                  <a:lnTo>
                    <a:pt x="828" y="145"/>
                  </a:lnTo>
                  <a:lnTo>
                    <a:pt x="828" y="151"/>
                  </a:lnTo>
                  <a:lnTo>
                    <a:pt x="829" y="157"/>
                  </a:lnTo>
                  <a:lnTo>
                    <a:pt x="829" y="164"/>
                  </a:lnTo>
                  <a:lnTo>
                    <a:pt x="830" y="170"/>
                  </a:lnTo>
                  <a:lnTo>
                    <a:pt x="830" y="176"/>
                  </a:lnTo>
                  <a:lnTo>
                    <a:pt x="830" y="183"/>
                  </a:lnTo>
                  <a:lnTo>
                    <a:pt x="831" y="189"/>
                  </a:lnTo>
                  <a:lnTo>
                    <a:pt x="831" y="195"/>
                  </a:lnTo>
                  <a:lnTo>
                    <a:pt x="831" y="202"/>
                  </a:lnTo>
                  <a:lnTo>
                    <a:pt x="832" y="208"/>
                  </a:lnTo>
                  <a:lnTo>
                    <a:pt x="832" y="214"/>
                  </a:lnTo>
                  <a:lnTo>
                    <a:pt x="833" y="221"/>
                  </a:lnTo>
                  <a:lnTo>
                    <a:pt x="833" y="227"/>
                  </a:lnTo>
                  <a:lnTo>
                    <a:pt x="833" y="233"/>
                  </a:lnTo>
                  <a:lnTo>
                    <a:pt x="834" y="240"/>
                  </a:lnTo>
                  <a:lnTo>
                    <a:pt x="834" y="246"/>
                  </a:lnTo>
                  <a:lnTo>
                    <a:pt x="835" y="252"/>
                  </a:lnTo>
                  <a:lnTo>
                    <a:pt x="835" y="259"/>
                  </a:lnTo>
                  <a:lnTo>
                    <a:pt x="835" y="265"/>
                  </a:lnTo>
                  <a:lnTo>
                    <a:pt x="836" y="271"/>
                  </a:lnTo>
                  <a:lnTo>
                    <a:pt x="836" y="278"/>
                  </a:lnTo>
                  <a:lnTo>
                    <a:pt x="837" y="284"/>
                  </a:lnTo>
                  <a:lnTo>
                    <a:pt x="837" y="290"/>
                  </a:lnTo>
                  <a:lnTo>
                    <a:pt x="837" y="296"/>
                  </a:lnTo>
                  <a:lnTo>
                    <a:pt x="838" y="302"/>
                  </a:lnTo>
                  <a:lnTo>
                    <a:pt x="838" y="308"/>
                  </a:lnTo>
                  <a:lnTo>
                    <a:pt x="839" y="314"/>
                  </a:lnTo>
                  <a:lnTo>
                    <a:pt x="839" y="320"/>
                  </a:lnTo>
                  <a:lnTo>
                    <a:pt x="839" y="326"/>
                  </a:lnTo>
                  <a:lnTo>
                    <a:pt x="840" y="333"/>
                  </a:lnTo>
                  <a:lnTo>
                    <a:pt x="840" y="338"/>
                  </a:lnTo>
                  <a:lnTo>
                    <a:pt x="840" y="345"/>
                  </a:lnTo>
                  <a:lnTo>
                    <a:pt x="841" y="350"/>
                  </a:lnTo>
                  <a:lnTo>
                    <a:pt x="841" y="356"/>
                  </a:lnTo>
                  <a:lnTo>
                    <a:pt x="842" y="362"/>
                  </a:lnTo>
                  <a:lnTo>
                    <a:pt x="842" y="368"/>
                  </a:lnTo>
                  <a:lnTo>
                    <a:pt x="843" y="374"/>
                  </a:lnTo>
                  <a:lnTo>
                    <a:pt x="843" y="380"/>
                  </a:lnTo>
                  <a:lnTo>
                    <a:pt x="843" y="386"/>
                  </a:lnTo>
                  <a:lnTo>
                    <a:pt x="844" y="391"/>
                  </a:lnTo>
                  <a:lnTo>
                    <a:pt x="844" y="397"/>
                  </a:lnTo>
                  <a:lnTo>
                    <a:pt x="844" y="403"/>
                  </a:lnTo>
                  <a:lnTo>
                    <a:pt x="845" y="408"/>
                  </a:lnTo>
                  <a:lnTo>
                    <a:pt x="845" y="414"/>
                  </a:lnTo>
                  <a:lnTo>
                    <a:pt x="846" y="420"/>
                  </a:lnTo>
                  <a:lnTo>
                    <a:pt x="846" y="425"/>
                  </a:lnTo>
                  <a:lnTo>
                    <a:pt x="846" y="431"/>
                  </a:lnTo>
                  <a:lnTo>
                    <a:pt x="847" y="437"/>
                  </a:lnTo>
                  <a:lnTo>
                    <a:pt x="847" y="442"/>
                  </a:lnTo>
                  <a:lnTo>
                    <a:pt x="848" y="447"/>
                  </a:lnTo>
                  <a:lnTo>
                    <a:pt x="848" y="453"/>
                  </a:lnTo>
                  <a:lnTo>
                    <a:pt x="848" y="459"/>
                  </a:lnTo>
                  <a:lnTo>
                    <a:pt x="849" y="464"/>
                  </a:lnTo>
                  <a:lnTo>
                    <a:pt x="849" y="470"/>
                  </a:lnTo>
                  <a:lnTo>
                    <a:pt x="850" y="475"/>
                  </a:lnTo>
                  <a:lnTo>
                    <a:pt x="850" y="480"/>
                  </a:lnTo>
                  <a:lnTo>
                    <a:pt x="850" y="486"/>
                  </a:lnTo>
                  <a:lnTo>
                    <a:pt x="851" y="491"/>
                  </a:lnTo>
                  <a:lnTo>
                    <a:pt x="851" y="496"/>
                  </a:lnTo>
                  <a:lnTo>
                    <a:pt x="852" y="502"/>
                  </a:lnTo>
                  <a:lnTo>
                    <a:pt x="852" y="507"/>
                  </a:lnTo>
                  <a:lnTo>
                    <a:pt x="852" y="512"/>
                  </a:lnTo>
                  <a:lnTo>
                    <a:pt x="853" y="518"/>
                  </a:lnTo>
                  <a:lnTo>
                    <a:pt x="853" y="523"/>
                  </a:lnTo>
                  <a:lnTo>
                    <a:pt x="853" y="528"/>
                  </a:lnTo>
                  <a:lnTo>
                    <a:pt x="854" y="533"/>
                  </a:lnTo>
                  <a:lnTo>
                    <a:pt x="854" y="538"/>
                  </a:lnTo>
                  <a:lnTo>
                    <a:pt x="855" y="544"/>
                  </a:lnTo>
                  <a:lnTo>
                    <a:pt x="855" y="549"/>
                  </a:lnTo>
                  <a:lnTo>
                    <a:pt x="856" y="554"/>
                  </a:lnTo>
                  <a:lnTo>
                    <a:pt x="856" y="559"/>
                  </a:lnTo>
                  <a:lnTo>
                    <a:pt x="856" y="564"/>
                  </a:lnTo>
                  <a:lnTo>
                    <a:pt x="857" y="569"/>
                  </a:lnTo>
                  <a:lnTo>
                    <a:pt x="857" y="575"/>
                  </a:lnTo>
                  <a:lnTo>
                    <a:pt x="858" y="580"/>
                  </a:lnTo>
                  <a:lnTo>
                    <a:pt x="858" y="585"/>
                  </a:lnTo>
                  <a:lnTo>
                    <a:pt x="858" y="590"/>
                  </a:lnTo>
                  <a:lnTo>
                    <a:pt x="859" y="595"/>
                  </a:lnTo>
                  <a:lnTo>
                    <a:pt x="859" y="600"/>
                  </a:lnTo>
                  <a:lnTo>
                    <a:pt x="860" y="605"/>
                  </a:lnTo>
                  <a:lnTo>
                    <a:pt x="860" y="610"/>
                  </a:lnTo>
                  <a:lnTo>
                    <a:pt x="860" y="615"/>
                  </a:lnTo>
                  <a:lnTo>
                    <a:pt x="861" y="620"/>
                  </a:lnTo>
                  <a:lnTo>
                    <a:pt x="861" y="625"/>
                  </a:lnTo>
                  <a:lnTo>
                    <a:pt x="861" y="630"/>
                  </a:lnTo>
                  <a:lnTo>
                    <a:pt x="862" y="635"/>
                  </a:lnTo>
                  <a:lnTo>
                    <a:pt x="862" y="640"/>
                  </a:lnTo>
                  <a:lnTo>
                    <a:pt x="863" y="645"/>
                  </a:lnTo>
                  <a:lnTo>
                    <a:pt x="863" y="650"/>
                  </a:lnTo>
                  <a:lnTo>
                    <a:pt x="863" y="654"/>
                  </a:lnTo>
                  <a:lnTo>
                    <a:pt x="864" y="659"/>
                  </a:lnTo>
                  <a:lnTo>
                    <a:pt x="864" y="664"/>
                  </a:lnTo>
                  <a:lnTo>
                    <a:pt x="865" y="669"/>
                  </a:lnTo>
                  <a:lnTo>
                    <a:pt x="865" y="674"/>
                  </a:lnTo>
                  <a:lnTo>
                    <a:pt x="865" y="679"/>
                  </a:lnTo>
                  <a:lnTo>
                    <a:pt x="866" y="684"/>
                  </a:lnTo>
                  <a:lnTo>
                    <a:pt x="866" y="689"/>
                  </a:lnTo>
                  <a:lnTo>
                    <a:pt x="867" y="694"/>
                  </a:lnTo>
                  <a:lnTo>
                    <a:pt x="867" y="699"/>
                  </a:lnTo>
                  <a:lnTo>
                    <a:pt x="868" y="703"/>
                  </a:lnTo>
                  <a:lnTo>
                    <a:pt x="868" y="708"/>
                  </a:lnTo>
                  <a:lnTo>
                    <a:pt x="868" y="713"/>
                  </a:lnTo>
                  <a:lnTo>
                    <a:pt x="869" y="718"/>
                  </a:lnTo>
                  <a:lnTo>
                    <a:pt x="869" y="723"/>
                  </a:lnTo>
                  <a:lnTo>
                    <a:pt x="869" y="728"/>
                  </a:lnTo>
                  <a:lnTo>
                    <a:pt x="870" y="732"/>
                  </a:lnTo>
                  <a:lnTo>
                    <a:pt x="870" y="737"/>
                  </a:lnTo>
                  <a:lnTo>
                    <a:pt x="870" y="742"/>
                  </a:lnTo>
                  <a:lnTo>
                    <a:pt x="871" y="747"/>
                  </a:lnTo>
                  <a:lnTo>
                    <a:pt x="871" y="751"/>
                  </a:lnTo>
                  <a:lnTo>
                    <a:pt x="872" y="756"/>
                  </a:lnTo>
                  <a:lnTo>
                    <a:pt x="872" y="761"/>
                  </a:lnTo>
                  <a:lnTo>
                    <a:pt x="873" y="766"/>
                  </a:lnTo>
                  <a:lnTo>
                    <a:pt x="873" y="771"/>
                  </a:lnTo>
                  <a:lnTo>
                    <a:pt x="873" y="775"/>
                  </a:lnTo>
                  <a:lnTo>
                    <a:pt x="874" y="780"/>
                  </a:lnTo>
                  <a:lnTo>
                    <a:pt x="874" y="785"/>
                  </a:lnTo>
                  <a:lnTo>
                    <a:pt x="875" y="790"/>
                  </a:lnTo>
                  <a:lnTo>
                    <a:pt x="875" y="794"/>
                  </a:lnTo>
                  <a:lnTo>
                    <a:pt x="875" y="799"/>
                  </a:lnTo>
                  <a:lnTo>
                    <a:pt x="876" y="804"/>
                  </a:lnTo>
                  <a:lnTo>
                    <a:pt x="876" y="809"/>
                  </a:lnTo>
                  <a:lnTo>
                    <a:pt x="877" y="813"/>
                  </a:lnTo>
                  <a:lnTo>
                    <a:pt x="877" y="818"/>
                  </a:lnTo>
                  <a:lnTo>
                    <a:pt x="877" y="823"/>
                  </a:lnTo>
                  <a:lnTo>
                    <a:pt x="877" y="828"/>
                  </a:lnTo>
                  <a:lnTo>
                    <a:pt x="878" y="832"/>
                  </a:lnTo>
                  <a:lnTo>
                    <a:pt x="878" y="837"/>
                  </a:lnTo>
                  <a:lnTo>
                    <a:pt x="879" y="842"/>
                  </a:lnTo>
                  <a:lnTo>
                    <a:pt x="879" y="847"/>
                  </a:lnTo>
                  <a:lnTo>
                    <a:pt x="880" y="851"/>
                  </a:lnTo>
                  <a:lnTo>
                    <a:pt x="880" y="856"/>
                  </a:lnTo>
                  <a:lnTo>
                    <a:pt x="880" y="861"/>
                  </a:lnTo>
                  <a:lnTo>
                    <a:pt x="881" y="866"/>
                  </a:lnTo>
                  <a:lnTo>
                    <a:pt x="881" y="870"/>
                  </a:lnTo>
                  <a:lnTo>
                    <a:pt x="882" y="875"/>
                  </a:lnTo>
                  <a:lnTo>
                    <a:pt x="882" y="880"/>
                  </a:lnTo>
                  <a:lnTo>
                    <a:pt x="882" y="885"/>
                  </a:lnTo>
                  <a:lnTo>
                    <a:pt x="883" y="890"/>
                  </a:lnTo>
                  <a:lnTo>
                    <a:pt x="883" y="894"/>
                  </a:lnTo>
                  <a:lnTo>
                    <a:pt x="884" y="899"/>
                  </a:lnTo>
                  <a:lnTo>
                    <a:pt x="884" y="904"/>
                  </a:lnTo>
                  <a:lnTo>
                    <a:pt x="884" y="909"/>
                  </a:lnTo>
                  <a:lnTo>
                    <a:pt x="885" y="914"/>
                  </a:lnTo>
                  <a:lnTo>
                    <a:pt x="885" y="918"/>
                  </a:lnTo>
                  <a:lnTo>
                    <a:pt x="885" y="923"/>
                  </a:lnTo>
                  <a:lnTo>
                    <a:pt x="886" y="928"/>
                  </a:lnTo>
                  <a:lnTo>
                    <a:pt x="886" y="933"/>
                  </a:lnTo>
                  <a:lnTo>
                    <a:pt x="887" y="938"/>
                  </a:lnTo>
                  <a:lnTo>
                    <a:pt x="887" y="943"/>
                  </a:lnTo>
                  <a:lnTo>
                    <a:pt x="887" y="947"/>
                  </a:lnTo>
                  <a:lnTo>
                    <a:pt x="888" y="952"/>
                  </a:lnTo>
                  <a:lnTo>
                    <a:pt x="888" y="957"/>
                  </a:lnTo>
                  <a:lnTo>
                    <a:pt x="889" y="962"/>
                  </a:lnTo>
                  <a:lnTo>
                    <a:pt x="889" y="967"/>
                  </a:lnTo>
                  <a:lnTo>
                    <a:pt x="890" y="972"/>
                  </a:lnTo>
                  <a:lnTo>
                    <a:pt x="890" y="977"/>
                  </a:lnTo>
                  <a:lnTo>
                    <a:pt x="890" y="982"/>
                  </a:lnTo>
                  <a:lnTo>
                    <a:pt x="891" y="987"/>
                  </a:lnTo>
                  <a:lnTo>
                    <a:pt x="891" y="991"/>
                  </a:lnTo>
                  <a:lnTo>
                    <a:pt x="892" y="996"/>
                  </a:lnTo>
                  <a:lnTo>
                    <a:pt x="892" y="1001"/>
                  </a:lnTo>
                  <a:lnTo>
                    <a:pt x="892" y="1006"/>
                  </a:lnTo>
                  <a:lnTo>
                    <a:pt x="893" y="1011"/>
                  </a:lnTo>
                  <a:lnTo>
                    <a:pt x="893" y="1016"/>
                  </a:lnTo>
                  <a:lnTo>
                    <a:pt x="894" y="1021"/>
                  </a:lnTo>
                  <a:lnTo>
                    <a:pt x="894" y="1026"/>
                  </a:lnTo>
                  <a:lnTo>
                    <a:pt x="894" y="1031"/>
                  </a:lnTo>
                  <a:lnTo>
                    <a:pt x="895" y="1036"/>
                  </a:lnTo>
                  <a:lnTo>
                    <a:pt x="895" y="1041"/>
                  </a:lnTo>
                  <a:lnTo>
                    <a:pt x="895" y="1046"/>
                  </a:lnTo>
                  <a:lnTo>
                    <a:pt x="896" y="1051"/>
                  </a:lnTo>
                  <a:lnTo>
                    <a:pt x="896" y="1056"/>
                  </a:lnTo>
                  <a:lnTo>
                    <a:pt x="897" y="1061"/>
                  </a:lnTo>
                  <a:lnTo>
                    <a:pt x="897" y="1066"/>
                  </a:lnTo>
                  <a:lnTo>
                    <a:pt x="898" y="1071"/>
                  </a:lnTo>
                  <a:lnTo>
                    <a:pt x="898" y="1077"/>
                  </a:lnTo>
                  <a:lnTo>
                    <a:pt x="898" y="1082"/>
                  </a:lnTo>
                  <a:lnTo>
                    <a:pt x="899" y="1087"/>
                  </a:lnTo>
                  <a:lnTo>
                    <a:pt x="899" y="1092"/>
                  </a:lnTo>
                  <a:lnTo>
                    <a:pt x="899" y="1097"/>
                  </a:lnTo>
                  <a:lnTo>
                    <a:pt x="900" y="1102"/>
                  </a:lnTo>
                  <a:lnTo>
                    <a:pt x="900" y="1107"/>
                  </a:lnTo>
                  <a:lnTo>
                    <a:pt x="901" y="1113"/>
                  </a:lnTo>
                  <a:lnTo>
                    <a:pt x="901" y="1118"/>
                  </a:lnTo>
                  <a:lnTo>
                    <a:pt x="901" y="1123"/>
                  </a:lnTo>
                  <a:lnTo>
                    <a:pt x="902" y="1128"/>
                  </a:lnTo>
                  <a:lnTo>
                    <a:pt x="902" y="1134"/>
                  </a:lnTo>
                  <a:lnTo>
                    <a:pt x="902" y="1139"/>
                  </a:lnTo>
                  <a:lnTo>
                    <a:pt x="903" y="1144"/>
                  </a:lnTo>
                  <a:lnTo>
                    <a:pt x="903" y="1150"/>
                  </a:lnTo>
                  <a:lnTo>
                    <a:pt x="904" y="1155"/>
                  </a:lnTo>
                  <a:lnTo>
                    <a:pt x="904" y="1160"/>
                  </a:lnTo>
                  <a:lnTo>
                    <a:pt x="905" y="1166"/>
                  </a:lnTo>
                  <a:lnTo>
                    <a:pt x="905" y="1171"/>
                  </a:lnTo>
                  <a:lnTo>
                    <a:pt x="905" y="1177"/>
                  </a:lnTo>
                  <a:lnTo>
                    <a:pt x="906" y="1182"/>
                  </a:lnTo>
                  <a:lnTo>
                    <a:pt x="906" y="1188"/>
                  </a:lnTo>
                  <a:lnTo>
                    <a:pt x="906" y="1193"/>
                  </a:lnTo>
                  <a:lnTo>
                    <a:pt x="907" y="1199"/>
                  </a:lnTo>
                  <a:lnTo>
                    <a:pt x="907" y="1204"/>
                  </a:lnTo>
                  <a:lnTo>
                    <a:pt x="908" y="1210"/>
                  </a:lnTo>
                  <a:lnTo>
                    <a:pt x="908" y="1215"/>
                  </a:lnTo>
                  <a:lnTo>
                    <a:pt x="908" y="1221"/>
                  </a:lnTo>
                  <a:lnTo>
                    <a:pt x="909" y="1227"/>
                  </a:lnTo>
                  <a:lnTo>
                    <a:pt x="909" y="1232"/>
                  </a:lnTo>
                  <a:lnTo>
                    <a:pt x="910" y="1238"/>
                  </a:lnTo>
                  <a:lnTo>
                    <a:pt x="910" y="1244"/>
                  </a:lnTo>
                  <a:lnTo>
                    <a:pt x="911" y="1250"/>
                  </a:lnTo>
                  <a:lnTo>
                    <a:pt x="911" y="1255"/>
                  </a:lnTo>
                  <a:lnTo>
                    <a:pt x="911" y="1261"/>
                  </a:lnTo>
                  <a:lnTo>
                    <a:pt x="912" y="1267"/>
                  </a:lnTo>
                  <a:lnTo>
                    <a:pt x="912" y="1273"/>
                  </a:lnTo>
                  <a:lnTo>
                    <a:pt x="912" y="1279"/>
                  </a:lnTo>
                  <a:lnTo>
                    <a:pt x="913" y="1285"/>
                  </a:lnTo>
                  <a:lnTo>
                    <a:pt x="913" y="1291"/>
                  </a:lnTo>
                  <a:lnTo>
                    <a:pt x="914" y="1297"/>
                  </a:lnTo>
                  <a:lnTo>
                    <a:pt x="914" y="1303"/>
                  </a:lnTo>
                  <a:lnTo>
                    <a:pt x="915" y="1309"/>
                  </a:lnTo>
                  <a:lnTo>
                    <a:pt x="915" y="1315"/>
                  </a:lnTo>
                  <a:lnTo>
                    <a:pt x="915" y="1322"/>
                  </a:lnTo>
                  <a:lnTo>
                    <a:pt x="915" y="1328"/>
                  </a:lnTo>
                  <a:lnTo>
                    <a:pt x="916" y="1334"/>
                  </a:lnTo>
                  <a:lnTo>
                    <a:pt x="916" y="1340"/>
                  </a:lnTo>
                  <a:lnTo>
                    <a:pt x="917" y="1347"/>
                  </a:lnTo>
                  <a:lnTo>
                    <a:pt x="917" y="1353"/>
                  </a:lnTo>
                  <a:lnTo>
                    <a:pt x="918" y="1360"/>
                  </a:lnTo>
                  <a:lnTo>
                    <a:pt x="918" y="1366"/>
                  </a:lnTo>
                  <a:lnTo>
                    <a:pt x="918" y="1373"/>
                  </a:lnTo>
                  <a:lnTo>
                    <a:pt x="919" y="1379"/>
                  </a:lnTo>
                  <a:lnTo>
                    <a:pt x="919" y="1386"/>
                  </a:lnTo>
                  <a:lnTo>
                    <a:pt x="920" y="1392"/>
                  </a:lnTo>
                  <a:lnTo>
                    <a:pt x="920" y="1399"/>
                  </a:lnTo>
                  <a:lnTo>
                    <a:pt x="920" y="1406"/>
                  </a:lnTo>
                  <a:lnTo>
                    <a:pt x="921" y="1413"/>
                  </a:lnTo>
                  <a:lnTo>
                    <a:pt x="921" y="1419"/>
                  </a:lnTo>
                  <a:lnTo>
                    <a:pt x="922" y="1426"/>
                  </a:lnTo>
                  <a:lnTo>
                    <a:pt x="922" y="1433"/>
                  </a:lnTo>
                  <a:lnTo>
                    <a:pt x="923" y="1441"/>
                  </a:lnTo>
                  <a:lnTo>
                    <a:pt x="923" y="1447"/>
                  </a:lnTo>
                  <a:lnTo>
                    <a:pt x="923" y="1455"/>
                  </a:lnTo>
                  <a:lnTo>
                    <a:pt x="923" y="1462"/>
                  </a:lnTo>
                  <a:lnTo>
                    <a:pt x="924" y="1469"/>
                  </a:lnTo>
                  <a:lnTo>
                    <a:pt x="924" y="1476"/>
                  </a:lnTo>
                  <a:lnTo>
                    <a:pt x="925" y="1484"/>
                  </a:lnTo>
                  <a:lnTo>
                    <a:pt x="925" y="1491"/>
                  </a:lnTo>
                  <a:lnTo>
                    <a:pt x="925" y="1499"/>
                  </a:lnTo>
                  <a:lnTo>
                    <a:pt x="926" y="1506"/>
                  </a:lnTo>
                  <a:lnTo>
                    <a:pt x="926" y="1514"/>
                  </a:lnTo>
                  <a:lnTo>
                    <a:pt x="927" y="1522"/>
                  </a:lnTo>
                  <a:lnTo>
                    <a:pt x="927" y="1529"/>
                  </a:lnTo>
                  <a:lnTo>
                    <a:pt x="927" y="1537"/>
                  </a:lnTo>
                  <a:lnTo>
                    <a:pt x="928" y="1545"/>
                  </a:lnTo>
                  <a:lnTo>
                    <a:pt x="928" y="1553"/>
                  </a:lnTo>
                  <a:lnTo>
                    <a:pt x="929" y="1562"/>
                  </a:lnTo>
                  <a:lnTo>
                    <a:pt x="929" y="1570"/>
                  </a:lnTo>
                  <a:lnTo>
                    <a:pt x="930" y="1578"/>
                  </a:lnTo>
                  <a:lnTo>
                    <a:pt x="930" y="1586"/>
                  </a:lnTo>
                  <a:lnTo>
                    <a:pt x="930" y="1595"/>
                  </a:lnTo>
                  <a:lnTo>
                    <a:pt x="931" y="1603"/>
                  </a:lnTo>
                  <a:lnTo>
                    <a:pt x="931" y="1612"/>
                  </a:lnTo>
                  <a:lnTo>
                    <a:pt x="931" y="1621"/>
                  </a:lnTo>
                  <a:lnTo>
                    <a:pt x="932" y="1630"/>
                  </a:lnTo>
                  <a:lnTo>
                    <a:pt x="932" y="1639"/>
                  </a:lnTo>
                  <a:lnTo>
                    <a:pt x="932" y="1648"/>
                  </a:lnTo>
                  <a:lnTo>
                    <a:pt x="933" y="1657"/>
                  </a:lnTo>
                  <a:lnTo>
                    <a:pt x="933" y="1667"/>
                  </a:lnTo>
                  <a:lnTo>
                    <a:pt x="934" y="1676"/>
                  </a:lnTo>
                  <a:lnTo>
                    <a:pt x="934" y="1685"/>
                  </a:lnTo>
                  <a:lnTo>
                    <a:pt x="935" y="1695"/>
                  </a:lnTo>
                  <a:lnTo>
                    <a:pt x="935" y="1705"/>
                  </a:lnTo>
                  <a:lnTo>
                    <a:pt x="935" y="1715"/>
                  </a:lnTo>
                  <a:lnTo>
                    <a:pt x="936" y="1725"/>
                  </a:lnTo>
                  <a:lnTo>
                    <a:pt x="936" y="1735"/>
                  </a:lnTo>
                  <a:lnTo>
                    <a:pt x="937" y="1745"/>
                  </a:lnTo>
                  <a:lnTo>
                    <a:pt x="937" y="1756"/>
                  </a:lnTo>
                  <a:lnTo>
                    <a:pt x="937" y="1767"/>
                  </a:lnTo>
                  <a:lnTo>
                    <a:pt x="938" y="1778"/>
                  </a:lnTo>
                  <a:lnTo>
                    <a:pt x="938" y="1789"/>
                  </a:lnTo>
                  <a:lnTo>
                    <a:pt x="939" y="1800"/>
                  </a:lnTo>
                  <a:lnTo>
                    <a:pt x="939" y="1812"/>
                  </a:lnTo>
                  <a:lnTo>
                    <a:pt x="939" y="1823"/>
                  </a:lnTo>
                  <a:lnTo>
                    <a:pt x="940" y="1835"/>
                  </a:lnTo>
                  <a:lnTo>
                    <a:pt x="940" y="1847"/>
                  </a:lnTo>
                  <a:lnTo>
                    <a:pt x="940" y="1859"/>
                  </a:lnTo>
                  <a:lnTo>
                    <a:pt x="941" y="1872"/>
                  </a:lnTo>
                  <a:lnTo>
                    <a:pt x="941" y="1884"/>
                  </a:lnTo>
                  <a:lnTo>
                    <a:pt x="942" y="1897"/>
                  </a:lnTo>
                  <a:lnTo>
                    <a:pt x="942" y="1910"/>
                  </a:lnTo>
                  <a:lnTo>
                    <a:pt x="942" y="1924"/>
                  </a:lnTo>
                  <a:lnTo>
                    <a:pt x="943" y="1938"/>
                  </a:lnTo>
                  <a:lnTo>
                    <a:pt x="943" y="1952"/>
                  </a:lnTo>
                  <a:lnTo>
                    <a:pt x="944" y="1966"/>
                  </a:lnTo>
                  <a:lnTo>
                    <a:pt x="944" y="1981"/>
                  </a:lnTo>
                  <a:lnTo>
                    <a:pt x="944" y="1996"/>
                  </a:lnTo>
                  <a:lnTo>
                    <a:pt x="945" y="2011"/>
                  </a:lnTo>
                  <a:lnTo>
                    <a:pt x="945" y="2027"/>
                  </a:lnTo>
                  <a:lnTo>
                    <a:pt x="946" y="2043"/>
                  </a:lnTo>
                  <a:lnTo>
                    <a:pt x="946" y="2059"/>
                  </a:lnTo>
                  <a:lnTo>
                    <a:pt x="946" y="2076"/>
                  </a:lnTo>
                  <a:lnTo>
                    <a:pt x="947" y="2094"/>
                  </a:lnTo>
                  <a:lnTo>
                    <a:pt x="947" y="2112"/>
                  </a:lnTo>
                  <a:lnTo>
                    <a:pt x="948" y="2130"/>
                  </a:lnTo>
                  <a:lnTo>
                    <a:pt x="948" y="2149"/>
                  </a:lnTo>
                  <a:lnTo>
                    <a:pt x="948" y="2169"/>
                  </a:lnTo>
                  <a:lnTo>
                    <a:pt x="949" y="2189"/>
                  </a:lnTo>
                  <a:lnTo>
                    <a:pt x="949" y="2210"/>
                  </a:lnTo>
                  <a:lnTo>
                    <a:pt x="950" y="2231"/>
                  </a:lnTo>
                  <a:lnTo>
                    <a:pt x="950" y="2254"/>
                  </a:lnTo>
                  <a:lnTo>
                    <a:pt x="950" y="2273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B00FDBCF-B717-42B1-9E5F-C222A69CF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999808"/>
              <a:ext cx="1373188" cy="3608388"/>
            </a:xfrm>
            <a:custGeom>
              <a:avLst/>
              <a:gdLst>
                <a:gd name="T0" fmla="*/ 14 w 865"/>
                <a:gd name="T1" fmla="*/ 1801 h 2273"/>
                <a:gd name="T2" fmla="*/ 27 w 865"/>
                <a:gd name="T3" fmla="*/ 1534 h 2273"/>
                <a:gd name="T4" fmla="*/ 41 w 865"/>
                <a:gd name="T5" fmla="*/ 1348 h 2273"/>
                <a:gd name="T6" fmla="*/ 55 w 865"/>
                <a:gd name="T7" fmla="*/ 1202 h 2273"/>
                <a:gd name="T8" fmla="*/ 69 w 865"/>
                <a:gd name="T9" fmla="*/ 1078 h 2273"/>
                <a:gd name="T10" fmla="*/ 83 w 865"/>
                <a:gd name="T11" fmla="*/ 969 h 2273"/>
                <a:gd name="T12" fmla="*/ 96 w 865"/>
                <a:gd name="T13" fmla="*/ 867 h 2273"/>
                <a:gd name="T14" fmla="*/ 110 w 865"/>
                <a:gd name="T15" fmla="*/ 770 h 2273"/>
                <a:gd name="T16" fmla="*/ 124 w 865"/>
                <a:gd name="T17" fmla="*/ 675 h 2273"/>
                <a:gd name="T18" fmla="*/ 138 w 865"/>
                <a:gd name="T19" fmla="*/ 579 h 2273"/>
                <a:gd name="T20" fmla="*/ 152 w 865"/>
                <a:gd name="T21" fmla="*/ 480 h 2273"/>
                <a:gd name="T22" fmla="*/ 166 w 865"/>
                <a:gd name="T23" fmla="*/ 375 h 2273"/>
                <a:gd name="T24" fmla="*/ 179 w 865"/>
                <a:gd name="T25" fmla="*/ 264 h 2273"/>
                <a:gd name="T26" fmla="*/ 193 w 865"/>
                <a:gd name="T27" fmla="*/ 149 h 2273"/>
                <a:gd name="T28" fmla="*/ 207 w 865"/>
                <a:gd name="T29" fmla="*/ 52 h 2273"/>
                <a:gd name="T30" fmla="*/ 221 w 865"/>
                <a:gd name="T31" fmla="*/ 7 h 2273"/>
                <a:gd name="T32" fmla="*/ 235 w 865"/>
                <a:gd name="T33" fmla="*/ 0 h 2273"/>
                <a:gd name="T34" fmla="*/ 249 w 865"/>
                <a:gd name="T35" fmla="*/ 1 h 2273"/>
                <a:gd name="T36" fmla="*/ 262 w 865"/>
                <a:gd name="T37" fmla="*/ 0 h 2273"/>
                <a:gd name="T38" fmla="*/ 276 w 865"/>
                <a:gd name="T39" fmla="*/ 0 h 2273"/>
                <a:gd name="T40" fmla="*/ 290 w 865"/>
                <a:gd name="T41" fmla="*/ 1 h 2273"/>
                <a:gd name="T42" fmla="*/ 304 w 865"/>
                <a:gd name="T43" fmla="*/ 0 h 2273"/>
                <a:gd name="T44" fmla="*/ 318 w 865"/>
                <a:gd name="T45" fmla="*/ 2 h 2273"/>
                <a:gd name="T46" fmla="*/ 332 w 865"/>
                <a:gd name="T47" fmla="*/ 12 h 2273"/>
                <a:gd name="T48" fmla="*/ 345 w 865"/>
                <a:gd name="T49" fmla="*/ 43 h 2273"/>
                <a:gd name="T50" fmla="*/ 359 w 865"/>
                <a:gd name="T51" fmla="*/ 95 h 2273"/>
                <a:gd name="T52" fmla="*/ 373 w 865"/>
                <a:gd name="T53" fmla="*/ 155 h 2273"/>
                <a:gd name="T54" fmla="*/ 387 w 865"/>
                <a:gd name="T55" fmla="*/ 216 h 2273"/>
                <a:gd name="T56" fmla="*/ 401 w 865"/>
                <a:gd name="T57" fmla="*/ 272 h 2273"/>
                <a:gd name="T58" fmla="*/ 415 w 865"/>
                <a:gd name="T59" fmla="*/ 324 h 2273"/>
                <a:gd name="T60" fmla="*/ 429 w 865"/>
                <a:gd name="T61" fmla="*/ 371 h 2273"/>
                <a:gd name="T62" fmla="*/ 442 w 865"/>
                <a:gd name="T63" fmla="*/ 414 h 2273"/>
                <a:gd name="T64" fmla="*/ 456 w 865"/>
                <a:gd name="T65" fmla="*/ 454 h 2273"/>
                <a:gd name="T66" fmla="*/ 470 w 865"/>
                <a:gd name="T67" fmla="*/ 490 h 2273"/>
                <a:gd name="T68" fmla="*/ 484 w 865"/>
                <a:gd name="T69" fmla="*/ 524 h 2273"/>
                <a:gd name="T70" fmla="*/ 498 w 865"/>
                <a:gd name="T71" fmla="*/ 556 h 2273"/>
                <a:gd name="T72" fmla="*/ 512 w 865"/>
                <a:gd name="T73" fmla="*/ 585 h 2273"/>
                <a:gd name="T74" fmla="*/ 525 w 865"/>
                <a:gd name="T75" fmla="*/ 612 h 2273"/>
                <a:gd name="T76" fmla="*/ 539 w 865"/>
                <a:gd name="T77" fmla="*/ 638 h 2273"/>
                <a:gd name="T78" fmla="*/ 553 w 865"/>
                <a:gd name="T79" fmla="*/ 663 h 2273"/>
                <a:gd name="T80" fmla="*/ 567 w 865"/>
                <a:gd name="T81" fmla="*/ 686 h 2273"/>
                <a:gd name="T82" fmla="*/ 581 w 865"/>
                <a:gd name="T83" fmla="*/ 708 h 2273"/>
                <a:gd name="T84" fmla="*/ 594 w 865"/>
                <a:gd name="T85" fmla="*/ 729 h 2273"/>
                <a:gd name="T86" fmla="*/ 608 w 865"/>
                <a:gd name="T87" fmla="*/ 749 h 2273"/>
                <a:gd name="T88" fmla="*/ 622 w 865"/>
                <a:gd name="T89" fmla="*/ 768 h 2273"/>
                <a:gd name="T90" fmla="*/ 636 w 865"/>
                <a:gd name="T91" fmla="*/ 787 h 2273"/>
                <a:gd name="T92" fmla="*/ 650 w 865"/>
                <a:gd name="T93" fmla="*/ 804 h 2273"/>
                <a:gd name="T94" fmla="*/ 664 w 865"/>
                <a:gd name="T95" fmla="*/ 821 h 2273"/>
                <a:gd name="T96" fmla="*/ 677 w 865"/>
                <a:gd name="T97" fmla="*/ 838 h 2273"/>
                <a:gd name="T98" fmla="*/ 691 w 865"/>
                <a:gd name="T99" fmla="*/ 854 h 2273"/>
                <a:gd name="T100" fmla="*/ 705 w 865"/>
                <a:gd name="T101" fmla="*/ 869 h 2273"/>
                <a:gd name="T102" fmla="*/ 719 w 865"/>
                <a:gd name="T103" fmla="*/ 883 h 2273"/>
                <a:gd name="T104" fmla="*/ 733 w 865"/>
                <a:gd name="T105" fmla="*/ 898 h 2273"/>
                <a:gd name="T106" fmla="*/ 747 w 865"/>
                <a:gd name="T107" fmla="*/ 911 h 2273"/>
                <a:gd name="T108" fmla="*/ 760 w 865"/>
                <a:gd name="T109" fmla="*/ 925 h 2273"/>
                <a:gd name="T110" fmla="*/ 774 w 865"/>
                <a:gd name="T111" fmla="*/ 938 h 2273"/>
                <a:gd name="T112" fmla="*/ 788 w 865"/>
                <a:gd name="T113" fmla="*/ 950 h 2273"/>
                <a:gd name="T114" fmla="*/ 802 w 865"/>
                <a:gd name="T115" fmla="*/ 963 h 2273"/>
                <a:gd name="T116" fmla="*/ 816 w 865"/>
                <a:gd name="T117" fmla="*/ 975 h 2273"/>
                <a:gd name="T118" fmla="*/ 830 w 865"/>
                <a:gd name="T119" fmla="*/ 986 h 2273"/>
                <a:gd name="T120" fmla="*/ 844 w 865"/>
                <a:gd name="T121" fmla="*/ 997 h 2273"/>
                <a:gd name="T122" fmla="*/ 857 w 865"/>
                <a:gd name="T123" fmla="*/ 1008 h 2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65" h="2273">
                  <a:moveTo>
                    <a:pt x="0" y="2273"/>
                  </a:moveTo>
                  <a:lnTo>
                    <a:pt x="0" y="2262"/>
                  </a:lnTo>
                  <a:lnTo>
                    <a:pt x="1" y="2241"/>
                  </a:lnTo>
                  <a:lnTo>
                    <a:pt x="1" y="2221"/>
                  </a:lnTo>
                  <a:lnTo>
                    <a:pt x="2" y="2201"/>
                  </a:lnTo>
                  <a:lnTo>
                    <a:pt x="2" y="2183"/>
                  </a:lnTo>
                  <a:lnTo>
                    <a:pt x="2" y="2164"/>
                  </a:lnTo>
                  <a:lnTo>
                    <a:pt x="3" y="2147"/>
                  </a:lnTo>
                  <a:lnTo>
                    <a:pt x="3" y="2129"/>
                  </a:lnTo>
                  <a:lnTo>
                    <a:pt x="4" y="2113"/>
                  </a:lnTo>
                  <a:lnTo>
                    <a:pt x="4" y="2096"/>
                  </a:lnTo>
                  <a:lnTo>
                    <a:pt x="4" y="2080"/>
                  </a:lnTo>
                  <a:lnTo>
                    <a:pt x="5" y="2065"/>
                  </a:lnTo>
                  <a:lnTo>
                    <a:pt x="5" y="2050"/>
                  </a:lnTo>
                  <a:lnTo>
                    <a:pt x="6" y="2035"/>
                  </a:lnTo>
                  <a:lnTo>
                    <a:pt x="6" y="2021"/>
                  </a:lnTo>
                  <a:lnTo>
                    <a:pt x="6" y="2007"/>
                  </a:lnTo>
                  <a:lnTo>
                    <a:pt x="6" y="1994"/>
                  </a:lnTo>
                  <a:lnTo>
                    <a:pt x="7" y="1980"/>
                  </a:lnTo>
                  <a:lnTo>
                    <a:pt x="7" y="1967"/>
                  </a:lnTo>
                  <a:lnTo>
                    <a:pt x="8" y="1955"/>
                  </a:lnTo>
                  <a:lnTo>
                    <a:pt x="8" y="1942"/>
                  </a:lnTo>
                  <a:lnTo>
                    <a:pt x="9" y="1930"/>
                  </a:lnTo>
                  <a:lnTo>
                    <a:pt x="9" y="1918"/>
                  </a:lnTo>
                  <a:lnTo>
                    <a:pt x="9" y="1907"/>
                  </a:lnTo>
                  <a:lnTo>
                    <a:pt x="10" y="1895"/>
                  </a:lnTo>
                  <a:lnTo>
                    <a:pt x="10" y="1884"/>
                  </a:lnTo>
                  <a:lnTo>
                    <a:pt x="11" y="1873"/>
                  </a:lnTo>
                  <a:lnTo>
                    <a:pt x="11" y="1862"/>
                  </a:lnTo>
                  <a:lnTo>
                    <a:pt x="11" y="1852"/>
                  </a:lnTo>
                  <a:lnTo>
                    <a:pt x="12" y="1841"/>
                  </a:lnTo>
                  <a:lnTo>
                    <a:pt x="12" y="1831"/>
                  </a:lnTo>
                  <a:lnTo>
                    <a:pt x="13" y="1821"/>
                  </a:lnTo>
                  <a:lnTo>
                    <a:pt x="13" y="1811"/>
                  </a:lnTo>
                  <a:lnTo>
                    <a:pt x="14" y="1801"/>
                  </a:lnTo>
                  <a:lnTo>
                    <a:pt x="14" y="1792"/>
                  </a:lnTo>
                  <a:lnTo>
                    <a:pt x="14" y="1782"/>
                  </a:lnTo>
                  <a:lnTo>
                    <a:pt x="15" y="1773"/>
                  </a:lnTo>
                  <a:lnTo>
                    <a:pt x="15" y="1764"/>
                  </a:lnTo>
                  <a:lnTo>
                    <a:pt x="15" y="1755"/>
                  </a:lnTo>
                  <a:lnTo>
                    <a:pt x="16" y="1746"/>
                  </a:lnTo>
                  <a:lnTo>
                    <a:pt x="16" y="1737"/>
                  </a:lnTo>
                  <a:lnTo>
                    <a:pt x="16" y="1729"/>
                  </a:lnTo>
                  <a:lnTo>
                    <a:pt x="17" y="1720"/>
                  </a:lnTo>
                  <a:lnTo>
                    <a:pt x="17" y="1712"/>
                  </a:lnTo>
                  <a:lnTo>
                    <a:pt x="18" y="1704"/>
                  </a:lnTo>
                  <a:lnTo>
                    <a:pt x="18" y="1695"/>
                  </a:lnTo>
                  <a:lnTo>
                    <a:pt x="19" y="1688"/>
                  </a:lnTo>
                  <a:lnTo>
                    <a:pt x="19" y="1680"/>
                  </a:lnTo>
                  <a:lnTo>
                    <a:pt x="19" y="1672"/>
                  </a:lnTo>
                  <a:lnTo>
                    <a:pt x="20" y="1664"/>
                  </a:lnTo>
                  <a:lnTo>
                    <a:pt x="20" y="1657"/>
                  </a:lnTo>
                  <a:lnTo>
                    <a:pt x="21" y="1649"/>
                  </a:lnTo>
                  <a:lnTo>
                    <a:pt x="21" y="1642"/>
                  </a:lnTo>
                  <a:lnTo>
                    <a:pt x="21" y="1634"/>
                  </a:lnTo>
                  <a:lnTo>
                    <a:pt x="22" y="1627"/>
                  </a:lnTo>
                  <a:lnTo>
                    <a:pt x="22" y="1620"/>
                  </a:lnTo>
                  <a:lnTo>
                    <a:pt x="23" y="1613"/>
                  </a:lnTo>
                  <a:lnTo>
                    <a:pt x="23" y="1606"/>
                  </a:lnTo>
                  <a:lnTo>
                    <a:pt x="23" y="1599"/>
                  </a:lnTo>
                  <a:lnTo>
                    <a:pt x="24" y="1592"/>
                  </a:lnTo>
                  <a:lnTo>
                    <a:pt x="24" y="1586"/>
                  </a:lnTo>
                  <a:lnTo>
                    <a:pt x="24" y="1579"/>
                  </a:lnTo>
                  <a:lnTo>
                    <a:pt x="25" y="1572"/>
                  </a:lnTo>
                  <a:lnTo>
                    <a:pt x="25" y="1566"/>
                  </a:lnTo>
                  <a:lnTo>
                    <a:pt x="26" y="1559"/>
                  </a:lnTo>
                  <a:lnTo>
                    <a:pt x="26" y="1553"/>
                  </a:lnTo>
                  <a:lnTo>
                    <a:pt x="26" y="1547"/>
                  </a:lnTo>
                  <a:lnTo>
                    <a:pt x="27" y="1540"/>
                  </a:lnTo>
                  <a:lnTo>
                    <a:pt x="27" y="1534"/>
                  </a:lnTo>
                  <a:lnTo>
                    <a:pt x="28" y="1528"/>
                  </a:lnTo>
                  <a:lnTo>
                    <a:pt x="28" y="1522"/>
                  </a:lnTo>
                  <a:lnTo>
                    <a:pt x="28" y="1516"/>
                  </a:lnTo>
                  <a:lnTo>
                    <a:pt x="29" y="1510"/>
                  </a:lnTo>
                  <a:lnTo>
                    <a:pt x="29" y="1504"/>
                  </a:lnTo>
                  <a:lnTo>
                    <a:pt x="30" y="1498"/>
                  </a:lnTo>
                  <a:lnTo>
                    <a:pt x="30" y="1492"/>
                  </a:lnTo>
                  <a:lnTo>
                    <a:pt x="30" y="1487"/>
                  </a:lnTo>
                  <a:lnTo>
                    <a:pt x="31" y="1481"/>
                  </a:lnTo>
                  <a:lnTo>
                    <a:pt x="31" y="1475"/>
                  </a:lnTo>
                  <a:lnTo>
                    <a:pt x="31" y="1469"/>
                  </a:lnTo>
                  <a:lnTo>
                    <a:pt x="32" y="1464"/>
                  </a:lnTo>
                  <a:lnTo>
                    <a:pt x="32" y="1459"/>
                  </a:lnTo>
                  <a:lnTo>
                    <a:pt x="33" y="1453"/>
                  </a:lnTo>
                  <a:lnTo>
                    <a:pt x="33" y="1448"/>
                  </a:lnTo>
                  <a:lnTo>
                    <a:pt x="34" y="1442"/>
                  </a:lnTo>
                  <a:lnTo>
                    <a:pt x="34" y="1437"/>
                  </a:lnTo>
                  <a:lnTo>
                    <a:pt x="34" y="1432"/>
                  </a:lnTo>
                  <a:lnTo>
                    <a:pt x="35" y="1427"/>
                  </a:lnTo>
                  <a:lnTo>
                    <a:pt x="35" y="1421"/>
                  </a:lnTo>
                  <a:lnTo>
                    <a:pt x="36" y="1416"/>
                  </a:lnTo>
                  <a:lnTo>
                    <a:pt x="36" y="1411"/>
                  </a:lnTo>
                  <a:lnTo>
                    <a:pt x="36" y="1406"/>
                  </a:lnTo>
                  <a:lnTo>
                    <a:pt x="37" y="1401"/>
                  </a:lnTo>
                  <a:lnTo>
                    <a:pt x="37" y="1396"/>
                  </a:lnTo>
                  <a:lnTo>
                    <a:pt x="37" y="1391"/>
                  </a:lnTo>
                  <a:lnTo>
                    <a:pt x="38" y="1386"/>
                  </a:lnTo>
                  <a:lnTo>
                    <a:pt x="38" y="1381"/>
                  </a:lnTo>
                  <a:lnTo>
                    <a:pt x="39" y="1377"/>
                  </a:lnTo>
                  <a:lnTo>
                    <a:pt x="39" y="1372"/>
                  </a:lnTo>
                  <a:lnTo>
                    <a:pt x="40" y="1367"/>
                  </a:lnTo>
                  <a:lnTo>
                    <a:pt x="40" y="1362"/>
                  </a:lnTo>
                  <a:lnTo>
                    <a:pt x="40" y="1358"/>
                  </a:lnTo>
                  <a:lnTo>
                    <a:pt x="41" y="1353"/>
                  </a:lnTo>
                  <a:lnTo>
                    <a:pt x="41" y="1348"/>
                  </a:lnTo>
                  <a:lnTo>
                    <a:pt x="41" y="1343"/>
                  </a:lnTo>
                  <a:lnTo>
                    <a:pt x="42" y="1339"/>
                  </a:lnTo>
                  <a:lnTo>
                    <a:pt x="42" y="1334"/>
                  </a:lnTo>
                  <a:lnTo>
                    <a:pt x="43" y="1330"/>
                  </a:lnTo>
                  <a:lnTo>
                    <a:pt x="43" y="1325"/>
                  </a:lnTo>
                  <a:lnTo>
                    <a:pt x="44" y="1321"/>
                  </a:lnTo>
                  <a:lnTo>
                    <a:pt x="44" y="1316"/>
                  </a:lnTo>
                  <a:lnTo>
                    <a:pt x="44" y="1312"/>
                  </a:lnTo>
                  <a:lnTo>
                    <a:pt x="45" y="1308"/>
                  </a:lnTo>
                  <a:lnTo>
                    <a:pt x="45" y="1303"/>
                  </a:lnTo>
                  <a:lnTo>
                    <a:pt x="45" y="1299"/>
                  </a:lnTo>
                  <a:lnTo>
                    <a:pt x="46" y="1295"/>
                  </a:lnTo>
                  <a:lnTo>
                    <a:pt x="46" y="1290"/>
                  </a:lnTo>
                  <a:lnTo>
                    <a:pt x="47" y="1286"/>
                  </a:lnTo>
                  <a:lnTo>
                    <a:pt x="47" y="1282"/>
                  </a:lnTo>
                  <a:lnTo>
                    <a:pt x="47" y="1278"/>
                  </a:lnTo>
                  <a:lnTo>
                    <a:pt x="48" y="1273"/>
                  </a:lnTo>
                  <a:lnTo>
                    <a:pt x="48" y="1269"/>
                  </a:lnTo>
                  <a:lnTo>
                    <a:pt x="49" y="1265"/>
                  </a:lnTo>
                  <a:lnTo>
                    <a:pt x="49" y="1261"/>
                  </a:lnTo>
                  <a:lnTo>
                    <a:pt x="49" y="1257"/>
                  </a:lnTo>
                  <a:lnTo>
                    <a:pt x="50" y="1253"/>
                  </a:lnTo>
                  <a:lnTo>
                    <a:pt x="50" y="1249"/>
                  </a:lnTo>
                  <a:lnTo>
                    <a:pt x="51" y="1245"/>
                  </a:lnTo>
                  <a:lnTo>
                    <a:pt x="51" y="1241"/>
                  </a:lnTo>
                  <a:lnTo>
                    <a:pt x="51" y="1237"/>
                  </a:lnTo>
                  <a:lnTo>
                    <a:pt x="52" y="1233"/>
                  </a:lnTo>
                  <a:lnTo>
                    <a:pt x="52" y="1229"/>
                  </a:lnTo>
                  <a:lnTo>
                    <a:pt x="52" y="1225"/>
                  </a:lnTo>
                  <a:lnTo>
                    <a:pt x="53" y="1221"/>
                  </a:lnTo>
                  <a:lnTo>
                    <a:pt x="53" y="1217"/>
                  </a:lnTo>
                  <a:lnTo>
                    <a:pt x="54" y="1213"/>
                  </a:lnTo>
                  <a:lnTo>
                    <a:pt x="54" y="1210"/>
                  </a:lnTo>
                  <a:lnTo>
                    <a:pt x="54" y="1206"/>
                  </a:lnTo>
                  <a:lnTo>
                    <a:pt x="55" y="1202"/>
                  </a:lnTo>
                  <a:lnTo>
                    <a:pt x="55" y="1198"/>
                  </a:lnTo>
                  <a:lnTo>
                    <a:pt x="56" y="1194"/>
                  </a:lnTo>
                  <a:lnTo>
                    <a:pt x="56" y="1191"/>
                  </a:lnTo>
                  <a:lnTo>
                    <a:pt x="57" y="1187"/>
                  </a:lnTo>
                  <a:lnTo>
                    <a:pt x="57" y="1183"/>
                  </a:lnTo>
                  <a:lnTo>
                    <a:pt x="57" y="1179"/>
                  </a:lnTo>
                  <a:lnTo>
                    <a:pt x="58" y="1176"/>
                  </a:lnTo>
                  <a:lnTo>
                    <a:pt x="58" y="1172"/>
                  </a:lnTo>
                  <a:lnTo>
                    <a:pt x="59" y="1168"/>
                  </a:lnTo>
                  <a:lnTo>
                    <a:pt x="59" y="1165"/>
                  </a:lnTo>
                  <a:lnTo>
                    <a:pt x="59" y="1161"/>
                  </a:lnTo>
                  <a:lnTo>
                    <a:pt x="60" y="1158"/>
                  </a:lnTo>
                  <a:lnTo>
                    <a:pt x="60" y="1154"/>
                  </a:lnTo>
                  <a:lnTo>
                    <a:pt x="61" y="1151"/>
                  </a:lnTo>
                  <a:lnTo>
                    <a:pt x="61" y="1147"/>
                  </a:lnTo>
                  <a:lnTo>
                    <a:pt x="61" y="1143"/>
                  </a:lnTo>
                  <a:lnTo>
                    <a:pt x="61" y="1140"/>
                  </a:lnTo>
                  <a:lnTo>
                    <a:pt x="62" y="1136"/>
                  </a:lnTo>
                  <a:lnTo>
                    <a:pt x="62" y="1133"/>
                  </a:lnTo>
                  <a:lnTo>
                    <a:pt x="63" y="1129"/>
                  </a:lnTo>
                  <a:lnTo>
                    <a:pt x="63" y="1126"/>
                  </a:lnTo>
                  <a:lnTo>
                    <a:pt x="64" y="1122"/>
                  </a:lnTo>
                  <a:lnTo>
                    <a:pt x="64" y="1119"/>
                  </a:lnTo>
                  <a:lnTo>
                    <a:pt x="64" y="1115"/>
                  </a:lnTo>
                  <a:lnTo>
                    <a:pt x="65" y="1112"/>
                  </a:lnTo>
                  <a:lnTo>
                    <a:pt x="65" y="1109"/>
                  </a:lnTo>
                  <a:lnTo>
                    <a:pt x="66" y="1105"/>
                  </a:lnTo>
                  <a:lnTo>
                    <a:pt x="66" y="1102"/>
                  </a:lnTo>
                  <a:lnTo>
                    <a:pt x="66" y="1099"/>
                  </a:lnTo>
                  <a:lnTo>
                    <a:pt x="67" y="1095"/>
                  </a:lnTo>
                  <a:lnTo>
                    <a:pt x="67" y="1092"/>
                  </a:lnTo>
                  <a:lnTo>
                    <a:pt x="68" y="1088"/>
                  </a:lnTo>
                  <a:lnTo>
                    <a:pt x="68" y="1085"/>
                  </a:lnTo>
                  <a:lnTo>
                    <a:pt x="68" y="1082"/>
                  </a:lnTo>
                  <a:lnTo>
                    <a:pt x="69" y="1078"/>
                  </a:lnTo>
                  <a:lnTo>
                    <a:pt x="69" y="1075"/>
                  </a:lnTo>
                  <a:lnTo>
                    <a:pt x="69" y="1072"/>
                  </a:lnTo>
                  <a:lnTo>
                    <a:pt x="70" y="1069"/>
                  </a:lnTo>
                  <a:lnTo>
                    <a:pt x="70" y="1065"/>
                  </a:lnTo>
                  <a:lnTo>
                    <a:pt x="71" y="1062"/>
                  </a:lnTo>
                  <a:lnTo>
                    <a:pt x="71" y="1059"/>
                  </a:lnTo>
                  <a:lnTo>
                    <a:pt x="71" y="1056"/>
                  </a:lnTo>
                  <a:lnTo>
                    <a:pt x="72" y="1052"/>
                  </a:lnTo>
                  <a:lnTo>
                    <a:pt x="72" y="1049"/>
                  </a:lnTo>
                  <a:lnTo>
                    <a:pt x="73" y="1046"/>
                  </a:lnTo>
                  <a:lnTo>
                    <a:pt x="73" y="1043"/>
                  </a:lnTo>
                  <a:lnTo>
                    <a:pt x="73" y="1039"/>
                  </a:lnTo>
                  <a:lnTo>
                    <a:pt x="74" y="1037"/>
                  </a:lnTo>
                  <a:lnTo>
                    <a:pt x="74" y="1033"/>
                  </a:lnTo>
                  <a:lnTo>
                    <a:pt x="75" y="1030"/>
                  </a:lnTo>
                  <a:lnTo>
                    <a:pt x="75" y="1027"/>
                  </a:lnTo>
                  <a:lnTo>
                    <a:pt x="76" y="1024"/>
                  </a:lnTo>
                  <a:lnTo>
                    <a:pt x="76" y="1021"/>
                  </a:lnTo>
                  <a:lnTo>
                    <a:pt x="76" y="1018"/>
                  </a:lnTo>
                  <a:lnTo>
                    <a:pt x="77" y="1015"/>
                  </a:lnTo>
                  <a:lnTo>
                    <a:pt x="77" y="1011"/>
                  </a:lnTo>
                  <a:lnTo>
                    <a:pt x="78" y="1008"/>
                  </a:lnTo>
                  <a:lnTo>
                    <a:pt x="78" y="1005"/>
                  </a:lnTo>
                  <a:lnTo>
                    <a:pt x="78" y="1002"/>
                  </a:lnTo>
                  <a:lnTo>
                    <a:pt x="78" y="999"/>
                  </a:lnTo>
                  <a:lnTo>
                    <a:pt x="79" y="996"/>
                  </a:lnTo>
                  <a:lnTo>
                    <a:pt x="79" y="993"/>
                  </a:lnTo>
                  <a:lnTo>
                    <a:pt x="80" y="990"/>
                  </a:lnTo>
                  <a:lnTo>
                    <a:pt x="80" y="987"/>
                  </a:lnTo>
                  <a:lnTo>
                    <a:pt x="81" y="984"/>
                  </a:lnTo>
                  <a:lnTo>
                    <a:pt x="81" y="981"/>
                  </a:lnTo>
                  <a:lnTo>
                    <a:pt x="81" y="978"/>
                  </a:lnTo>
                  <a:lnTo>
                    <a:pt x="82" y="975"/>
                  </a:lnTo>
                  <a:lnTo>
                    <a:pt x="82" y="972"/>
                  </a:lnTo>
                  <a:lnTo>
                    <a:pt x="83" y="969"/>
                  </a:lnTo>
                  <a:lnTo>
                    <a:pt x="83" y="966"/>
                  </a:lnTo>
                  <a:lnTo>
                    <a:pt x="83" y="963"/>
                  </a:lnTo>
                  <a:lnTo>
                    <a:pt x="84" y="960"/>
                  </a:lnTo>
                  <a:lnTo>
                    <a:pt x="84" y="957"/>
                  </a:lnTo>
                  <a:lnTo>
                    <a:pt x="85" y="954"/>
                  </a:lnTo>
                  <a:lnTo>
                    <a:pt x="85" y="951"/>
                  </a:lnTo>
                  <a:lnTo>
                    <a:pt x="85" y="948"/>
                  </a:lnTo>
                  <a:lnTo>
                    <a:pt x="86" y="945"/>
                  </a:lnTo>
                  <a:lnTo>
                    <a:pt x="86" y="942"/>
                  </a:lnTo>
                  <a:lnTo>
                    <a:pt x="86" y="939"/>
                  </a:lnTo>
                  <a:lnTo>
                    <a:pt x="87" y="936"/>
                  </a:lnTo>
                  <a:lnTo>
                    <a:pt x="87" y="933"/>
                  </a:lnTo>
                  <a:lnTo>
                    <a:pt x="88" y="930"/>
                  </a:lnTo>
                  <a:lnTo>
                    <a:pt x="88" y="927"/>
                  </a:lnTo>
                  <a:lnTo>
                    <a:pt x="88" y="924"/>
                  </a:lnTo>
                  <a:lnTo>
                    <a:pt x="89" y="921"/>
                  </a:lnTo>
                  <a:lnTo>
                    <a:pt x="89" y="918"/>
                  </a:lnTo>
                  <a:lnTo>
                    <a:pt x="90" y="916"/>
                  </a:lnTo>
                  <a:lnTo>
                    <a:pt x="90" y="913"/>
                  </a:lnTo>
                  <a:lnTo>
                    <a:pt x="90" y="910"/>
                  </a:lnTo>
                  <a:lnTo>
                    <a:pt x="91" y="907"/>
                  </a:lnTo>
                  <a:lnTo>
                    <a:pt x="91" y="904"/>
                  </a:lnTo>
                  <a:lnTo>
                    <a:pt x="92" y="901"/>
                  </a:lnTo>
                  <a:lnTo>
                    <a:pt x="92" y="898"/>
                  </a:lnTo>
                  <a:lnTo>
                    <a:pt x="92" y="895"/>
                  </a:lnTo>
                  <a:lnTo>
                    <a:pt x="93" y="893"/>
                  </a:lnTo>
                  <a:lnTo>
                    <a:pt x="93" y="890"/>
                  </a:lnTo>
                  <a:lnTo>
                    <a:pt x="94" y="887"/>
                  </a:lnTo>
                  <a:lnTo>
                    <a:pt x="94" y="884"/>
                  </a:lnTo>
                  <a:lnTo>
                    <a:pt x="94" y="881"/>
                  </a:lnTo>
                  <a:lnTo>
                    <a:pt x="95" y="878"/>
                  </a:lnTo>
                  <a:lnTo>
                    <a:pt x="95" y="875"/>
                  </a:lnTo>
                  <a:lnTo>
                    <a:pt x="96" y="873"/>
                  </a:lnTo>
                  <a:lnTo>
                    <a:pt x="96" y="870"/>
                  </a:lnTo>
                  <a:lnTo>
                    <a:pt x="96" y="867"/>
                  </a:lnTo>
                  <a:lnTo>
                    <a:pt x="97" y="864"/>
                  </a:lnTo>
                  <a:lnTo>
                    <a:pt x="97" y="861"/>
                  </a:lnTo>
                  <a:lnTo>
                    <a:pt x="98" y="859"/>
                  </a:lnTo>
                  <a:lnTo>
                    <a:pt x="98" y="856"/>
                  </a:lnTo>
                  <a:lnTo>
                    <a:pt x="98" y="853"/>
                  </a:lnTo>
                  <a:lnTo>
                    <a:pt x="99" y="850"/>
                  </a:lnTo>
                  <a:lnTo>
                    <a:pt x="99" y="847"/>
                  </a:lnTo>
                  <a:lnTo>
                    <a:pt x="99" y="844"/>
                  </a:lnTo>
                  <a:lnTo>
                    <a:pt x="100" y="842"/>
                  </a:lnTo>
                  <a:lnTo>
                    <a:pt x="100" y="839"/>
                  </a:lnTo>
                  <a:lnTo>
                    <a:pt x="101" y="836"/>
                  </a:lnTo>
                  <a:lnTo>
                    <a:pt x="101" y="833"/>
                  </a:lnTo>
                  <a:lnTo>
                    <a:pt x="102" y="831"/>
                  </a:lnTo>
                  <a:lnTo>
                    <a:pt x="102" y="828"/>
                  </a:lnTo>
                  <a:lnTo>
                    <a:pt x="102" y="825"/>
                  </a:lnTo>
                  <a:lnTo>
                    <a:pt x="103" y="822"/>
                  </a:lnTo>
                  <a:lnTo>
                    <a:pt x="103" y="820"/>
                  </a:lnTo>
                  <a:lnTo>
                    <a:pt x="103" y="817"/>
                  </a:lnTo>
                  <a:lnTo>
                    <a:pt x="104" y="814"/>
                  </a:lnTo>
                  <a:lnTo>
                    <a:pt x="104" y="811"/>
                  </a:lnTo>
                  <a:lnTo>
                    <a:pt x="105" y="809"/>
                  </a:lnTo>
                  <a:lnTo>
                    <a:pt x="105" y="806"/>
                  </a:lnTo>
                  <a:lnTo>
                    <a:pt x="106" y="803"/>
                  </a:lnTo>
                  <a:lnTo>
                    <a:pt x="106" y="800"/>
                  </a:lnTo>
                  <a:lnTo>
                    <a:pt x="106" y="797"/>
                  </a:lnTo>
                  <a:lnTo>
                    <a:pt x="107" y="795"/>
                  </a:lnTo>
                  <a:lnTo>
                    <a:pt x="107" y="792"/>
                  </a:lnTo>
                  <a:lnTo>
                    <a:pt x="107" y="789"/>
                  </a:lnTo>
                  <a:lnTo>
                    <a:pt x="108" y="787"/>
                  </a:lnTo>
                  <a:lnTo>
                    <a:pt x="108" y="784"/>
                  </a:lnTo>
                  <a:lnTo>
                    <a:pt x="109" y="781"/>
                  </a:lnTo>
                  <a:lnTo>
                    <a:pt x="109" y="778"/>
                  </a:lnTo>
                  <a:lnTo>
                    <a:pt x="109" y="775"/>
                  </a:lnTo>
                  <a:lnTo>
                    <a:pt x="110" y="773"/>
                  </a:lnTo>
                  <a:lnTo>
                    <a:pt x="110" y="770"/>
                  </a:lnTo>
                  <a:lnTo>
                    <a:pt x="111" y="767"/>
                  </a:lnTo>
                  <a:lnTo>
                    <a:pt x="111" y="764"/>
                  </a:lnTo>
                  <a:lnTo>
                    <a:pt x="111" y="762"/>
                  </a:lnTo>
                  <a:lnTo>
                    <a:pt x="112" y="759"/>
                  </a:lnTo>
                  <a:lnTo>
                    <a:pt x="112" y="756"/>
                  </a:lnTo>
                  <a:lnTo>
                    <a:pt x="113" y="754"/>
                  </a:lnTo>
                  <a:lnTo>
                    <a:pt x="113" y="751"/>
                  </a:lnTo>
                  <a:lnTo>
                    <a:pt x="113" y="748"/>
                  </a:lnTo>
                  <a:lnTo>
                    <a:pt x="114" y="745"/>
                  </a:lnTo>
                  <a:lnTo>
                    <a:pt x="114" y="743"/>
                  </a:lnTo>
                  <a:lnTo>
                    <a:pt x="115" y="740"/>
                  </a:lnTo>
                  <a:lnTo>
                    <a:pt x="115" y="737"/>
                  </a:lnTo>
                  <a:lnTo>
                    <a:pt x="115" y="735"/>
                  </a:lnTo>
                  <a:lnTo>
                    <a:pt x="116" y="732"/>
                  </a:lnTo>
                  <a:lnTo>
                    <a:pt x="116" y="729"/>
                  </a:lnTo>
                  <a:lnTo>
                    <a:pt x="116" y="726"/>
                  </a:lnTo>
                  <a:lnTo>
                    <a:pt x="117" y="724"/>
                  </a:lnTo>
                  <a:lnTo>
                    <a:pt x="117" y="721"/>
                  </a:lnTo>
                  <a:lnTo>
                    <a:pt x="118" y="718"/>
                  </a:lnTo>
                  <a:lnTo>
                    <a:pt x="118" y="715"/>
                  </a:lnTo>
                  <a:lnTo>
                    <a:pt x="119" y="713"/>
                  </a:lnTo>
                  <a:lnTo>
                    <a:pt x="119" y="710"/>
                  </a:lnTo>
                  <a:lnTo>
                    <a:pt x="119" y="707"/>
                  </a:lnTo>
                  <a:lnTo>
                    <a:pt x="120" y="704"/>
                  </a:lnTo>
                  <a:lnTo>
                    <a:pt x="120" y="702"/>
                  </a:lnTo>
                  <a:lnTo>
                    <a:pt x="121" y="699"/>
                  </a:lnTo>
                  <a:lnTo>
                    <a:pt x="121" y="697"/>
                  </a:lnTo>
                  <a:lnTo>
                    <a:pt x="121" y="694"/>
                  </a:lnTo>
                  <a:lnTo>
                    <a:pt x="122" y="691"/>
                  </a:lnTo>
                  <a:lnTo>
                    <a:pt x="122" y="688"/>
                  </a:lnTo>
                  <a:lnTo>
                    <a:pt x="123" y="685"/>
                  </a:lnTo>
                  <a:lnTo>
                    <a:pt x="123" y="683"/>
                  </a:lnTo>
                  <a:lnTo>
                    <a:pt x="123" y="680"/>
                  </a:lnTo>
                  <a:lnTo>
                    <a:pt x="123" y="678"/>
                  </a:lnTo>
                  <a:lnTo>
                    <a:pt x="124" y="675"/>
                  </a:lnTo>
                  <a:lnTo>
                    <a:pt x="124" y="672"/>
                  </a:lnTo>
                  <a:lnTo>
                    <a:pt x="125" y="669"/>
                  </a:lnTo>
                  <a:lnTo>
                    <a:pt x="125" y="666"/>
                  </a:lnTo>
                  <a:lnTo>
                    <a:pt x="126" y="664"/>
                  </a:lnTo>
                  <a:lnTo>
                    <a:pt x="126" y="661"/>
                  </a:lnTo>
                  <a:lnTo>
                    <a:pt x="126" y="658"/>
                  </a:lnTo>
                  <a:lnTo>
                    <a:pt x="127" y="656"/>
                  </a:lnTo>
                  <a:lnTo>
                    <a:pt x="127" y="653"/>
                  </a:lnTo>
                  <a:lnTo>
                    <a:pt x="128" y="650"/>
                  </a:lnTo>
                  <a:lnTo>
                    <a:pt x="128" y="647"/>
                  </a:lnTo>
                  <a:lnTo>
                    <a:pt x="128" y="645"/>
                  </a:lnTo>
                  <a:lnTo>
                    <a:pt x="129" y="642"/>
                  </a:lnTo>
                  <a:lnTo>
                    <a:pt x="129" y="639"/>
                  </a:lnTo>
                  <a:lnTo>
                    <a:pt x="130" y="637"/>
                  </a:lnTo>
                  <a:lnTo>
                    <a:pt x="130" y="634"/>
                  </a:lnTo>
                  <a:lnTo>
                    <a:pt x="130" y="631"/>
                  </a:lnTo>
                  <a:lnTo>
                    <a:pt x="131" y="628"/>
                  </a:lnTo>
                  <a:lnTo>
                    <a:pt x="131" y="626"/>
                  </a:lnTo>
                  <a:lnTo>
                    <a:pt x="132" y="623"/>
                  </a:lnTo>
                  <a:lnTo>
                    <a:pt x="132" y="620"/>
                  </a:lnTo>
                  <a:lnTo>
                    <a:pt x="132" y="617"/>
                  </a:lnTo>
                  <a:lnTo>
                    <a:pt x="133" y="615"/>
                  </a:lnTo>
                  <a:lnTo>
                    <a:pt x="133" y="612"/>
                  </a:lnTo>
                  <a:lnTo>
                    <a:pt x="133" y="609"/>
                  </a:lnTo>
                  <a:lnTo>
                    <a:pt x="134" y="606"/>
                  </a:lnTo>
                  <a:lnTo>
                    <a:pt x="134" y="604"/>
                  </a:lnTo>
                  <a:lnTo>
                    <a:pt x="135" y="601"/>
                  </a:lnTo>
                  <a:lnTo>
                    <a:pt x="135" y="598"/>
                  </a:lnTo>
                  <a:lnTo>
                    <a:pt x="136" y="595"/>
                  </a:lnTo>
                  <a:lnTo>
                    <a:pt x="136" y="592"/>
                  </a:lnTo>
                  <a:lnTo>
                    <a:pt x="136" y="590"/>
                  </a:lnTo>
                  <a:lnTo>
                    <a:pt x="137" y="587"/>
                  </a:lnTo>
                  <a:lnTo>
                    <a:pt x="137" y="584"/>
                  </a:lnTo>
                  <a:lnTo>
                    <a:pt x="138" y="581"/>
                  </a:lnTo>
                  <a:lnTo>
                    <a:pt x="138" y="579"/>
                  </a:lnTo>
                  <a:lnTo>
                    <a:pt x="138" y="576"/>
                  </a:lnTo>
                  <a:lnTo>
                    <a:pt x="139" y="573"/>
                  </a:lnTo>
                  <a:lnTo>
                    <a:pt x="139" y="570"/>
                  </a:lnTo>
                  <a:lnTo>
                    <a:pt x="140" y="568"/>
                  </a:lnTo>
                  <a:lnTo>
                    <a:pt x="140" y="565"/>
                  </a:lnTo>
                  <a:lnTo>
                    <a:pt x="140" y="562"/>
                  </a:lnTo>
                  <a:lnTo>
                    <a:pt x="141" y="559"/>
                  </a:lnTo>
                  <a:lnTo>
                    <a:pt x="141" y="556"/>
                  </a:lnTo>
                  <a:lnTo>
                    <a:pt x="141" y="554"/>
                  </a:lnTo>
                  <a:lnTo>
                    <a:pt x="142" y="551"/>
                  </a:lnTo>
                  <a:lnTo>
                    <a:pt x="142" y="548"/>
                  </a:lnTo>
                  <a:lnTo>
                    <a:pt x="143" y="545"/>
                  </a:lnTo>
                  <a:lnTo>
                    <a:pt x="143" y="542"/>
                  </a:lnTo>
                  <a:lnTo>
                    <a:pt x="143" y="540"/>
                  </a:lnTo>
                  <a:lnTo>
                    <a:pt x="144" y="537"/>
                  </a:lnTo>
                  <a:lnTo>
                    <a:pt x="144" y="534"/>
                  </a:lnTo>
                  <a:lnTo>
                    <a:pt x="145" y="531"/>
                  </a:lnTo>
                  <a:lnTo>
                    <a:pt x="145" y="528"/>
                  </a:lnTo>
                  <a:lnTo>
                    <a:pt x="145" y="526"/>
                  </a:lnTo>
                  <a:lnTo>
                    <a:pt x="146" y="523"/>
                  </a:lnTo>
                  <a:lnTo>
                    <a:pt x="146" y="520"/>
                  </a:lnTo>
                  <a:lnTo>
                    <a:pt x="147" y="517"/>
                  </a:lnTo>
                  <a:lnTo>
                    <a:pt x="147" y="514"/>
                  </a:lnTo>
                  <a:lnTo>
                    <a:pt x="147" y="511"/>
                  </a:lnTo>
                  <a:lnTo>
                    <a:pt x="148" y="508"/>
                  </a:lnTo>
                  <a:lnTo>
                    <a:pt x="148" y="506"/>
                  </a:lnTo>
                  <a:lnTo>
                    <a:pt x="149" y="503"/>
                  </a:lnTo>
                  <a:lnTo>
                    <a:pt x="149" y="500"/>
                  </a:lnTo>
                  <a:lnTo>
                    <a:pt x="149" y="497"/>
                  </a:lnTo>
                  <a:lnTo>
                    <a:pt x="150" y="494"/>
                  </a:lnTo>
                  <a:lnTo>
                    <a:pt x="150" y="491"/>
                  </a:lnTo>
                  <a:lnTo>
                    <a:pt x="151" y="488"/>
                  </a:lnTo>
                  <a:lnTo>
                    <a:pt x="151" y="485"/>
                  </a:lnTo>
                  <a:lnTo>
                    <a:pt x="151" y="483"/>
                  </a:lnTo>
                  <a:lnTo>
                    <a:pt x="152" y="480"/>
                  </a:lnTo>
                  <a:lnTo>
                    <a:pt x="152" y="477"/>
                  </a:lnTo>
                  <a:lnTo>
                    <a:pt x="153" y="474"/>
                  </a:lnTo>
                  <a:lnTo>
                    <a:pt x="153" y="471"/>
                  </a:lnTo>
                  <a:lnTo>
                    <a:pt x="153" y="468"/>
                  </a:lnTo>
                  <a:lnTo>
                    <a:pt x="154" y="465"/>
                  </a:lnTo>
                  <a:lnTo>
                    <a:pt x="154" y="462"/>
                  </a:lnTo>
                  <a:lnTo>
                    <a:pt x="154" y="459"/>
                  </a:lnTo>
                  <a:lnTo>
                    <a:pt x="155" y="456"/>
                  </a:lnTo>
                  <a:lnTo>
                    <a:pt x="155" y="454"/>
                  </a:lnTo>
                  <a:lnTo>
                    <a:pt x="156" y="450"/>
                  </a:lnTo>
                  <a:lnTo>
                    <a:pt x="156" y="447"/>
                  </a:lnTo>
                  <a:lnTo>
                    <a:pt x="157" y="445"/>
                  </a:lnTo>
                  <a:lnTo>
                    <a:pt x="157" y="442"/>
                  </a:lnTo>
                  <a:lnTo>
                    <a:pt x="157" y="439"/>
                  </a:lnTo>
                  <a:lnTo>
                    <a:pt x="158" y="436"/>
                  </a:lnTo>
                  <a:lnTo>
                    <a:pt x="158" y="433"/>
                  </a:lnTo>
                  <a:lnTo>
                    <a:pt x="158" y="430"/>
                  </a:lnTo>
                  <a:lnTo>
                    <a:pt x="159" y="427"/>
                  </a:lnTo>
                  <a:lnTo>
                    <a:pt x="159" y="424"/>
                  </a:lnTo>
                  <a:lnTo>
                    <a:pt x="160" y="421"/>
                  </a:lnTo>
                  <a:lnTo>
                    <a:pt x="160" y="418"/>
                  </a:lnTo>
                  <a:lnTo>
                    <a:pt x="161" y="415"/>
                  </a:lnTo>
                  <a:lnTo>
                    <a:pt x="161" y="412"/>
                  </a:lnTo>
                  <a:lnTo>
                    <a:pt x="161" y="409"/>
                  </a:lnTo>
                  <a:lnTo>
                    <a:pt x="161" y="406"/>
                  </a:lnTo>
                  <a:lnTo>
                    <a:pt x="162" y="403"/>
                  </a:lnTo>
                  <a:lnTo>
                    <a:pt x="162" y="400"/>
                  </a:lnTo>
                  <a:lnTo>
                    <a:pt x="163" y="397"/>
                  </a:lnTo>
                  <a:lnTo>
                    <a:pt x="163" y="394"/>
                  </a:lnTo>
                  <a:lnTo>
                    <a:pt x="164" y="390"/>
                  </a:lnTo>
                  <a:lnTo>
                    <a:pt x="164" y="388"/>
                  </a:lnTo>
                  <a:lnTo>
                    <a:pt x="164" y="385"/>
                  </a:lnTo>
                  <a:lnTo>
                    <a:pt x="165" y="381"/>
                  </a:lnTo>
                  <a:lnTo>
                    <a:pt x="165" y="378"/>
                  </a:lnTo>
                  <a:lnTo>
                    <a:pt x="166" y="375"/>
                  </a:lnTo>
                  <a:lnTo>
                    <a:pt x="166" y="372"/>
                  </a:lnTo>
                  <a:lnTo>
                    <a:pt x="166" y="369"/>
                  </a:lnTo>
                  <a:lnTo>
                    <a:pt x="167" y="366"/>
                  </a:lnTo>
                  <a:lnTo>
                    <a:pt x="167" y="363"/>
                  </a:lnTo>
                  <a:lnTo>
                    <a:pt x="168" y="360"/>
                  </a:lnTo>
                  <a:lnTo>
                    <a:pt x="168" y="357"/>
                  </a:lnTo>
                  <a:lnTo>
                    <a:pt x="168" y="354"/>
                  </a:lnTo>
                  <a:lnTo>
                    <a:pt x="169" y="351"/>
                  </a:lnTo>
                  <a:lnTo>
                    <a:pt x="169" y="348"/>
                  </a:lnTo>
                  <a:lnTo>
                    <a:pt x="169" y="344"/>
                  </a:lnTo>
                  <a:lnTo>
                    <a:pt x="170" y="341"/>
                  </a:lnTo>
                  <a:lnTo>
                    <a:pt x="170" y="338"/>
                  </a:lnTo>
                  <a:lnTo>
                    <a:pt x="171" y="335"/>
                  </a:lnTo>
                  <a:lnTo>
                    <a:pt x="171" y="332"/>
                  </a:lnTo>
                  <a:lnTo>
                    <a:pt x="171" y="329"/>
                  </a:lnTo>
                  <a:lnTo>
                    <a:pt x="172" y="325"/>
                  </a:lnTo>
                  <a:lnTo>
                    <a:pt x="172" y="322"/>
                  </a:lnTo>
                  <a:lnTo>
                    <a:pt x="173" y="319"/>
                  </a:lnTo>
                  <a:lnTo>
                    <a:pt x="173" y="316"/>
                  </a:lnTo>
                  <a:lnTo>
                    <a:pt x="173" y="313"/>
                  </a:lnTo>
                  <a:lnTo>
                    <a:pt x="174" y="310"/>
                  </a:lnTo>
                  <a:lnTo>
                    <a:pt x="174" y="306"/>
                  </a:lnTo>
                  <a:lnTo>
                    <a:pt x="175" y="303"/>
                  </a:lnTo>
                  <a:lnTo>
                    <a:pt x="175" y="300"/>
                  </a:lnTo>
                  <a:lnTo>
                    <a:pt x="176" y="297"/>
                  </a:lnTo>
                  <a:lnTo>
                    <a:pt x="176" y="293"/>
                  </a:lnTo>
                  <a:lnTo>
                    <a:pt x="176" y="290"/>
                  </a:lnTo>
                  <a:lnTo>
                    <a:pt x="177" y="287"/>
                  </a:lnTo>
                  <a:lnTo>
                    <a:pt x="177" y="284"/>
                  </a:lnTo>
                  <a:lnTo>
                    <a:pt x="178" y="281"/>
                  </a:lnTo>
                  <a:lnTo>
                    <a:pt x="178" y="277"/>
                  </a:lnTo>
                  <a:lnTo>
                    <a:pt x="178" y="274"/>
                  </a:lnTo>
                  <a:lnTo>
                    <a:pt x="178" y="271"/>
                  </a:lnTo>
                  <a:lnTo>
                    <a:pt x="179" y="267"/>
                  </a:lnTo>
                  <a:lnTo>
                    <a:pt x="179" y="264"/>
                  </a:lnTo>
                  <a:lnTo>
                    <a:pt x="180" y="261"/>
                  </a:lnTo>
                  <a:lnTo>
                    <a:pt x="180" y="257"/>
                  </a:lnTo>
                  <a:lnTo>
                    <a:pt x="181" y="254"/>
                  </a:lnTo>
                  <a:lnTo>
                    <a:pt x="181" y="251"/>
                  </a:lnTo>
                  <a:lnTo>
                    <a:pt x="181" y="248"/>
                  </a:lnTo>
                  <a:lnTo>
                    <a:pt x="182" y="244"/>
                  </a:lnTo>
                  <a:lnTo>
                    <a:pt x="182" y="241"/>
                  </a:lnTo>
                  <a:lnTo>
                    <a:pt x="183" y="238"/>
                  </a:lnTo>
                  <a:lnTo>
                    <a:pt x="183" y="235"/>
                  </a:lnTo>
                  <a:lnTo>
                    <a:pt x="183" y="231"/>
                  </a:lnTo>
                  <a:lnTo>
                    <a:pt x="184" y="228"/>
                  </a:lnTo>
                  <a:lnTo>
                    <a:pt x="184" y="225"/>
                  </a:lnTo>
                  <a:lnTo>
                    <a:pt x="185" y="221"/>
                  </a:lnTo>
                  <a:lnTo>
                    <a:pt x="185" y="218"/>
                  </a:lnTo>
                  <a:lnTo>
                    <a:pt x="185" y="215"/>
                  </a:lnTo>
                  <a:lnTo>
                    <a:pt x="186" y="211"/>
                  </a:lnTo>
                  <a:lnTo>
                    <a:pt x="186" y="208"/>
                  </a:lnTo>
                  <a:lnTo>
                    <a:pt x="186" y="205"/>
                  </a:lnTo>
                  <a:lnTo>
                    <a:pt x="187" y="201"/>
                  </a:lnTo>
                  <a:lnTo>
                    <a:pt x="187" y="198"/>
                  </a:lnTo>
                  <a:lnTo>
                    <a:pt x="188" y="195"/>
                  </a:lnTo>
                  <a:lnTo>
                    <a:pt x="188" y="192"/>
                  </a:lnTo>
                  <a:lnTo>
                    <a:pt x="188" y="188"/>
                  </a:lnTo>
                  <a:lnTo>
                    <a:pt x="189" y="185"/>
                  </a:lnTo>
                  <a:lnTo>
                    <a:pt x="189" y="182"/>
                  </a:lnTo>
                  <a:lnTo>
                    <a:pt x="190" y="179"/>
                  </a:lnTo>
                  <a:lnTo>
                    <a:pt x="190" y="175"/>
                  </a:lnTo>
                  <a:lnTo>
                    <a:pt x="190" y="172"/>
                  </a:lnTo>
                  <a:lnTo>
                    <a:pt x="191" y="169"/>
                  </a:lnTo>
                  <a:lnTo>
                    <a:pt x="191" y="165"/>
                  </a:lnTo>
                  <a:lnTo>
                    <a:pt x="192" y="162"/>
                  </a:lnTo>
                  <a:lnTo>
                    <a:pt x="192" y="159"/>
                  </a:lnTo>
                  <a:lnTo>
                    <a:pt x="192" y="156"/>
                  </a:lnTo>
                  <a:lnTo>
                    <a:pt x="193" y="153"/>
                  </a:lnTo>
                  <a:lnTo>
                    <a:pt x="193" y="149"/>
                  </a:lnTo>
                  <a:lnTo>
                    <a:pt x="194" y="146"/>
                  </a:lnTo>
                  <a:lnTo>
                    <a:pt x="194" y="143"/>
                  </a:lnTo>
                  <a:lnTo>
                    <a:pt x="195" y="140"/>
                  </a:lnTo>
                  <a:lnTo>
                    <a:pt x="195" y="136"/>
                  </a:lnTo>
                  <a:lnTo>
                    <a:pt x="195" y="133"/>
                  </a:lnTo>
                  <a:lnTo>
                    <a:pt x="196" y="130"/>
                  </a:lnTo>
                  <a:lnTo>
                    <a:pt x="196" y="127"/>
                  </a:lnTo>
                  <a:lnTo>
                    <a:pt x="196" y="124"/>
                  </a:lnTo>
                  <a:lnTo>
                    <a:pt x="197" y="121"/>
                  </a:lnTo>
                  <a:lnTo>
                    <a:pt x="197" y="118"/>
                  </a:lnTo>
                  <a:lnTo>
                    <a:pt x="198" y="115"/>
                  </a:lnTo>
                  <a:lnTo>
                    <a:pt x="198" y="112"/>
                  </a:lnTo>
                  <a:lnTo>
                    <a:pt x="198" y="109"/>
                  </a:lnTo>
                  <a:lnTo>
                    <a:pt x="199" y="106"/>
                  </a:lnTo>
                  <a:lnTo>
                    <a:pt x="199" y="103"/>
                  </a:lnTo>
                  <a:lnTo>
                    <a:pt x="200" y="100"/>
                  </a:lnTo>
                  <a:lnTo>
                    <a:pt x="200" y="97"/>
                  </a:lnTo>
                  <a:lnTo>
                    <a:pt x="200" y="94"/>
                  </a:lnTo>
                  <a:lnTo>
                    <a:pt x="201" y="92"/>
                  </a:lnTo>
                  <a:lnTo>
                    <a:pt x="201" y="89"/>
                  </a:lnTo>
                  <a:lnTo>
                    <a:pt x="202" y="86"/>
                  </a:lnTo>
                  <a:lnTo>
                    <a:pt x="202" y="84"/>
                  </a:lnTo>
                  <a:lnTo>
                    <a:pt x="202" y="81"/>
                  </a:lnTo>
                  <a:lnTo>
                    <a:pt x="203" y="78"/>
                  </a:lnTo>
                  <a:lnTo>
                    <a:pt x="203" y="76"/>
                  </a:lnTo>
                  <a:lnTo>
                    <a:pt x="203" y="73"/>
                  </a:lnTo>
                  <a:lnTo>
                    <a:pt x="204" y="70"/>
                  </a:lnTo>
                  <a:lnTo>
                    <a:pt x="204" y="68"/>
                  </a:lnTo>
                  <a:lnTo>
                    <a:pt x="205" y="66"/>
                  </a:lnTo>
                  <a:lnTo>
                    <a:pt x="205" y="63"/>
                  </a:lnTo>
                  <a:lnTo>
                    <a:pt x="206" y="61"/>
                  </a:lnTo>
                  <a:lnTo>
                    <a:pt x="206" y="58"/>
                  </a:lnTo>
                  <a:lnTo>
                    <a:pt x="206" y="56"/>
                  </a:lnTo>
                  <a:lnTo>
                    <a:pt x="207" y="54"/>
                  </a:lnTo>
                  <a:lnTo>
                    <a:pt x="207" y="52"/>
                  </a:lnTo>
                  <a:lnTo>
                    <a:pt x="207" y="50"/>
                  </a:lnTo>
                  <a:lnTo>
                    <a:pt x="208" y="48"/>
                  </a:lnTo>
                  <a:lnTo>
                    <a:pt x="208" y="46"/>
                  </a:lnTo>
                  <a:lnTo>
                    <a:pt x="209" y="44"/>
                  </a:lnTo>
                  <a:lnTo>
                    <a:pt x="209" y="42"/>
                  </a:lnTo>
                  <a:lnTo>
                    <a:pt x="209" y="40"/>
                  </a:lnTo>
                  <a:lnTo>
                    <a:pt x="210" y="38"/>
                  </a:lnTo>
                  <a:lnTo>
                    <a:pt x="210" y="36"/>
                  </a:lnTo>
                  <a:lnTo>
                    <a:pt x="211" y="35"/>
                  </a:lnTo>
                  <a:lnTo>
                    <a:pt x="211" y="33"/>
                  </a:lnTo>
                  <a:lnTo>
                    <a:pt x="211" y="31"/>
                  </a:lnTo>
                  <a:lnTo>
                    <a:pt x="212" y="30"/>
                  </a:lnTo>
                  <a:lnTo>
                    <a:pt x="212" y="29"/>
                  </a:lnTo>
                  <a:lnTo>
                    <a:pt x="213" y="27"/>
                  </a:lnTo>
                  <a:lnTo>
                    <a:pt x="213" y="26"/>
                  </a:lnTo>
                  <a:lnTo>
                    <a:pt x="213" y="24"/>
                  </a:lnTo>
                  <a:lnTo>
                    <a:pt x="214" y="23"/>
                  </a:lnTo>
                  <a:lnTo>
                    <a:pt x="214" y="22"/>
                  </a:lnTo>
                  <a:lnTo>
                    <a:pt x="215" y="21"/>
                  </a:lnTo>
                  <a:lnTo>
                    <a:pt x="215" y="20"/>
                  </a:lnTo>
                  <a:lnTo>
                    <a:pt x="216" y="18"/>
                  </a:lnTo>
                  <a:lnTo>
                    <a:pt x="216" y="17"/>
                  </a:lnTo>
                  <a:lnTo>
                    <a:pt x="216" y="16"/>
                  </a:lnTo>
                  <a:lnTo>
                    <a:pt x="216" y="15"/>
                  </a:lnTo>
                  <a:lnTo>
                    <a:pt x="217" y="14"/>
                  </a:lnTo>
                  <a:lnTo>
                    <a:pt x="217" y="13"/>
                  </a:lnTo>
                  <a:lnTo>
                    <a:pt x="218" y="13"/>
                  </a:lnTo>
                  <a:lnTo>
                    <a:pt x="218" y="12"/>
                  </a:lnTo>
                  <a:lnTo>
                    <a:pt x="219" y="11"/>
                  </a:lnTo>
                  <a:lnTo>
                    <a:pt x="219" y="10"/>
                  </a:lnTo>
                  <a:lnTo>
                    <a:pt x="219" y="10"/>
                  </a:lnTo>
                  <a:lnTo>
                    <a:pt x="220" y="9"/>
                  </a:lnTo>
                  <a:lnTo>
                    <a:pt x="220" y="8"/>
                  </a:lnTo>
                  <a:lnTo>
                    <a:pt x="221" y="8"/>
                  </a:lnTo>
                  <a:lnTo>
                    <a:pt x="221" y="7"/>
                  </a:lnTo>
                  <a:lnTo>
                    <a:pt x="221" y="7"/>
                  </a:lnTo>
                  <a:lnTo>
                    <a:pt x="222" y="6"/>
                  </a:lnTo>
                  <a:lnTo>
                    <a:pt x="222" y="6"/>
                  </a:lnTo>
                  <a:lnTo>
                    <a:pt x="223" y="5"/>
                  </a:lnTo>
                  <a:lnTo>
                    <a:pt x="223" y="5"/>
                  </a:lnTo>
                  <a:lnTo>
                    <a:pt x="223" y="5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4" y="3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7" y="2"/>
                  </a:lnTo>
                  <a:lnTo>
                    <a:pt x="227" y="2"/>
                  </a:lnTo>
                  <a:lnTo>
                    <a:pt x="228" y="2"/>
                  </a:lnTo>
                  <a:lnTo>
                    <a:pt x="228" y="1"/>
                  </a:lnTo>
                  <a:lnTo>
                    <a:pt x="228" y="1"/>
                  </a:lnTo>
                  <a:lnTo>
                    <a:pt x="229" y="1"/>
                  </a:lnTo>
                  <a:lnTo>
                    <a:pt x="229" y="1"/>
                  </a:lnTo>
                  <a:lnTo>
                    <a:pt x="230" y="1"/>
                  </a:lnTo>
                  <a:lnTo>
                    <a:pt x="230" y="1"/>
                  </a:lnTo>
                  <a:lnTo>
                    <a:pt x="231" y="1"/>
                  </a:lnTo>
                  <a:lnTo>
                    <a:pt x="231" y="1"/>
                  </a:lnTo>
                  <a:lnTo>
                    <a:pt x="231" y="1"/>
                  </a:lnTo>
                  <a:lnTo>
                    <a:pt x="232" y="1"/>
                  </a:lnTo>
                  <a:lnTo>
                    <a:pt x="232" y="1"/>
                  </a:lnTo>
                  <a:lnTo>
                    <a:pt x="232" y="1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7" y="1"/>
                  </a:lnTo>
                  <a:lnTo>
                    <a:pt x="247" y="1"/>
                  </a:lnTo>
                  <a:lnTo>
                    <a:pt x="248" y="1"/>
                  </a:lnTo>
                  <a:lnTo>
                    <a:pt x="248" y="1"/>
                  </a:lnTo>
                  <a:lnTo>
                    <a:pt x="249" y="1"/>
                  </a:lnTo>
                  <a:lnTo>
                    <a:pt x="249" y="1"/>
                  </a:lnTo>
                  <a:lnTo>
                    <a:pt x="249" y="1"/>
                  </a:lnTo>
                  <a:lnTo>
                    <a:pt x="250" y="1"/>
                  </a:lnTo>
                  <a:lnTo>
                    <a:pt x="250" y="1"/>
                  </a:lnTo>
                  <a:lnTo>
                    <a:pt x="250" y="1"/>
                  </a:lnTo>
                  <a:lnTo>
                    <a:pt x="251" y="1"/>
                  </a:lnTo>
                  <a:lnTo>
                    <a:pt x="251" y="1"/>
                  </a:lnTo>
                  <a:lnTo>
                    <a:pt x="252" y="1"/>
                  </a:lnTo>
                  <a:lnTo>
                    <a:pt x="252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254" y="1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6" y="1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88" y="1"/>
                  </a:lnTo>
                  <a:lnTo>
                    <a:pt x="288" y="1"/>
                  </a:lnTo>
                  <a:lnTo>
                    <a:pt x="288" y="1"/>
                  </a:lnTo>
                  <a:lnTo>
                    <a:pt x="289" y="1"/>
                  </a:lnTo>
                  <a:lnTo>
                    <a:pt x="289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292" y="1"/>
                  </a:lnTo>
                  <a:lnTo>
                    <a:pt x="292" y="1"/>
                  </a:lnTo>
                  <a:lnTo>
                    <a:pt x="293" y="1"/>
                  </a:lnTo>
                  <a:lnTo>
                    <a:pt x="293" y="1"/>
                  </a:lnTo>
                  <a:lnTo>
                    <a:pt x="293" y="1"/>
                  </a:lnTo>
                  <a:lnTo>
                    <a:pt x="294" y="1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313" y="1"/>
                  </a:lnTo>
                  <a:lnTo>
                    <a:pt x="313" y="1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4" y="1"/>
                  </a:lnTo>
                  <a:lnTo>
                    <a:pt x="315" y="1"/>
                  </a:lnTo>
                  <a:lnTo>
                    <a:pt x="315" y="1"/>
                  </a:lnTo>
                  <a:lnTo>
                    <a:pt x="315" y="1"/>
                  </a:lnTo>
                  <a:lnTo>
                    <a:pt x="316" y="1"/>
                  </a:lnTo>
                  <a:lnTo>
                    <a:pt x="316" y="1"/>
                  </a:lnTo>
                  <a:lnTo>
                    <a:pt x="316" y="1"/>
                  </a:lnTo>
                  <a:lnTo>
                    <a:pt x="317" y="1"/>
                  </a:lnTo>
                  <a:lnTo>
                    <a:pt x="317" y="2"/>
                  </a:lnTo>
                  <a:lnTo>
                    <a:pt x="318" y="2"/>
                  </a:lnTo>
                  <a:lnTo>
                    <a:pt x="318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19" y="2"/>
                  </a:lnTo>
                  <a:lnTo>
                    <a:pt x="320" y="2"/>
                  </a:lnTo>
                  <a:lnTo>
                    <a:pt x="320" y="3"/>
                  </a:lnTo>
                  <a:lnTo>
                    <a:pt x="320" y="3"/>
                  </a:lnTo>
                  <a:lnTo>
                    <a:pt x="321" y="3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2" y="3"/>
                  </a:lnTo>
                  <a:lnTo>
                    <a:pt x="323" y="4"/>
                  </a:lnTo>
                  <a:lnTo>
                    <a:pt x="323" y="4"/>
                  </a:lnTo>
                  <a:lnTo>
                    <a:pt x="323" y="4"/>
                  </a:lnTo>
                  <a:lnTo>
                    <a:pt x="324" y="5"/>
                  </a:lnTo>
                  <a:lnTo>
                    <a:pt x="324" y="5"/>
                  </a:lnTo>
                  <a:lnTo>
                    <a:pt x="324" y="5"/>
                  </a:lnTo>
                  <a:lnTo>
                    <a:pt x="325" y="5"/>
                  </a:lnTo>
                  <a:lnTo>
                    <a:pt x="325" y="5"/>
                  </a:lnTo>
                  <a:lnTo>
                    <a:pt x="326" y="6"/>
                  </a:lnTo>
                  <a:lnTo>
                    <a:pt x="326" y="6"/>
                  </a:lnTo>
                  <a:lnTo>
                    <a:pt x="326" y="7"/>
                  </a:lnTo>
                  <a:lnTo>
                    <a:pt x="327" y="7"/>
                  </a:lnTo>
                  <a:lnTo>
                    <a:pt x="327" y="7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28" y="9"/>
                  </a:lnTo>
                  <a:lnTo>
                    <a:pt x="329" y="9"/>
                  </a:lnTo>
                  <a:lnTo>
                    <a:pt x="329" y="9"/>
                  </a:lnTo>
                  <a:lnTo>
                    <a:pt x="330" y="10"/>
                  </a:lnTo>
                  <a:lnTo>
                    <a:pt x="330" y="10"/>
                  </a:lnTo>
                  <a:lnTo>
                    <a:pt x="330" y="11"/>
                  </a:lnTo>
                  <a:lnTo>
                    <a:pt x="331" y="11"/>
                  </a:lnTo>
                  <a:lnTo>
                    <a:pt x="331" y="12"/>
                  </a:lnTo>
                  <a:lnTo>
                    <a:pt x="332" y="12"/>
                  </a:lnTo>
                  <a:lnTo>
                    <a:pt x="332" y="13"/>
                  </a:lnTo>
                  <a:lnTo>
                    <a:pt x="333" y="14"/>
                  </a:lnTo>
                  <a:lnTo>
                    <a:pt x="333" y="14"/>
                  </a:lnTo>
                  <a:lnTo>
                    <a:pt x="333" y="15"/>
                  </a:lnTo>
                  <a:lnTo>
                    <a:pt x="333" y="15"/>
                  </a:lnTo>
                  <a:lnTo>
                    <a:pt x="334" y="16"/>
                  </a:lnTo>
                  <a:lnTo>
                    <a:pt x="334" y="17"/>
                  </a:lnTo>
                  <a:lnTo>
                    <a:pt x="335" y="18"/>
                  </a:lnTo>
                  <a:lnTo>
                    <a:pt x="335" y="18"/>
                  </a:lnTo>
                  <a:lnTo>
                    <a:pt x="336" y="19"/>
                  </a:lnTo>
                  <a:lnTo>
                    <a:pt x="336" y="20"/>
                  </a:lnTo>
                  <a:lnTo>
                    <a:pt x="336" y="21"/>
                  </a:lnTo>
                  <a:lnTo>
                    <a:pt x="337" y="21"/>
                  </a:lnTo>
                  <a:lnTo>
                    <a:pt x="337" y="22"/>
                  </a:lnTo>
                  <a:lnTo>
                    <a:pt x="338" y="23"/>
                  </a:lnTo>
                  <a:lnTo>
                    <a:pt x="338" y="24"/>
                  </a:lnTo>
                  <a:lnTo>
                    <a:pt x="338" y="24"/>
                  </a:lnTo>
                  <a:lnTo>
                    <a:pt x="339" y="26"/>
                  </a:lnTo>
                  <a:lnTo>
                    <a:pt x="339" y="27"/>
                  </a:lnTo>
                  <a:lnTo>
                    <a:pt x="340" y="27"/>
                  </a:lnTo>
                  <a:lnTo>
                    <a:pt x="340" y="28"/>
                  </a:lnTo>
                  <a:lnTo>
                    <a:pt x="340" y="29"/>
                  </a:lnTo>
                  <a:lnTo>
                    <a:pt x="341" y="30"/>
                  </a:lnTo>
                  <a:lnTo>
                    <a:pt x="341" y="31"/>
                  </a:lnTo>
                  <a:lnTo>
                    <a:pt x="341" y="32"/>
                  </a:lnTo>
                  <a:lnTo>
                    <a:pt x="342" y="33"/>
                  </a:lnTo>
                  <a:lnTo>
                    <a:pt x="342" y="34"/>
                  </a:lnTo>
                  <a:lnTo>
                    <a:pt x="343" y="36"/>
                  </a:lnTo>
                  <a:lnTo>
                    <a:pt x="343" y="36"/>
                  </a:lnTo>
                  <a:lnTo>
                    <a:pt x="343" y="38"/>
                  </a:lnTo>
                  <a:lnTo>
                    <a:pt x="344" y="39"/>
                  </a:lnTo>
                  <a:lnTo>
                    <a:pt x="344" y="40"/>
                  </a:lnTo>
                  <a:lnTo>
                    <a:pt x="345" y="41"/>
                  </a:lnTo>
                  <a:lnTo>
                    <a:pt x="345" y="42"/>
                  </a:lnTo>
                  <a:lnTo>
                    <a:pt x="345" y="43"/>
                  </a:lnTo>
                  <a:lnTo>
                    <a:pt x="346" y="45"/>
                  </a:lnTo>
                  <a:lnTo>
                    <a:pt x="346" y="46"/>
                  </a:lnTo>
                  <a:lnTo>
                    <a:pt x="347" y="47"/>
                  </a:lnTo>
                  <a:lnTo>
                    <a:pt x="347" y="48"/>
                  </a:lnTo>
                  <a:lnTo>
                    <a:pt x="348" y="50"/>
                  </a:lnTo>
                  <a:lnTo>
                    <a:pt x="348" y="51"/>
                  </a:lnTo>
                  <a:lnTo>
                    <a:pt x="348" y="52"/>
                  </a:lnTo>
                  <a:lnTo>
                    <a:pt x="349" y="54"/>
                  </a:lnTo>
                  <a:lnTo>
                    <a:pt x="349" y="55"/>
                  </a:lnTo>
                  <a:lnTo>
                    <a:pt x="349" y="56"/>
                  </a:lnTo>
                  <a:lnTo>
                    <a:pt x="350" y="58"/>
                  </a:lnTo>
                  <a:lnTo>
                    <a:pt x="350" y="59"/>
                  </a:lnTo>
                  <a:lnTo>
                    <a:pt x="350" y="61"/>
                  </a:lnTo>
                  <a:lnTo>
                    <a:pt x="351" y="62"/>
                  </a:lnTo>
                  <a:lnTo>
                    <a:pt x="351" y="63"/>
                  </a:lnTo>
                  <a:lnTo>
                    <a:pt x="352" y="65"/>
                  </a:lnTo>
                  <a:lnTo>
                    <a:pt x="352" y="66"/>
                  </a:lnTo>
                  <a:lnTo>
                    <a:pt x="353" y="68"/>
                  </a:lnTo>
                  <a:lnTo>
                    <a:pt x="353" y="69"/>
                  </a:lnTo>
                  <a:lnTo>
                    <a:pt x="353" y="71"/>
                  </a:lnTo>
                  <a:lnTo>
                    <a:pt x="354" y="72"/>
                  </a:lnTo>
                  <a:lnTo>
                    <a:pt x="354" y="74"/>
                  </a:lnTo>
                  <a:lnTo>
                    <a:pt x="355" y="75"/>
                  </a:lnTo>
                  <a:lnTo>
                    <a:pt x="355" y="77"/>
                  </a:lnTo>
                  <a:lnTo>
                    <a:pt x="355" y="79"/>
                  </a:lnTo>
                  <a:lnTo>
                    <a:pt x="356" y="80"/>
                  </a:lnTo>
                  <a:lnTo>
                    <a:pt x="356" y="82"/>
                  </a:lnTo>
                  <a:lnTo>
                    <a:pt x="357" y="83"/>
                  </a:lnTo>
                  <a:lnTo>
                    <a:pt x="357" y="85"/>
                  </a:lnTo>
                  <a:lnTo>
                    <a:pt x="357" y="86"/>
                  </a:lnTo>
                  <a:lnTo>
                    <a:pt x="358" y="88"/>
                  </a:lnTo>
                  <a:lnTo>
                    <a:pt x="358" y="90"/>
                  </a:lnTo>
                  <a:lnTo>
                    <a:pt x="358" y="91"/>
                  </a:lnTo>
                  <a:lnTo>
                    <a:pt x="359" y="93"/>
                  </a:lnTo>
                  <a:lnTo>
                    <a:pt x="359" y="95"/>
                  </a:lnTo>
                  <a:lnTo>
                    <a:pt x="360" y="96"/>
                  </a:lnTo>
                  <a:lnTo>
                    <a:pt x="360" y="98"/>
                  </a:lnTo>
                  <a:lnTo>
                    <a:pt x="360" y="100"/>
                  </a:lnTo>
                  <a:lnTo>
                    <a:pt x="361" y="101"/>
                  </a:lnTo>
                  <a:lnTo>
                    <a:pt x="361" y="103"/>
                  </a:lnTo>
                  <a:lnTo>
                    <a:pt x="362" y="105"/>
                  </a:lnTo>
                  <a:lnTo>
                    <a:pt x="362" y="106"/>
                  </a:lnTo>
                  <a:lnTo>
                    <a:pt x="362" y="108"/>
                  </a:lnTo>
                  <a:lnTo>
                    <a:pt x="363" y="110"/>
                  </a:lnTo>
                  <a:lnTo>
                    <a:pt x="363" y="112"/>
                  </a:lnTo>
                  <a:lnTo>
                    <a:pt x="364" y="113"/>
                  </a:lnTo>
                  <a:lnTo>
                    <a:pt x="364" y="115"/>
                  </a:lnTo>
                  <a:lnTo>
                    <a:pt x="364" y="117"/>
                  </a:lnTo>
                  <a:lnTo>
                    <a:pt x="365" y="119"/>
                  </a:lnTo>
                  <a:lnTo>
                    <a:pt x="365" y="120"/>
                  </a:lnTo>
                  <a:lnTo>
                    <a:pt x="366" y="122"/>
                  </a:lnTo>
                  <a:lnTo>
                    <a:pt x="366" y="124"/>
                  </a:lnTo>
                  <a:lnTo>
                    <a:pt x="366" y="125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8" y="131"/>
                  </a:lnTo>
                  <a:lnTo>
                    <a:pt x="368" y="132"/>
                  </a:lnTo>
                  <a:lnTo>
                    <a:pt x="368" y="134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0" y="139"/>
                  </a:lnTo>
                  <a:lnTo>
                    <a:pt x="370" y="141"/>
                  </a:lnTo>
                  <a:lnTo>
                    <a:pt x="370" y="143"/>
                  </a:lnTo>
                  <a:lnTo>
                    <a:pt x="371" y="145"/>
                  </a:lnTo>
                  <a:lnTo>
                    <a:pt x="371" y="146"/>
                  </a:lnTo>
                  <a:lnTo>
                    <a:pt x="371" y="148"/>
                  </a:lnTo>
                  <a:lnTo>
                    <a:pt x="372" y="150"/>
                  </a:lnTo>
                  <a:lnTo>
                    <a:pt x="372" y="152"/>
                  </a:lnTo>
                  <a:lnTo>
                    <a:pt x="373" y="153"/>
                  </a:lnTo>
                  <a:lnTo>
                    <a:pt x="373" y="155"/>
                  </a:lnTo>
                  <a:lnTo>
                    <a:pt x="374" y="157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5" y="162"/>
                  </a:lnTo>
                  <a:lnTo>
                    <a:pt x="375" y="164"/>
                  </a:lnTo>
                  <a:lnTo>
                    <a:pt x="375" y="166"/>
                  </a:lnTo>
                  <a:lnTo>
                    <a:pt x="376" y="167"/>
                  </a:lnTo>
                  <a:lnTo>
                    <a:pt x="376" y="169"/>
                  </a:lnTo>
                  <a:lnTo>
                    <a:pt x="377" y="171"/>
                  </a:lnTo>
                  <a:lnTo>
                    <a:pt x="377" y="173"/>
                  </a:lnTo>
                  <a:lnTo>
                    <a:pt x="378" y="174"/>
                  </a:lnTo>
                  <a:lnTo>
                    <a:pt x="378" y="176"/>
                  </a:lnTo>
                  <a:lnTo>
                    <a:pt x="378" y="178"/>
                  </a:lnTo>
                  <a:lnTo>
                    <a:pt x="379" y="180"/>
                  </a:lnTo>
                  <a:lnTo>
                    <a:pt x="379" y="181"/>
                  </a:lnTo>
                  <a:lnTo>
                    <a:pt x="379" y="183"/>
                  </a:lnTo>
                  <a:lnTo>
                    <a:pt x="380" y="185"/>
                  </a:lnTo>
                  <a:lnTo>
                    <a:pt x="380" y="187"/>
                  </a:lnTo>
                  <a:lnTo>
                    <a:pt x="381" y="188"/>
                  </a:lnTo>
                  <a:lnTo>
                    <a:pt x="381" y="190"/>
                  </a:lnTo>
                  <a:lnTo>
                    <a:pt x="381" y="192"/>
                  </a:lnTo>
                  <a:lnTo>
                    <a:pt x="382" y="194"/>
                  </a:lnTo>
                  <a:lnTo>
                    <a:pt x="382" y="195"/>
                  </a:lnTo>
                  <a:lnTo>
                    <a:pt x="383" y="197"/>
                  </a:lnTo>
                  <a:lnTo>
                    <a:pt x="383" y="199"/>
                  </a:lnTo>
                  <a:lnTo>
                    <a:pt x="383" y="200"/>
                  </a:lnTo>
                  <a:lnTo>
                    <a:pt x="384" y="202"/>
                  </a:lnTo>
                  <a:lnTo>
                    <a:pt x="384" y="204"/>
                  </a:lnTo>
                  <a:lnTo>
                    <a:pt x="385" y="206"/>
                  </a:lnTo>
                  <a:lnTo>
                    <a:pt x="385" y="207"/>
                  </a:lnTo>
                  <a:lnTo>
                    <a:pt x="385" y="209"/>
                  </a:lnTo>
                  <a:lnTo>
                    <a:pt x="386" y="211"/>
                  </a:lnTo>
                  <a:lnTo>
                    <a:pt x="386" y="212"/>
                  </a:lnTo>
                  <a:lnTo>
                    <a:pt x="387" y="214"/>
                  </a:lnTo>
                  <a:lnTo>
                    <a:pt x="387" y="216"/>
                  </a:lnTo>
                  <a:lnTo>
                    <a:pt x="387" y="217"/>
                  </a:lnTo>
                  <a:lnTo>
                    <a:pt x="388" y="219"/>
                  </a:lnTo>
                  <a:lnTo>
                    <a:pt x="388" y="221"/>
                  </a:lnTo>
                  <a:lnTo>
                    <a:pt x="388" y="223"/>
                  </a:lnTo>
                  <a:lnTo>
                    <a:pt x="389" y="224"/>
                  </a:lnTo>
                  <a:lnTo>
                    <a:pt x="389" y="226"/>
                  </a:lnTo>
                  <a:lnTo>
                    <a:pt x="390" y="228"/>
                  </a:lnTo>
                  <a:lnTo>
                    <a:pt x="390" y="229"/>
                  </a:lnTo>
                  <a:lnTo>
                    <a:pt x="390" y="231"/>
                  </a:lnTo>
                  <a:lnTo>
                    <a:pt x="391" y="232"/>
                  </a:lnTo>
                  <a:lnTo>
                    <a:pt x="391" y="234"/>
                  </a:lnTo>
                  <a:lnTo>
                    <a:pt x="392" y="236"/>
                  </a:lnTo>
                  <a:lnTo>
                    <a:pt x="392" y="237"/>
                  </a:lnTo>
                  <a:lnTo>
                    <a:pt x="393" y="239"/>
                  </a:lnTo>
                  <a:lnTo>
                    <a:pt x="393" y="241"/>
                  </a:lnTo>
                  <a:lnTo>
                    <a:pt x="393" y="242"/>
                  </a:lnTo>
                  <a:lnTo>
                    <a:pt x="394" y="244"/>
                  </a:lnTo>
                  <a:lnTo>
                    <a:pt x="394" y="245"/>
                  </a:lnTo>
                  <a:lnTo>
                    <a:pt x="395" y="247"/>
                  </a:lnTo>
                  <a:lnTo>
                    <a:pt x="395" y="249"/>
                  </a:lnTo>
                  <a:lnTo>
                    <a:pt x="395" y="250"/>
                  </a:lnTo>
                  <a:lnTo>
                    <a:pt x="395" y="252"/>
                  </a:lnTo>
                  <a:lnTo>
                    <a:pt x="396" y="254"/>
                  </a:lnTo>
                  <a:lnTo>
                    <a:pt x="396" y="255"/>
                  </a:lnTo>
                  <a:lnTo>
                    <a:pt x="397" y="257"/>
                  </a:lnTo>
                  <a:lnTo>
                    <a:pt x="397" y="258"/>
                  </a:lnTo>
                  <a:lnTo>
                    <a:pt x="398" y="260"/>
                  </a:lnTo>
                  <a:lnTo>
                    <a:pt x="398" y="262"/>
                  </a:lnTo>
                  <a:lnTo>
                    <a:pt x="398" y="263"/>
                  </a:lnTo>
                  <a:lnTo>
                    <a:pt x="399" y="265"/>
                  </a:lnTo>
                  <a:lnTo>
                    <a:pt x="399" y="266"/>
                  </a:lnTo>
                  <a:lnTo>
                    <a:pt x="400" y="268"/>
                  </a:lnTo>
                  <a:lnTo>
                    <a:pt x="400" y="269"/>
                  </a:lnTo>
                  <a:lnTo>
                    <a:pt x="400" y="271"/>
                  </a:lnTo>
                  <a:lnTo>
                    <a:pt x="401" y="272"/>
                  </a:lnTo>
                  <a:lnTo>
                    <a:pt x="401" y="274"/>
                  </a:lnTo>
                  <a:lnTo>
                    <a:pt x="402" y="276"/>
                  </a:lnTo>
                  <a:lnTo>
                    <a:pt x="402" y="277"/>
                  </a:lnTo>
                  <a:lnTo>
                    <a:pt x="402" y="279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4" y="283"/>
                  </a:lnTo>
                  <a:lnTo>
                    <a:pt x="404" y="285"/>
                  </a:lnTo>
                  <a:lnTo>
                    <a:pt x="404" y="286"/>
                  </a:lnTo>
                  <a:lnTo>
                    <a:pt x="405" y="288"/>
                  </a:lnTo>
                  <a:lnTo>
                    <a:pt x="405" y="289"/>
                  </a:lnTo>
                  <a:lnTo>
                    <a:pt x="405" y="291"/>
                  </a:lnTo>
                  <a:lnTo>
                    <a:pt x="406" y="292"/>
                  </a:lnTo>
                  <a:lnTo>
                    <a:pt x="406" y="294"/>
                  </a:lnTo>
                  <a:lnTo>
                    <a:pt x="407" y="295"/>
                  </a:lnTo>
                  <a:lnTo>
                    <a:pt x="407" y="297"/>
                  </a:lnTo>
                  <a:lnTo>
                    <a:pt x="408" y="298"/>
                  </a:lnTo>
                  <a:lnTo>
                    <a:pt x="408" y="300"/>
                  </a:lnTo>
                  <a:lnTo>
                    <a:pt x="408" y="301"/>
                  </a:lnTo>
                  <a:lnTo>
                    <a:pt x="409" y="303"/>
                  </a:lnTo>
                  <a:lnTo>
                    <a:pt x="409" y="304"/>
                  </a:lnTo>
                  <a:lnTo>
                    <a:pt x="410" y="306"/>
                  </a:lnTo>
                  <a:lnTo>
                    <a:pt x="410" y="307"/>
                  </a:lnTo>
                  <a:lnTo>
                    <a:pt x="410" y="308"/>
                  </a:lnTo>
                  <a:lnTo>
                    <a:pt x="411" y="310"/>
                  </a:lnTo>
                  <a:lnTo>
                    <a:pt x="411" y="311"/>
                  </a:lnTo>
                  <a:lnTo>
                    <a:pt x="412" y="313"/>
                  </a:lnTo>
                  <a:lnTo>
                    <a:pt x="412" y="314"/>
                  </a:lnTo>
                  <a:lnTo>
                    <a:pt x="412" y="316"/>
                  </a:lnTo>
                  <a:lnTo>
                    <a:pt x="412" y="317"/>
                  </a:lnTo>
                  <a:lnTo>
                    <a:pt x="413" y="319"/>
                  </a:lnTo>
                  <a:lnTo>
                    <a:pt x="413" y="320"/>
                  </a:lnTo>
                  <a:lnTo>
                    <a:pt x="414" y="321"/>
                  </a:lnTo>
                  <a:lnTo>
                    <a:pt x="414" y="323"/>
                  </a:lnTo>
                  <a:lnTo>
                    <a:pt x="415" y="324"/>
                  </a:lnTo>
                  <a:lnTo>
                    <a:pt x="415" y="326"/>
                  </a:lnTo>
                  <a:lnTo>
                    <a:pt x="415" y="327"/>
                  </a:lnTo>
                  <a:lnTo>
                    <a:pt x="416" y="328"/>
                  </a:lnTo>
                  <a:lnTo>
                    <a:pt x="416" y="330"/>
                  </a:lnTo>
                  <a:lnTo>
                    <a:pt x="417" y="331"/>
                  </a:lnTo>
                  <a:lnTo>
                    <a:pt x="417" y="333"/>
                  </a:lnTo>
                  <a:lnTo>
                    <a:pt x="417" y="334"/>
                  </a:lnTo>
                  <a:lnTo>
                    <a:pt x="418" y="335"/>
                  </a:lnTo>
                  <a:lnTo>
                    <a:pt x="418" y="337"/>
                  </a:lnTo>
                  <a:lnTo>
                    <a:pt x="419" y="338"/>
                  </a:lnTo>
                  <a:lnTo>
                    <a:pt x="419" y="340"/>
                  </a:lnTo>
                  <a:lnTo>
                    <a:pt x="419" y="341"/>
                  </a:lnTo>
                  <a:lnTo>
                    <a:pt x="420" y="342"/>
                  </a:lnTo>
                  <a:lnTo>
                    <a:pt x="420" y="344"/>
                  </a:lnTo>
                  <a:lnTo>
                    <a:pt x="420" y="345"/>
                  </a:lnTo>
                  <a:lnTo>
                    <a:pt x="421" y="346"/>
                  </a:lnTo>
                  <a:lnTo>
                    <a:pt x="421" y="348"/>
                  </a:lnTo>
                  <a:lnTo>
                    <a:pt x="422" y="349"/>
                  </a:lnTo>
                  <a:lnTo>
                    <a:pt x="422" y="350"/>
                  </a:lnTo>
                  <a:lnTo>
                    <a:pt x="422" y="352"/>
                  </a:lnTo>
                  <a:lnTo>
                    <a:pt x="423" y="353"/>
                  </a:lnTo>
                  <a:lnTo>
                    <a:pt x="423" y="354"/>
                  </a:lnTo>
                  <a:lnTo>
                    <a:pt x="424" y="356"/>
                  </a:lnTo>
                  <a:lnTo>
                    <a:pt x="424" y="357"/>
                  </a:lnTo>
                  <a:lnTo>
                    <a:pt x="425" y="358"/>
                  </a:lnTo>
                  <a:lnTo>
                    <a:pt x="425" y="360"/>
                  </a:lnTo>
                  <a:lnTo>
                    <a:pt x="425" y="361"/>
                  </a:lnTo>
                  <a:lnTo>
                    <a:pt x="426" y="362"/>
                  </a:lnTo>
                  <a:lnTo>
                    <a:pt x="426" y="364"/>
                  </a:lnTo>
                  <a:lnTo>
                    <a:pt x="426" y="365"/>
                  </a:lnTo>
                  <a:lnTo>
                    <a:pt x="427" y="366"/>
                  </a:lnTo>
                  <a:lnTo>
                    <a:pt x="427" y="367"/>
                  </a:lnTo>
                  <a:lnTo>
                    <a:pt x="428" y="369"/>
                  </a:lnTo>
                  <a:lnTo>
                    <a:pt x="428" y="370"/>
                  </a:lnTo>
                  <a:lnTo>
                    <a:pt x="429" y="371"/>
                  </a:lnTo>
                  <a:lnTo>
                    <a:pt x="429" y="373"/>
                  </a:lnTo>
                  <a:lnTo>
                    <a:pt x="429" y="374"/>
                  </a:lnTo>
                  <a:lnTo>
                    <a:pt x="430" y="375"/>
                  </a:lnTo>
                  <a:lnTo>
                    <a:pt x="430" y="376"/>
                  </a:lnTo>
                  <a:lnTo>
                    <a:pt x="430" y="378"/>
                  </a:lnTo>
                  <a:lnTo>
                    <a:pt x="431" y="379"/>
                  </a:lnTo>
                  <a:lnTo>
                    <a:pt x="431" y="380"/>
                  </a:lnTo>
                  <a:lnTo>
                    <a:pt x="432" y="382"/>
                  </a:lnTo>
                  <a:lnTo>
                    <a:pt x="432" y="383"/>
                  </a:lnTo>
                  <a:lnTo>
                    <a:pt x="433" y="384"/>
                  </a:lnTo>
                  <a:lnTo>
                    <a:pt x="433" y="385"/>
                  </a:lnTo>
                  <a:lnTo>
                    <a:pt x="433" y="387"/>
                  </a:lnTo>
                  <a:lnTo>
                    <a:pt x="433" y="388"/>
                  </a:lnTo>
                  <a:lnTo>
                    <a:pt x="434" y="389"/>
                  </a:lnTo>
                  <a:lnTo>
                    <a:pt x="434" y="390"/>
                  </a:lnTo>
                  <a:lnTo>
                    <a:pt x="435" y="392"/>
                  </a:lnTo>
                  <a:lnTo>
                    <a:pt x="435" y="393"/>
                  </a:lnTo>
                  <a:lnTo>
                    <a:pt x="436" y="394"/>
                  </a:lnTo>
                  <a:lnTo>
                    <a:pt x="436" y="395"/>
                  </a:lnTo>
                  <a:lnTo>
                    <a:pt x="436" y="397"/>
                  </a:lnTo>
                  <a:lnTo>
                    <a:pt x="437" y="398"/>
                  </a:lnTo>
                  <a:lnTo>
                    <a:pt x="437" y="399"/>
                  </a:lnTo>
                  <a:lnTo>
                    <a:pt x="437" y="400"/>
                  </a:lnTo>
                  <a:lnTo>
                    <a:pt x="438" y="401"/>
                  </a:lnTo>
                  <a:lnTo>
                    <a:pt x="438" y="402"/>
                  </a:lnTo>
                  <a:lnTo>
                    <a:pt x="439" y="404"/>
                  </a:lnTo>
                  <a:lnTo>
                    <a:pt x="439" y="405"/>
                  </a:lnTo>
                  <a:lnTo>
                    <a:pt x="440" y="406"/>
                  </a:lnTo>
                  <a:lnTo>
                    <a:pt x="440" y="407"/>
                  </a:lnTo>
                  <a:lnTo>
                    <a:pt x="440" y="409"/>
                  </a:lnTo>
                  <a:lnTo>
                    <a:pt x="441" y="410"/>
                  </a:lnTo>
                  <a:lnTo>
                    <a:pt x="441" y="411"/>
                  </a:lnTo>
                  <a:lnTo>
                    <a:pt x="441" y="412"/>
                  </a:lnTo>
                  <a:lnTo>
                    <a:pt x="442" y="413"/>
                  </a:lnTo>
                  <a:lnTo>
                    <a:pt x="442" y="414"/>
                  </a:lnTo>
                  <a:lnTo>
                    <a:pt x="443" y="416"/>
                  </a:lnTo>
                  <a:lnTo>
                    <a:pt x="443" y="417"/>
                  </a:lnTo>
                  <a:lnTo>
                    <a:pt x="443" y="418"/>
                  </a:lnTo>
                  <a:lnTo>
                    <a:pt x="444" y="419"/>
                  </a:lnTo>
                  <a:lnTo>
                    <a:pt x="444" y="420"/>
                  </a:lnTo>
                  <a:lnTo>
                    <a:pt x="445" y="421"/>
                  </a:lnTo>
                  <a:lnTo>
                    <a:pt x="445" y="423"/>
                  </a:lnTo>
                  <a:lnTo>
                    <a:pt x="445" y="424"/>
                  </a:lnTo>
                  <a:lnTo>
                    <a:pt x="446" y="425"/>
                  </a:lnTo>
                  <a:lnTo>
                    <a:pt x="446" y="426"/>
                  </a:lnTo>
                  <a:lnTo>
                    <a:pt x="447" y="427"/>
                  </a:lnTo>
                  <a:lnTo>
                    <a:pt x="447" y="428"/>
                  </a:lnTo>
                  <a:lnTo>
                    <a:pt x="447" y="429"/>
                  </a:lnTo>
                  <a:lnTo>
                    <a:pt x="448" y="431"/>
                  </a:lnTo>
                  <a:lnTo>
                    <a:pt x="448" y="432"/>
                  </a:lnTo>
                  <a:lnTo>
                    <a:pt x="449" y="433"/>
                  </a:lnTo>
                  <a:lnTo>
                    <a:pt x="449" y="434"/>
                  </a:lnTo>
                  <a:lnTo>
                    <a:pt x="450" y="435"/>
                  </a:lnTo>
                  <a:lnTo>
                    <a:pt x="450" y="436"/>
                  </a:lnTo>
                  <a:lnTo>
                    <a:pt x="450" y="437"/>
                  </a:lnTo>
                  <a:lnTo>
                    <a:pt x="450" y="439"/>
                  </a:lnTo>
                  <a:lnTo>
                    <a:pt x="451" y="440"/>
                  </a:lnTo>
                  <a:lnTo>
                    <a:pt x="451" y="441"/>
                  </a:lnTo>
                  <a:lnTo>
                    <a:pt x="452" y="442"/>
                  </a:lnTo>
                  <a:lnTo>
                    <a:pt x="452" y="443"/>
                  </a:lnTo>
                  <a:lnTo>
                    <a:pt x="452" y="444"/>
                  </a:lnTo>
                  <a:lnTo>
                    <a:pt x="453" y="445"/>
                  </a:lnTo>
                  <a:lnTo>
                    <a:pt x="453" y="446"/>
                  </a:lnTo>
                  <a:lnTo>
                    <a:pt x="454" y="447"/>
                  </a:lnTo>
                  <a:lnTo>
                    <a:pt x="454" y="449"/>
                  </a:lnTo>
                  <a:lnTo>
                    <a:pt x="455" y="450"/>
                  </a:lnTo>
                  <a:lnTo>
                    <a:pt x="455" y="451"/>
                  </a:lnTo>
                  <a:lnTo>
                    <a:pt x="455" y="452"/>
                  </a:lnTo>
                  <a:lnTo>
                    <a:pt x="456" y="453"/>
                  </a:lnTo>
                  <a:lnTo>
                    <a:pt x="456" y="454"/>
                  </a:lnTo>
                  <a:lnTo>
                    <a:pt x="457" y="455"/>
                  </a:lnTo>
                  <a:lnTo>
                    <a:pt x="457" y="456"/>
                  </a:lnTo>
                  <a:lnTo>
                    <a:pt x="457" y="457"/>
                  </a:lnTo>
                  <a:lnTo>
                    <a:pt x="458" y="458"/>
                  </a:lnTo>
                  <a:lnTo>
                    <a:pt x="458" y="459"/>
                  </a:lnTo>
                  <a:lnTo>
                    <a:pt x="458" y="460"/>
                  </a:lnTo>
                  <a:lnTo>
                    <a:pt x="459" y="462"/>
                  </a:lnTo>
                  <a:lnTo>
                    <a:pt x="459" y="462"/>
                  </a:lnTo>
                  <a:lnTo>
                    <a:pt x="460" y="464"/>
                  </a:lnTo>
                  <a:lnTo>
                    <a:pt x="460" y="465"/>
                  </a:lnTo>
                  <a:lnTo>
                    <a:pt x="460" y="466"/>
                  </a:lnTo>
                  <a:lnTo>
                    <a:pt x="461" y="467"/>
                  </a:lnTo>
                  <a:lnTo>
                    <a:pt x="461" y="468"/>
                  </a:lnTo>
                  <a:lnTo>
                    <a:pt x="462" y="469"/>
                  </a:lnTo>
                  <a:lnTo>
                    <a:pt x="462" y="470"/>
                  </a:lnTo>
                  <a:lnTo>
                    <a:pt x="462" y="471"/>
                  </a:lnTo>
                  <a:lnTo>
                    <a:pt x="463" y="472"/>
                  </a:lnTo>
                  <a:lnTo>
                    <a:pt x="463" y="473"/>
                  </a:lnTo>
                  <a:lnTo>
                    <a:pt x="464" y="474"/>
                  </a:lnTo>
                  <a:lnTo>
                    <a:pt x="464" y="475"/>
                  </a:lnTo>
                  <a:lnTo>
                    <a:pt x="464" y="476"/>
                  </a:lnTo>
                  <a:lnTo>
                    <a:pt x="465" y="477"/>
                  </a:lnTo>
                  <a:lnTo>
                    <a:pt x="465" y="478"/>
                  </a:lnTo>
                  <a:lnTo>
                    <a:pt x="466" y="479"/>
                  </a:lnTo>
                  <a:lnTo>
                    <a:pt x="466" y="480"/>
                  </a:lnTo>
                  <a:lnTo>
                    <a:pt x="466" y="481"/>
                  </a:lnTo>
                  <a:lnTo>
                    <a:pt x="467" y="482"/>
                  </a:lnTo>
                  <a:lnTo>
                    <a:pt x="467" y="483"/>
                  </a:lnTo>
                  <a:lnTo>
                    <a:pt x="467" y="484"/>
                  </a:lnTo>
                  <a:lnTo>
                    <a:pt x="468" y="485"/>
                  </a:lnTo>
                  <a:lnTo>
                    <a:pt x="468" y="486"/>
                  </a:lnTo>
                  <a:lnTo>
                    <a:pt x="469" y="487"/>
                  </a:lnTo>
                  <a:lnTo>
                    <a:pt x="469" y="488"/>
                  </a:lnTo>
                  <a:lnTo>
                    <a:pt x="470" y="489"/>
                  </a:lnTo>
                  <a:lnTo>
                    <a:pt x="470" y="490"/>
                  </a:lnTo>
                  <a:lnTo>
                    <a:pt x="470" y="491"/>
                  </a:lnTo>
                  <a:lnTo>
                    <a:pt x="471" y="492"/>
                  </a:lnTo>
                  <a:lnTo>
                    <a:pt x="471" y="493"/>
                  </a:lnTo>
                  <a:lnTo>
                    <a:pt x="472" y="494"/>
                  </a:lnTo>
                  <a:lnTo>
                    <a:pt x="472" y="495"/>
                  </a:lnTo>
                  <a:lnTo>
                    <a:pt x="472" y="496"/>
                  </a:lnTo>
                  <a:lnTo>
                    <a:pt x="473" y="497"/>
                  </a:lnTo>
                  <a:lnTo>
                    <a:pt x="473" y="498"/>
                  </a:lnTo>
                  <a:lnTo>
                    <a:pt x="474" y="499"/>
                  </a:lnTo>
                  <a:lnTo>
                    <a:pt x="474" y="500"/>
                  </a:lnTo>
                  <a:lnTo>
                    <a:pt x="474" y="501"/>
                  </a:lnTo>
                  <a:lnTo>
                    <a:pt x="475" y="502"/>
                  </a:lnTo>
                  <a:lnTo>
                    <a:pt x="475" y="503"/>
                  </a:lnTo>
                  <a:lnTo>
                    <a:pt x="475" y="504"/>
                  </a:lnTo>
                  <a:lnTo>
                    <a:pt x="476" y="505"/>
                  </a:lnTo>
                  <a:lnTo>
                    <a:pt x="476" y="506"/>
                  </a:lnTo>
                  <a:lnTo>
                    <a:pt x="477" y="507"/>
                  </a:lnTo>
                  <a:lnTo>
                    <a:pt x="477" y="508"/>
                  </a:lnTo>
                  <a:lnTo>
                    <a:pt x="477" y="509"/>
                  </a:lnTo>
                  <a:lnTo>
                    <a:pt x="478" y="510"/>
                  </a:lnTo>
                  <a:lnTo>
                    <a:pt x="478" y="511"/>
                  </a:lnTo>
                  <a:lnTo>
                    <a:pt x="479" y="512"/>
                  </a:lnTo>
                  <a:lnTo>
                    <a:pt x="479" y="513"/>
                  </a:lnTo>
                  <a:lnTo>
                    <a:pt x="479" y="514"/>
                  </a:lnTo>
                  <a:lnTo>
                    <a:pt x="480" y="515"/>
                  </a:lnTo>
                  <a:lnTo>
                    <a:pt x="480" y="516"/>
                  </a:lnTo>
                  <a:lnTo>
                    <a:pt x="481" y="517"/>
                  </a:lnTo>
                  <a:lnTo>
                    <a:pt x="481" y="518"/>
                  </a:lnTo>
                  <a:lnTo>
                    <a:pt x="481" y="519"/>
                  </a:lnTo>
                  <a:lnTo>
                    <a:pt x="482" y="519"/>
                  </a:lnTo>
                  <a:lnTo>
                    <a:pt x="482" y="520"/>
                  </a:lnTo>
                  <a:lnTo>
                    <a:pt x="483" y="521"/>
                  </a:lnTo>
                  <a:lnTo>
                    <a:pt x="483" y="522"/>
                  </a:lnTo>
                  <a:lnTo>
                    <a:pt x="483" y="523"/>
                  </a:lnTo>
                  <a:lnTo>
                    <a:pt x="484" y="524"/>
                  </a:lnTo>
                  <a:lnTo>
                    <a:pt x="484" y="525"/>
                  </a:lnTo>
                  <a:lnTo>
                    <a:pt x="485" y="526"/>
                  </a:lnTo>
                  <a:lnTo>
                    <a:pt x="485" y="527"/>
                  </a:lnTo>
                  <a:lnTo>
                    <a:pt x="485" y="528"/>
                  </a:lnTo>
                  <a:lnTo>
                    <a:pt x="486" y="529"/>
                  </a:lnTo>
                  <a:lnTo>
                    <a:pt x="486" y="530"/>
                  </a:lnTo>
                  <a:lnTo>
                    <a:pt x="487" y="531"/>
                  </a:lnTo>
                  <a:lnTo>
                    <a:pt x="487" y="531"/>
                  </a:lnTo>
                  <a:lnTo>
                    <a:pt x="487" y="532"/>
                  </a:lnTo>
                  <a:lnTo>
                    <a:pt x="488" y="533"/>
                  </a:lnTo>
                  <a:lnTo>
                    <a:pt x="488" y="534"/>
                  </a:lnTo>
                  <a:lnTo>
                    <a:pt x="488" y="535"/>
                  </a:lnTo>
                  <a:lnTo>
                    <a:pt x="489" y="536"/>
                  </a:lnTo>
                  <a:lnTo>
                    <a:pt x="489" y="537"/>
                  </a:lnTo>
                  <a:lnTo>
                    <a:pt x="490" y="538"/>
                  </a:lnTo>
                  <a:lnTo>
                    <a:pt x="490" y="539"/>
                  </a:lnTo>
                  <a:lnTo>
                    <a:pt x="491" y="540"/>
                  </a:lnTo>
                  <a:lnTo>
                    <a:pt x="491" y="540"/>
                  </a:lnTo>
                  <a:lnTo>
                    <a:pt x="491" y="541"/>
                  </a:lnTo>
                  <a:lnTo>
                    <a:pt x="492" y="542"/>
                  </a:lnTo>
                  <a:lnTo>
                    <a:pt x="492" y="543"/>
                  </a:lnTo>
                  <a:lnTo>
                    <a:pt x="492" y="544"/>
                  </a:lnTo>
                  <a:lnTo>
                    <a:pt x="493" y="545"/>
                  </a:lnTo>
                  <a:lnTo>
                    <a:pt x="493" y="546"/>
                  </a:lnTo>
                  <a:lnTo>
                    <a:pt x="494" y="547"/>
                  </a:lnTo>
                  <a:lnTo>
                    <a:pt x="494" y="548"/>
                  </a:lnTo>
                  <a:lnTo>
                    <a:pt x="495" y="548"/>
                  </a:lnTo>
                  <a:lnTo>
                    <a:pt x="495" y="549"/>
                  </a:lnTo>
                  <a:lnTo>
                    <a:pt x="495" y="550"/>
                  </a:lnTo>
                  <a:lnTo>
                    <a:pt x="496" y="551"/>
                  </a:lnTo>
                  <a:lnTo>
                    <a:pt x="496" y="552"/>
                  </a:lnTo>
                  <a:lnTo>
                    <a:pt x="496" y="553"/>
                  </a:lnTo>
                  <a:lnTo>
                    <a:pt x="497" y="554"/>
                  </a:lnTo>
                  <a:lnTo>
                    <a:pt x="497" y="555"/>
                  </a:lnTo>
                  <a:lnTo>
                    <a:pt x="498" y="556"/>
                  </a:lnTo>
                  <a:lnTo>
                    <a:pt x="498" y="556"/>
                  </a:lnTo>
                  <a:lnTo>
                    <a:pt x="498" y="557"/>
                  </a:lnTo>
                  <a:lnTo>
                    <a:pt x="499" y="558"/>
                  </a:lnTo>
                  <a:lnTo>
                    <a:pt x="499" y="559"/>
                  </a:lnTo>
                  <a:lnTo>
                    <a:pt x="500" y="560"/>
                  </a:lnTo>
                  <a:lnTo>
                    <a:pt x="500" y="561"/>
                  </a:lnTo>
                  <a:lnTo>
                    <a:pt x="500" y="561"/>
                  </a:lnTo>
                  <a:lnTo>
                    <a:pt x="501" y="562"/>
                  </a:lnTo>
                  <a:lnTo>
                    <a:pt x="501" y="563"/>
                  </a:lnTo>
                  <a:lnTo>
                    <a:pt x="502" y="564"/>
                  </a:lnTo>
                  <a:lnTo>
                    <a:pt x="502" y="565"/>
                  </a:lnTo>
                  <a:lnTo>
                    <a:pt x="502" y="566"/>
                  </a:lnTo>
                  <a:lnTo>
                    <a:pt x="503" y="567"/>
                  </a:lnTo>
                  <a:lnTo>
                    <a:pt x="503" y="567"/>
                  </a:lnTo>
                  <a:lnTo>
                    <a:pt x="504" y="568"/>
                  </a:lnTo>
                  <a:lnTo>
                    <a:pt x="504" y="569"/>
                  </a:lnTo>
                  <a:lnTo>
                    <a:pt x="504" y="570"/>
                  </a:lnTo>
                  <a:lnTo>
                    <a:pt x="505" y="571"/>
                  </a:lnTo>
                  <a:lnTo>
                    <a:pt x="505" y="572"/>
                  </a:lnTo>
                  <a:lnTo>
                    <a:pt x="505" y="572"/>
                  </a:lnTo>
                  <a:lnTo>
                    <a:pt x="506" y="573"/>
                  </a:lnTo>
                  <a:lnTo>
                    <a:pt x="506" y="574"/>
                  </a:lnTo>
                  <a:lnTo>
                    <a:pt x="507" y="575"/>
                  </a:lnTo>
                  <a:lnTo>
                    <a:pt x="507" y="576"/>
                  </a:lnTo>
                  <a:lnTo>
                    <a:pt x="507" y="577"/>
                  </a:lnTo>
                  <a:lnTo>
                    <a:pt x="508" y="578"/>
                  </a:lnTo>
                  <a:lnTo>
                    <a:pt x="508" y="578"/>
                  </a:lnTo>
                  <a:lnTo>
                    <a:pt x="509" y="579"/>
                  </a:lnTo>
                  <a:lnTo>
                    <a:pt x="509" y="580"/>
                  </a:lnTo>
                  <a:lnTo>
                    <a:pt x="510" y="581"/>
                  </a:lnTo>
                  <a:lnTo>
                    <a:pt x="510" y="582"/>
                  </a:lnTo>
                  <a:lnTo>
                    <a:pt x="510" y="582"/>
                  </a:lnTo>
                  <a:lnTo>
                    <a:pt x="511" y="583"/>
                  </a:lnTo>
                  <a:lnTo>
                    <a:pt x="511" y="584"/>
                  </a:lnTo>
                  <a:lnTo>
                    <a:pt x="512" y="585"/>
                  </a:lnTo>
                  <a:lnTo>
                    <a:pt x="512" y="586"/>
                  </a:lnTo>
                  <a:lnTo>
                    <a:pt x="512" y="587"/>
                  </a:lnTo>
                  <a:lnTo>
                    <a:pt x="512" y="587"/>
                  </a:lnTo>
                  <a:lnTo>
                    <a:pt x="513" y="588"/>
                  </a:lnTo>
                  <a:lnTo>
                    <a:pt x="513" y="589"/>
                  </a:lnTo>
                  <a:lnTo>
                    <a:pt x="514" y="590"/>
                  </a:lnTo>
                  <a:lnTo>
                    <a:pt x="514" y="590"/>
                  </a:lnTo>
                  <a:lnTo>
                    <a:pt x="515" y="591"/>
                  </a:lnTo>
                  <a:lnTo>
                    <a:pt x="515" y="592"/>
                  </a:lnTo>
                  <a:lnTo>
                    <a:pt x="515" y="593"/>
                  </a:lnTo>
                  <a:lnTo>
                    <a:pt x="516" y="594"/>
                  </a:lnTo>
                  <a:lnTo>
                    <a:pt x="516" y="595"/>
                  </a:lnTo>
                  <a:lnTo>
                    <a:pt x="517" y="595"/>
                  </a:lnTo>
                  <a:lnTo>
                    <a:pt x="517" y="596"/>
                  </a:lnTo>
                  <a:lnTo>
                    <a:pt x="517" y="597"/>
                  </a:lnTo>
                  <a:lnTo>
                    <a:pt x="518" y="598"/>
                  </a:lnTo>
                  <a:lnTo>
                    <a:pt x="518" y="598"/>
                  </a:lnTo>
                  <a:lnTo>
                    <a:pt x="519" y="599"/>
                  </a:lnTo>
                  <a:lnTo>
                    <a:pt x="519" y="600"/>
                  </a:lnTo>
                  <a:lnTo>
                    <a:pt x="519" y="601"/>
                  </a:lnTo>
                  <a:lnTo>
                    <a:pt x="520" y="602"/>
                  </a:lnTo>
                  <a:lnTo>
                    <a:pt x="520" y="602"/>
                  </a:lnTo>
                  <a:lnTo>
                    <a:pt x="521" y="603"/>
                  </a:lnTo>
                  <a:lnTo>
                    <a:pt x="521" y="604"/>
                  </a:lnTo>
                  <a:lnTo>
                    <a:pt x="521" y="605"/>
                  </a:lnTo>
                  <a:lnTo>
                    <a:pt x="522" y="605"/>
                  </a:lnTo>
                  <a:lnTo>
                    <a:pt x="522" y="606"/>
                  </a:lnTo>
                  <a:lnTo>
                    <a:pt x="522" y="607"/>
                  </a:lnTo>
                  <a:lnTo>
                    <a:pt x="523" y="608"/>
                  </a:lnTo>
                  <a:lnTo>
                    <a:pt x="523" y="609"/>
                  </a:lnTo>
                  <a:lnTo>
                    <a:pt x="524" y="609"/>
                  </a:lnTo>
                  <a:lnTo>
                    <a:pt x="524" y="610"/>
                  </a:lnTo>
                  <a:lnTo>
                    <a:pt x="525" y="611"/>
                  </a:lnTo>
                  <a:lnTo>
                    <a:pt x="525" y="612"/>
                  </a:lnTo>
                  <a:lnTo>
                    <a:pt x="525" y="612"/>
                  </a:lnTo>
                  <a:lnTo>
                    <a:pt x="526" y="613"/>
                  </a:lnTo>
                  <a:lnTo>
                    <a:pt x="526" y="614"/>
                  </a:lnTo>
                  <a:lnTo>
                    <a:pt x="526" y="615"/>
                  </a:lnTo>
                  <a:lnTo>
                    <a:pt x="527" y="616"/>
                  </a:lnTo>
                  <a:lnTo>
                    <a:pt x="527" y="616"/>
                  </a:lnTo>
                  <a:lnTo>
                    <a:pt x="528" y="617"/>
                  </a:lnTo>
                  <a:lnTo>
                    <a:pt x="528" y="618"/>
                  </a:lnTo>
                  <a:lnTo>
                    <a:pt x="529" y="618"/>
                  </a:lnTo>
                  <a:lnTo>
                    <a:pt x="529" y="619"/>
                  </a:lnTo>
                  <a:lnTo>
                    <a:pt x="529" y="620"/>
                  </a:lnTo>
                  <a:lnTo>
                    <a:pt x="529" y="621"/>
                  </a:lnTo>
                  <a:lnTo>
                    <a:pt x="530" y="621"/>
                  </a:lnTo>
                  <a:lnTo>
                    <a:pt x="530" y="622"/>
                  </a:lnTo>
                  <a:lnTo>
                    <a:pt x="531" y="623"/>
                  </a:lnTo>
                  <a:lnTo>
                    <a:pt x="531" y="624"/>
                  </a:lnTo>
                  <a:lnTo>
                    <a:pt x="532" y="624"/>
                  </a:lnTo>
                  <a:lnTo>
                    <a:pt x="532" y="625"/>
                  </a:lnTo>
                  <a:lnTo>
                    <a:pt x="532" y="626"/>
                  </a:lnTo>
                  <a:lnTo>
                    <a:pt x="533" y="627"/>
                  </a:lnTo>
                  <a:lnTo>
                    <a:pt x="533" y="628"/>
                  </a:lnTo>
                  <a:lnTo>
                    <a:pt x="534" y="628"/>
                  </a:lnTo>
                  <a:lnTo>
                    <a:pt x="534" y="629"/>
                  </a:lnTo>
                  <a:lnTo>
                    <a:pt x="534" y="630"/>
                  </a:lnTo>
                  <a:lnTo>
                    <a:pt x="535" y="630"/>
                  </a:lnTo>
                  <a:lnTo>
                    <a:pt x="535" y="631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6" y="633"/>
                  </a:lnTo>
                  <a:lnTo>
                    <a:pt x="537" y="634"/>
                  </a:lnTo>
                  <a:lnTo>
                    <a:pt x="537" y="635"/>
                  </a:lnTo>
                  <a:lnTo>
                    <a:pt x="538" y="635"/>
                  </a:lnTo>
                  <a:lnTo>
                    <a:pt x="538" y="636"/>
                  </a:lnTo>
                  <a:lnTo>
                    <a:pt x="538" y="637"/>
                  </a:lnTo>
                  <a:lnTo>
                    <a:pt x="539" y="638"/>
                  </a:lnTo>
                  <a:lnTo>
                    <a:pt x="539" y="638"/>
                  </a:lnTo>
                  <a:lnTo>
                    <a:pt x="540" y="639"/>
                  </a:lnTo>
                  <a:lnTo>
                    <a:pt x="540" y="640"/>
                  </a:lnTo>
                  <a:lnTo>
                    <a:pt x="540" y="640"/>
                  </a:lnTo>
                  <a:lnTo>
                    <a:pt x="541" y="641"/>
                  </a:lnTo>
                  <a:lnTo>
                    <a:pt x="541" y="642"/>
                  </a:lnTo>
                  <a:lnTo>
                    <a:pt x="542" y="643"/>
                  </a:lnTo>
                  <a:lnTo>
                    <a:pt x="542" y="643"/>
                  </a:lnTo>
                  <a:lnTo>
                    <a:pt x="542" y="644"/>
                  </a:lnTo>
                  <a:lnTo>
                    <a:pt x="543" y="645"/>
                  </a:lnTo>
                  <a:lnTo>
                    <a:pt x="543" y="646"/>
                  </a:lnTo>
                  <a:lnTo>
                    <a:pt x="543" y="646"/>
                  </a:lnTo>
                  <a:lnTo>
                    <a:pt x="544" y="647"/>
                  </a:lnTo>
                  <a:lnTo>
                    <a:pt x="544" y="648"/>
                  </a:lnTo>
                  <a:lnTo>
                    <a:pt x="545" y="648"/>
                  </a:lnTo>
                  <a:lnTo>
                    <a:pt x="545" y="649"/>
                  </a:lnTo>
                  <a:lnTo>
                    <a:pt x="545" y="650"/>
                  </a:lnTo>
                  <a:lnTo>
                    <a:pt x="546" y="650"/>
                  </a:lnTo>
                  <a:lnTo>
                    <a:pt x="546" y="651"/>
                  </a:lnTo>
                  <a:lnTo>
                    <a:pt x="547" y="652"/>
                  </a:lnTo>
                  <a:lnTo>
                    <a:pt x="547" y="652"/>
                  </a:lnTo>
                  <a:lnTo>
                    <a:pt x="547" y="653"/>
                  </a:lnTo>
                  <a:lnTo>
                    <a:pt x="548" y="654"/>
                  </a:lnTo>
                  <a:lnTo>
                    <a:pt x="548" y="655"/>
                  </a:lnTo>
                  <a:lnTo>
                    <a:pt x="549" y="655"/>
                  </a:lnTo>
                  <a:lnTo>
                    <a:pt x="549" y="656"/>
                  </a:lnTo>
                  <a:lnTo>
                    <a:pt x="550" y="657"/>
                  </a:lnTo>
                  <a:lnTo>
                    <a:pt x="550" y="657"/>
                  </a:lnTo>
                  <a:lnTo>
                    <a:pt x="550" y="658"/>
                  </a:lnTo>
                  <a:lnTo>
                    <a:pt x="550" y="659"/>
                  </a:lnTo>
                  <a:lnTo>
                    <a:pt x="551" y="659"/>
                  </a:lnTo>
                  <a:lnTo>
                    <a:pt x="551" y="660"/>
                  </a:lnTo>
                  <a:lnTo>
                    <a:pt x="552" y="661"/>
                  </a:lnTo>
                  <a:lnTo>
                    <a:pt x="552" y="661"/>
                  </a:lnTo>
                  <a:lnTo>
                    <a:pt x="553" y="662"/>
                  </a:lnTo>
                  <a:lnTo>
                    <a:pt x="553" y="663"/>
                  </a:lnTo>
                  <a:lnTo>
                    <a:pt x="553" y="664"/>
                  </a:lnTo>
                  <a:lnTo>
                    <a:pt x="554" y="664"/>
                  </a:lnTo>
                  <a:lnTo>
                    <a:pt x="554" y="665"/>
                  </a:lnTo>
                  <a:lnTo>
                    <a:pt x="555" y="666"/>
                  </a:lnTo>
                  <a:lnTo>
                    <a:pt x="555" y="666"/>
                  </a:lnTo>
                  <a:lnTo>
                    <a:pt x="555" y="667"/>
                  </a:lnTo>
                  <a:lnTo>
                    <a:pt x="556" y="668"/>
                  </a:lnTo>
                  <a:lnTo>
                    <a:pt x="556" y="668"/>
                  </a:lnTo>
                  <a:lnTo>
                    <a:pt x="557" y="669"/>
                  </a:lnTo>
                  <a:lnTo>
                    <a:pt x="557" y="670"/>
                  </a:lnTo>
                  <a:lnTo>
                    <a:pt x="557" y="670"/>
                  </a:lnTo>
                  <a:lnTo>
                    <a:pt x="558" y="671"/>
                  </a:lnTo>
                  <a:lnTo>
                    <a:pt x="558" y="672"/>
                  </a:lnTo>
                  <a:lnTo>
                    <a:pt x="558" y="672"/>
                  </a:lnTo>
                  <a:lnTo>
                    <a:pt x="559" y="673"/>
                  </a:lnTo>
                  <a:lnTo>
                    <a:pt x="559" y="674"/>
                  </a:lnTo>
                  <a:lnTo>
                    <a:pt x="560" y="674"/>
                  </a:lnTo>
                  <a:lnTo>
                    <a:pt x="560" y="675"/>
                  </a:lnTo>
                  <a:lnTo>
                    <a:pt x="560" y="676"/>
                  </a:lnTo>
                  <a:lnTo>
                    <a:pt x="561" y="676"/>
                  </a:lnTo>
                  <a:lnTo>
                    <a:pt x="561" y="677"/>
                  </a:lnTo>
                  <a:lnTo>
                    <a:pt x="562" y="678"/>
                  </a:lnTo>
                  <a:lnTo>
                    <a:pt x="562" y="678"/>
                  </a:lnTo>
                  <a:lnTo>
                    <a:pt x="562" y="679"/>
                  </a:lnTo>
                  <a:lnTo>
                    <a:pt x="563" y="680"/>
                  </a:lnTo>
                  <a:lnTo>
                    <a:pt x="563" y="680"/>
                  </a:lnTo>
                  <a:lnTo>
                    <a:pt x="564" y="681"/>
                  </a:lnTo>
                  <a:lnTo>
                    <a:pt x="564" y="682"/>
                  </a:lnTo>
                  <a:lnTo>
                    <a:pt x="565" y="682"/>
                  </a:lnTo>
                  <a:lnTo>
                    <a:pt x="565" y="683"/>
                  </a:lnTo>
                  <a:lnTo>
                    <a:pt x="565" y="683"/>
                  </a:lnTo>
                  <a:lnTo>
                    <a:pt x="566" y="684"/>
                  </a:lnTo>
                  <a:lnTo>
                    <a:pt x="566" y="685"/>
                  </a:lnTo>
                  <a:lnTo>
                    <a:pt x="567" y="685"/>
                  </a:lnTo>
                  <a:lnTo>
                    <a:pt x="567" y="686"/>
                  </a:lnTo>
                  <a:lnTo>
                    <a:pt x="567" y="687"/>
                  </a:lnTo>
                  <a:lnTo>
                    <a:pt x="567" y="687"/>
                  </a:lnTo>
                  <a:lnTo>
                    <a:pt x="568" y="688"/>
                  </a:lnTo>
                  <a:lnTo>
                    <a:pt x="568" y="689"/>
                  </a:lnTo>
                  <a:lnTo>
                    <a:pt x="569" y="689"/>
                  </a:lnTo>
                  <a:lnTo>
                    <a:pt x="569" y="690"/>
                  </a:lnTo>
                  <a:lnTo>
                    <a:pt x="569" y="691"/>
                  </a:lnTo>
                  <a:lnTo>
                    <a:pt x="570" y="691"/>
                  </a:lnTo>
                  <a:lnTo>
                    <a:pt x="570" y="692"/>
                  </a:lnTo>
                  <a:lnTo>
                    <a:pt x="571" y="692"/>
                  </a:lnTo>
                  <a:lnTo>
                    <a:pt x="571" y="693"/>
                  </a:lnTo>
                  <a:lnTo>
                    <a:pt x="572" y="694"/>
                  </a:lnTo>
                  <a:lnTo>
                    <a:pt x="572" y="695"/>
                  </a:lnTo>
                  <a:lnTo>
                    <a:pt x="572" y="695"/>
                  </a:lnTo>
                  <a:lnTo>
                    <a:pt x="573" y="696"/>
                  </a:lnTo>
                  <a:lnTo>
                    <a:pt x="573" y="696"/>
                  </a:lnTo>
                  <a:lnTo>
                    <a:pt x="574" y="697"/>
                  </a:lnTo>
                  <a:lnTo>
                    <a:pt x="574" y="698"/>
                  </a:lnTo>
                  <a:lnTo>
                    <a:pt x="574" y="698"/>
                  </a:lnTo>
                  <a:lnTo>
                    <a:pt x="575" y="699"/>
                  </a:lnTo>
                  <a:lnTo>
                    <a:pt x="575" y="699"/>
                  </a:lnTo>
                  <a:lnTo>
                    <a:pt x="575" y="700"/>
                  </a:lnTo>
                  <a:lnTo>
                    <a:pt x="576" y="701"/>
                  </a:lnTo>
                  <a:lnTo>
                    <a:pt x="576" y="701"/>
                  </a:lnTo>
                  <a:lnTo>
                    <a:pt x="577" y="702"/>
                  </a:lnTo>
                  <a:lnTo>
                    <a:pt x="577" y="703"/>
                  </a:lnTo>
                  <a:lnTo>
                    <a:pt x="577" y="703"/>
                  </a:lnTo>
                  <a:lnTo>
                    <a:pt x="578" y="704"/>
                  </a:lnTo>
                  <a:lnTo>
                    <a:pt x="578" y="704"/>
                  </a:lnTo>
                  <a:lnTo>
                    <a:pt x="579" y="705"/>
                  </a:lnTo>
                  <a:lnTo>
                    <a:pt x="579" y="706"/>
                  </a:lnTo>
                  <a:lnTo>
                    <a:pt x="579" y="706"/>
                  </a:lnTo>
                  <a:lnTo>
                    <a:pt x="580" y="707"/>
                  </a:lnTo>
                  <a:lnTo>
                    <a:pt x="580" y="708"/>
                  </a:lnTo>
                  <a:lnTo>
                    <a:pt x="581" y="708"/>
                  </a:lnTo>
                  <a:lnTo>
                    <a:pt x="581" y="709"/>
                  </a:lnTo>
                  <a:lnTo>
                    <a:pt x="581" y="709"/>
                  </a:lnTo>
                  <a:lnTo>
                    <a:pt x="582" y="710"/>
                  </a:lnTo>
                  <a:lnTo>
                    <a:pt x="582" y="711"/>
                  </a:lnTo>
                  <a:lnTo>
                    <a:pt x="583" y="711"/>
                  </a:lnTo>
                  <a:lnTo>
                    <a:pt x="583" y="712"/>
                  </a:lnTo>
                  <a:lnTo>
                    <a:pt x="584" y="712"/>
                  </a:lnTo>
                  <a:lnTo>
                    <a:pt x="584" y="713"/>
                  </a:lnTo>
                  <a:lnTo>
                    <a:pt x="584" y="714"/>
                  </a:lnTo>
                  <a:lnTo>
                    <a:pt x="584" y="714"/>
                  </a:lnTo>
                  <a:lnTo>
                    <a:pt x="585" y="715"/>
                  </a:lnTo>
                  <a:lnTo>
                    <a:pt x="585" y="716"/>
                  </a:lnTo>
                  <a:lnTo>
                    <a:pt x="586" y="716"/>
                  </a:lnTo>
                  <a:lnTo>
                    <a:pt x="586" y="717"/>
                  </a:lnTo>
                  <a:lnTo>
                    <a:pt x="587" y="717"/>
                  </a:lnTo>
                  <a:lnTo>
                    <a:pt x="587" y="718"/>
                  </a:lnTo>
                  <a:lnTo>
                    <a:pt x="587" y="718"/>
                  </a:lnTo>
                  <a:lnTo>
                    <a:pt x="588" y="719"/>
                  </a:lnTo>
                  <a:lnTo>
                    <a:pt x="588" y="720"/>
                  </a:lnTo>
                  <a:lnTo>
                    <a:pt x="588" y="720"/>
                  </a:lnTo>
                  <a:lnTo>
                    <a:pt x="589" y="721"/>
                  </a:lnTo>
                  <a:lnTo>
                    <a:pt x="589" y="722"/>
                  </a:lnTo>
                  <a:lnTo>
                    <a:pt x="590" y="722"/>
                  </a:lnTo>
                  <a:lnTo>
                    <a:pt x="590" y="723"/>
                  </a:lnTo>
                  <a:lnTo>
                    <a:pt x="591" y="723"/>
                  </a:lnTo>
                  <a:lnTo>
                    <a:pt x="591" y="724"/>
                  </a:lnTo>
                  <a:lnTo>
                    <a:pt x="591" y="725"/>
                  </a:lnTo>
                  <a:lnTo>
                    <a:pt x="592" y="725"/>
                  </a:lnTo>
                  <a:lnTo>
                    <a:pt x="592" y="726"/>
                  </a:lnTo>
                  <a:lnTo>
                    <a:pt x="592" y="726"/>
                  </a:lnTo>
                  <a:lnTo>
                    <a:pt x="593" y="727"/>
                  </a:lnTo>
                  <a:lnTo>
                    <a:pt x="593" y="728"/>
                  </a:lnTo>
                  <a:lnTo>
                    <a:pt x="594" y="728"/>
                  </a:lnTo>
                  <a:lnTo>
                    <a:pt x="594" y="729"/>
                  </a:lnTo>
                  <a:lnTo>
                    <a:pt x="594" y="729"/>
                  </a:lnTo>
                  <a:lnTo>
                    <a:pt x="595" y="730"/>
                  </a:lnTo>
                  <a:lnTo>
                    <a:pt x="595" y="730"/>
                  </a:lnTo>
                  <a:lnTo>
                    <a:pt x="596" y="731"/>
                  </a:lnTo>
                  <a:lnTo>
                    <a:pt x="596" y="732"/>
                  </a:lnTo>
                  <a:lnTo>
                    <a:pt x="596" y="732"/>
                  </a:lnTo>
                  <a:lnTo>
                    <a:pt x="597" y="733"/>
                  </a:lnTo>
                  <a:lnTo>
                    <a:pt x="597" y="733"/>
                  </a:lnTo>
                  <a:lnTo>
                    <a:pt x="598" y="734"/>
                  </a:lnTo>
                  <a:lnTo>
                    <a:pt x="598" y="735"/>
                  </a:lnTo>
                  <a:lnTo>
                    <a:pt x="598" y="735"/>
                  </a:lnTo>
                  <a:lnTo>
                    <a:pt x="599" y="736"/>
                  </a:lnTo>
                  <a:lnTo>
                    <a:pt x="599" y="736"/>
                  </a:lnTo>
                  <a:lnTo>
                    <a:pt x="600" y="737"/>
                  </a:lnTo>
                  <a:lnTo>
                    <a:pt x="600" y="737"/>
                  </a:lnTo>
                  <a:lnTo>
                    <a:pt x="600" y="738"/>
                  </a:lnTo>
                  <a:lnTo>
                    <a:pt x="601" y="738"/>
                  </a:lnTo>
                  <a:lnTo>
                    <a:pt x="601" y="739"/>
                  </a:lnTo>
                  <a:lnTo>
                    <a:pt x="602" y="740"/>
                  </a:lnTo>
                  <a:lnTo>
                    <a:pt x="602" y="740"/>
                  </a:lnTo>
                  <a:lnTo>
                    <a:pt x="602" y="741"/>
                  </a:lnTo>
                  <a:lnTo>
                    <a:pt x="603" y="741"/>
                  </a:lnTo>
                  <a:lnTo>
                    <a:pt x="603" y="742"/>
                  </a:lnTo>
                  <a:lnTo>
                    <a:pt x="604" y="742"/>
                  </a:lnTo>
                  <a:lnTo>
                    <a:pt x="604" y="743"/>
                  </a:lnTo>
                  <a:lnTo>
                    <a:pt x="604" y="744"/>
                  </a:lnTo>
                  <a:lnTo>
                    <a:pt x="605" y="744"/>
                  </a:lnTo>
                  <a:lnTo>
                    <a:pt x="605" y="745"/>
                  </a:lnTo>
                  <a:lnTo>
                    <a:pt x="605" y="745"/>
                  </a:lnTo>
                  <a:lnTo>
                    <a:pt x="606" y="746"/>
                  </a:lnTo>
                  <a:lnTo>
                    <a:pt x="606" y="747"/>
                  </a:lnTo>
                  <a:lnTo>
                    <a:pt x="607" y="747"/>
                  </a:lnTo>
                  <a:lnTo>
                    <a:pt x="607" y="748"/>
                  </a:lnTo>
                  <a:lnTo>
                    <a:pt x="607" y="748"/>
                  </a:lnTo>
                  <a:lnTo>
                    <a:pt x="608" y="749"/>
                  </a:lnTo>
                  <a:lnTo>
                    <a:pt x="608" y="749"/>
                  </a:lnTo>
                  <a:lnTo>
                    <a:pt x="609" y="750"/>
                  </a:lnTo>
                  <a:lnTo>
                    <a:pt x="609" y="750"/>
                  </a:lnTo>
                  <a:lnTo>
                    <a:pt x="609" y="751"/>
                  </a:lnTo>
                  <a:lnTo>
                    <a:pt x="610" y="752"/>
                  </a:lnTo>
                  <a:lnTo>
                    <a:pt x="610" y="752"/>
                  </a:lnTo>
                  <a:lnTo>
                    <a:pt x="611" y="753"/>
                  </a:lnTo>
                  <a:lnTo>
                    <a:pt x="611" y="753"/>
                  </a:lnTo>
                  <a:lnTo>
                    <a:pt x="612" y="754"/>
                  </a:lnTo>
                  <a:lnTo>
                    <a:pt x="612" y="754"/>
                  </a:lnTo>
                  <a:lnTo>
                    <a:pt x="612" y="755"/>
                  </a:lnTo>
                  <a:lnTo>
                    <a:pt x="613" y="755"/>
                  </a:lnTo>
                  <a:lnTo>
                    <a:pt x="613" y="756"/>
                  </a:lnTo>
                  <a:lnTo>
                    <a:pt x="613" y="756"/>
                  </a:lnTo>
                  <a:lnTo>
                    <a:pt x="614" y="757"/>
                  </a:lnTo>
                  <a:lnTo>
                    <a:pt x="614" y="758"/>
                  </a:lnTo>
                  <a:lnTo>
                    <a:pt x="615" y="758"/>
                  </a:lnTo>
                  <a:lnTo>
                    <a:pt x="615" y="759"/>
                  </a:lnTo>
                  <a:lnTo>
                    <a:pt x="615" y="759"/>
                  </a:lnTo>
                  <a:lnTo>
                    <a:pt x="616" y="760"/>
                  </a:lnTo>
                  <a:lnTo>
                    <a:pt x="616" y="760"/>
                  </a:lnTo>
                  <a:lnTo>
                    <a:pt x="617" y="761"/>
                  </a:lnTo>
                  <a:lnTo>
                    <a:pt x="617" y="761"/>
                  </a:lnTo>
                  <a:lnTo>
                    <a:pt x="617" y="762"/>
                  </a:lnTo>
                  <a:lnTo>
                    <a:pt x="618" y="763"/>
                  </a:lnTo>
                  <a:lnTo>
                    <a:pt x="618" y="763"/>
                  </a:lnTo>
                  <a:lnTo>
                    <a:pt x="619" y="763"/>
                  </a:lnTo>
                  <a:lnTo>
                    <a:pt x="619" y="764"/>
                  </a:lnTo>
                  <a:lnTo>
                    <a:pt x="619" y="765"/>
                  </a:lnTo>
                  <a:lnTo>
                    <a:pt x="620" y="765"/>
                  </a:lnTo>
                  <a:lnTo>
                    <a:pt x="620" y="766"/>
                  </a:lnTo>
                  <a:lnTo>
                    <a:pt x="621" y="766"/>
                  </a:lnTo>
                  <a:lnTo>
                    <a:pt x="621" y="767"/>
                  </a:lnTo>
                  <a:lnTo>
                    <a:pt x="621" y="767"/>
                  </a:lnTo>
                  <a:lnTo>
                    <a:pt x="622" y="768"/>
                  </a:lnTo>
                  <a:lnTo>
                    <a:pt x="622" y="768"/>
                  </a:lnTo>
                  <a:lnTo>
                    <a:pt x="622" y="769"/>
                  </a:lnTo>
                  <a:lnTo>
                    <a:pt x="623" y="770"/>
                  </a:lnTo>
                  <a:lnTo>
                    <a:pt x="623" y="770"/>
                  </a:lnTo>
                  <a:lnTo>
                    <a:pt x="624" y="771"/>
                  </a:lnTo>
                  <a:lnTo>
                    <a:pt x="624" y="771"/>
                  </a:lnTo>
                  <a:lnTo>
                    <a:pt x="624" y="772"/>
                  </a:lnTo>
                  <a:lnTo>
                    <a:pt x="625" y="772"/>
                  </a:lnTo>
                  <a:lnTo>
                    <a:pt x="625" y="773"/>
                  </a:lnTo>
                  <a:lnTo>
                    <a:pt x="626" y="773"/>
                  </a:lnTo>
                  <a:lnTo>
                    <a:pt x="626" y="774"/>
                  </a:lnTo>
                  <a:lnTo>
                    <a:pt x="627" y="774"/>
                  </a:lnTo>
                  <a:lnTo>
                    <a:pt x="627" y="775"/>
                  </a:lnTo>
                  <a:lnTo>
                    <a:pt x="627" y="775"/>
                  </a:lnTo>
                  <a:lnTo>
                    <a:pt x="628" y="776"/>
                  </a:lnTo>
                  <a:lnTo>
                    <a:pt x="628" y="776"/>
                  </a:lnTo>
                  <a:lnTo>
                    <a:pt x="629" y="777"/>
                  </a:lnTo>
                  <a:lnTo>
                    <a:pt x="629" y="778"/>
                  </a:lnTo>
                  <a:lnTo>
                    <a:pt x="629" y="778"/>
                  </a:lnTo>
                  <a:lnTo>
                    <a:pt x="629" y="779"/>
                  </a:lnTo>
                  <a:lnTo>
                    <a:pt x="630" y="779"/>
                  </a:lnTo>
                  <a:lnTo>
                    <a:pt x="630" y="780"/>
                  </a:lnTo>
                  <a:lnTo>
                    <a:pt x="631" y="780"/>
                  </a:lnTo>
                  <a:lnTo>
                    <a:pt x="631" y="781"/>
                  </a:lnTo>
                  <a:lnTo>
                    <a:pt x="632" y="781"/>
                  </a:lnTo>
                  <a:lnTo>
                    <a:pt x="632" y="782"/>
                  </a:lnTo>
                  <a:lnTo>
                    <a:pt x="632" y="782"/>
                  </a:lnTo>
                  <a:lnTo>
                    <a:pt x="633" y="783"/>
                  </a:lnTo>
                  <a:lnTo>
                    <a:pt x="633" y="783"/>
                  </a:lnTo>
                  <a:lnTo>
                    <a:pt x="634" y="784"/>
                  </a:lnTo>
                  <a:lnTo>
                    <a:pt x="634" y="784"/>
                  </a:lnTo>
                  <a:lnTo>
                    <a:pt x="634" y="785"/>
                  </a:lnTo>
                  <a:lnTo>
                    <a:pt x="635" y="785"/>
                  </a:lnTo>
                  <a:lnTo>
                    <a:pt x="635" y="786"/>
                  </a:lnTo>
                  <a:lnTo>
                    <a:pt x="636" y="786"/>
                  </a:lnTo>
                  <a:lnTo>
                    <a:pt x="636" y="787"/>
                  </a:lnTo>
                  <a:lnTo>
                    <a:pt x="636" y="787"/>
                  </a:lnTo>
                  <a:lnTo>
                    <a:pt x="637" y="788"/>
                  </a:lnTo>
                  <a:lnTo>
                    <a:pt x="637" y="788"/>
                  </a:lnTo>
                  <a:lnTo>
                    <a:pt x="638" y="789"/>
                  </a:lnTo>
                  <a:lnTo>
                    <a:pt x="638" y="790"/>
                  </a:lnTo>
                  <a:lnTo>
                    <a:pt x="638" y="790"/>
                  </a:lnTo>
                  <a:lnTo>
                    <a:pt x="639" y="790"/>
                  </a:lnTo>
                  <a:lnTo>
                    <a:pt x="639" y="791"/>
                  </a:lnTo>
                  <a:lnTo>
                    <a:pt x="639" y="792"/>
                  </a:lnTo>
                  <a:lnTo>
                    <a:pt x="640" y="792"/>
                  </a:lnTo>
                  <a:lnTo>
                    <a:pt x="640" y="792"/>
                  </a:lnTo>
                  <a:lnTo>
                    <a:pt x="641" y="793"/>
                  </a:lnTo>
                  <a:lnTo>
                    <a:pt x="641" y="794"/>
                  </a:lnTo>
                  <a:lnTo>
                    <a:pt x="642" y="794"/>
                  </a:lnTo>
                  <a:lnTo>
                    <a:pt x="642" y="794"/>
                  </a:lnTo>
                  <a:lnTo>
                    <a:pt x="642" y="795"/>
                  </a:lnTo>
                  <a:lnTo>
                    <a:pt x="643" y="795"/>
                  </a:lnTo>
                  <a:lnTo>
                    <a:pt x="643" y="796"/>
                  </a:lnTo>
                  <a:lnTo>
                    <a:pt x="643" y="797"/>
                  </a:lnTo>
                  <a:lnTo>
                    <a:pt x="644" y="797"/>
                  </a:lnTo>
                  <a:lnTo>
                    <a:pt x="644" y="797"/>
                  </a:lnTo>
                  <a:lnTo>
                    <a:pt x="645" y="798"/>
                  </a:lnTo>
                  <a:lnTo>
                    <a:pt x="645" y="799"/>
                  </a:lnTo>
                  <a:lnTo>
                    <a:pt x="646" y="799"/>
                  </a:lnTo>
                  <a:lnTo>
                    <a:pt x="646" y="799"/>
                  </a:lnTo>
                  <a:lnTo>
                    <a:pt x="646" y="800"/>
                  </a:lnTo>
                  <a:lnTo>
                    <a:pt x="647" y="801"/>
                  </a:lnTo>
                  <a:lnTo>
                    <a:pt x="647" y="801"/>
                  </a:lnTo>
                  <a:lnTo>
                    <a:pt x="647" y="801"/>
                  </a:lnTo>
                  <a:lnTo>
                    <a:pt x="648" y="802"/>
                  </a:lnTo>
                  <a:lnTo>
                    <a:pt x="648" y="803"/>
                  </a:lnTo>
                  <a:lnTo>
                    <a:pt x="649" y="803"/>
                  </a:lnTo>
                  <a:lnTo>
                    <a:pt x="649" y="804"/>
                  </a:lnTo>
                  <a:lnTo>
                    <a:pt x="649" y="804"/>
                  </a:lnTo>
                  <a:lnTo>
                    <a:pt x="650" y="804"/>
                  </a:lnTo>
                  <a:lnTo>
                    <a:pt x="650" y="805"/>
                  </a:lnTo>
                  <a:lnTo>
                    <a:pt x="650" y="806"/>
                  </a:lnTo>
                  <a:lnTo>
                    <a:pt x="651" y="806"/>
                  </a:lnTo>
                  <a:lnTo>
                    <a:pt x="651" y="806"/>
                  </a:lnTo>
                  <a:lnTo>
                    <a:pt x="652" y="807"/>
                  </a:lnTo>
                  <a:lnTo>
                    <a:pt x="652" y="807"/>
                  </a:lnTo>
                  <a:lnTo>
                    <a:pt x="653" y="808"/>
                  </a:lnTo>
                  <a:lnTo>
                    <a:pt x="653" y="809"/>
                  </a:lnTo>
                  <a:lnTo>
                    <a:pt x="653" y="809"/>
                  </a:lnTo>
                  <a:lnTo>
                    <a:pt x="654" y="809"/>
                  </a:lnTo>
                  <a:lnTo>
                    <a:pt x="654" y="810"/>
                  </a:lnTo>
                  <a:lnTo>
                    <a:pt x="655" y="810"/>
                  </a:lnTo>
                  <a:lnTo>
                    <a:pt x="655" y="811"/>
                  </a:lnTo>
                  <a:lnTo>
                    <a:pt x="655" y="811"/>
                  </a:lnTo>
                  <a:lnTo>
                    <a:pt x="656" y="812"/>
                  </a:lnTo>
                  <a:lnTo>
                    <a:pt x="656" y="812"/>
                  </a:lnTo>
                  <a:lnTo>
                    <a:pt x="657" y="813"/>
                  </a:lnTo>
                  <a:lnTo>
                    <a:pt x="657" y="813"/>
                  </a:lnTo>
                  <a:lnTo>
                    <a:pt x="657" y="814"/>
                  </a:lnTo>
                  <a:lnTo>
                    <a:pt x="658" y="814"/>
                  </a:lnTo>
                  <a:lnTo>
                    <a:pt x="658" y="815"/>
                  </a:lnTo>
                  <a:lnTo>
                    <a:pt x="659" y="815"/>
                  </a:lnTo>
                  <a:lnTo>
                    <a:pt x="659" y="816"/>
                  </a:lnTo>
                  <a:lnTo>
                    <a:pt x="659" y="816"/>
                  </a:lnTo>
                  <a:lnTo>
                    <a:pt x="660" y="817"/>
                  </a:lnTo>
                  <a:lnTo>
                    <a:pt x="660" y="817"/>
                  </a:lnTo>
                  <a:lnTo>
                    <a:pt x="660" y="818"/>
                  </a:lnTo>
                  <a:lnTo>
                    <a:pt x="661" y="818"/>
                  </a:lnTo>
                  <a:lnTo>
                    <a:pt x="661" y="819"/>
                  </a:lnTo>
                  <a:lnTo>
                    <a:pt x="662" y="819"/>
                  </a:lnTo>
                  <a:lnTo>
                    <a:pt x="662" y="820"/>
                  </a:lnTo>
                  <a:lnTo>
                    <a:pt x="662" y="820"/>
                  </a:lnTo>
                  <a:lnTo>
                    <a:pt x="663" y="820"/>
                  </a:lnTo>
                  <a:lnTo>
                    <a:pt x="663" y="821"/>
                  </a:lnTo>
                  <a:lnTo>
                    <a:pt x="664" y="821"/>
                  </a:lnTo>
                  <a:lnTo>
                    <a:pt x="664" y="822"/>
                  </a:lnTo>
                  <a:lnTo>
                    <a:pt x="664" y="823"/>
                  </a:lnTo>
                  <a:lnTo>
                    <a:pt x="665" y="823"/>
                  </a:lnTo>
                  <a:lnTo>
                    <a:pt x="665" y="823"/>
                  </a:lnTo>
                  <a:lnTo>
                    <a:pt x="666" y="824"/>
                  </a:lnTo>
                  <a:lnTo>
                    <a:pt x="666" y="824"/>
                  </a:lnTo>
                  <a:lnTo>
                    <a:pt x="667" y="825"/>
                  </a:lnTo>
                  <a:lnTo>
                    <a:pt x="667" y="825"/>
                  </a:lnTo>
                  <a:lnTo>
                    <a:pt x="667" y="826"/>
                  </a:lnTo>
                  <a:lnTo>
                    <a:pt x="667" y="826"/>
                  </a:lnTo>
                  <a:lnTo>
                    <a:pt x="668" y="827"/>
                  </a:lnTo>
                  <a:lnTo>
                    <a:pt x="668" y="827"/>
                  </a:lnTo>
                  <a:lnTo>
                    <a:pt x="669" y="828"/>
                  </a:lnTo>
                  <a:lnTo>
                    <a:pt x="669" y="828"/>
                  </a:lnTo>
                  <a:lnTo>
                    <a:pt x="669" y="829"/>
                  </a:lnTo>
                  <a:lnTo>
                    <a:pt x="670" y="829"/>
                  </a:lnTo>
                  <a:lnTo>
                    <a:pt x="670" y="830"/>
                  </a:lnTo>
                  <a:lnTo>
                    <a:pt x="671" y="830"/>
                  </a:lnTo>
                  <a:lnTo>
                    <a:pt x="671" y="830"/>
                  </a:lnTo>
                  <a:lnTo>
                    <a:pt x="672" y="831"/>
                  </a:lnTo>
                  <a:lnTo>
                    <a:pt x="672" y="831"/>
                  </a:lnTo>
                  <a:lnTo>
                    <a:pt x="672" y="832"/>
                  </a:lnTo>
                  <a:lnTo>
                    <a:pt x="673" y="832"/>
                  </a:lnTo>
                  <a:lnTo>
                    <a:pt x="673" y="833"/>
                  </a:lnTo>
                  <a:lnTo>
                    <a:pt x="674" y="833"/>
                  </a:lnTo>
                  <a:lnTo>
                    <a:pt x="674" y="834"/>
                  </a:lnTo>
                  <a:lnTo>
                    <a:pt x="674" y="834"/>
                  </a:lnTo>
                  <a:lnTo>
                    <a:pt x="675" y="835"/>
                  </a:lnTo>
                  <a:lnTo>
                    <a:pt x="675" y="835"/>
                  </a:lnTo>
                  <a:lnTo>
                    <a:pt x="675" y="836"/>
                  </a:lnTo>
                  <a:lnTo>
                    <a:pt x="676" y="836"/>
                  </a:lnTo>
                  <a:lnTo>
                    <a:pt x="676" y="836"/>
                  </a:lnTo>
                  <a:lnTo>
                    <a:pt x="677" y="837"/>
                  </a:lnTo>
                  <a:lnTo>
                    <a:pt x="677" y="837"/>
                  </a:lnTo>
                  <a:lnTo>
                    <a:pt x="677" y="838"/>
                  </a:lnTo>
                  <a:lnTo>
                    <a:pt x="678" y="838"/>
                  </a:lnTo>
                  <a:lnTo>
                    <a:pt x="678" y="839"/>
                  </a:lnTo>
                  <a:lnTo>
                    <a:pt x="679" y="839"/>
                  </a:lnTo>
                  <a:lnTo>
                    <a:pt x="679" y="840"/>
                  </a:lnTo>
                  <a:lnTo>
                    <a:pt x="679" y="840"/>
                  </a:lnTo>
                  <a:lnTo>
                    <a:pt x="680" y="841"/>
                  </a:lnTo>
                  <a:lnTo>
                    <a:pt x="680" y="841"/>
                  </a:lnTo>
                  <a:lnTo>
                    <a:pt x="681" y="842"/>
                  </a:lnTo>
                  <a:lnTo>
                    <a:pt x="681" y="842"/>
                  </a:lnTo>
                  <a:lnTo>
                    <a:pt x="681" y="842"/>
                  </a:lnTo>
                  <a:lnTo>
                    <a:pt x="682" y="843"/>
                  </a:lnTo>
                  <a:lnTo>
                    <a:pt x="682" y="843"/>
                  </a:lnTo>
                  <a:lnTo>
                    <a:pt x="683" y="844"/>
                  </a:lnTo>
                  <a:lnTo>
                    <a:pt x="683" y="844"/>
                  </a:lnTo>
                  <a:lnTo>
                    <a:pt x="684" y="845"/>
                  </a:lnTo>
                  <a:lnTo>
                    <a:pt x="684" y="845"/>
                  </a:lnTo>
                  <a:lnTo>
                    <a:pt x="684" y="846"/>
                  </a:lnTo>
                  <a:lnTo>
                    <a:pt x="684" y="846"/>
                  </a:lnTo>
                  <a:lnTo>
                    <a:pt x="685" y="847"/>
                  </a:lnTo>
                  <a:lnTo>
                    <a:pt x="685" y="847"/>
                  </a:lnTo>
                  <a:lnTo>
                    <a:pt x="686" y="847"/>
                  </a:lnTo>
                  <a:lnTo>
                    <a:pt x="686" y="848"/>
                  </a:lnTo>
                  <a:lnTo>
                    <a:pt x="687" y="848"/>
                  </a:lnTo>
                  <a:lnTo>
                    <a:pt x="687" y="849"/>
                  </a:lnTo>
                  <a:lnTo>
                    <a:pt x="687" y="849"/>
                  </a:lnTo>
                  <a:lnTo>
                    <a:pt x="688" y="849"/>
                  </a:lnTo>
                  <a:lnTo>
                    <a:pt x="688" y="850"/>
                  </a:lnTo>
                  <a:lnTo>
                    <a:pt x="689" y="850"/>
                  </a:lnTo>
                  <a:lnTo>
                    <a:pt x="689" y="851"/>
                  </a:lnTo>
                  <a:lnTo>
                    <a:pt x="689" y="851"/>
                  </a:lnTo>
                  <a:lnTo>
                    <a:pt x="690" y="852"/>
                  </a:lnTo>
                  <a:lnTo>
                    <a:pt x="690" y="852"/>
                  </a:lnTo>
                  <a:lnTo>
                    <a:pt x="691" y="853"/>
                  </a:lnTo>
                  <a:lnTo>
                    <a:pt x="691" y="853"/>
                  </a:lnTo>
                  <a:lnTo>
                    <a:pt x="691" y="854"/>
                  </a:lnTo>
                  <a:lnTo>
                    <a:pt x="692" y="854"/>
                  </a:lnTo>
                  <a:lnTo>
                    <a:pt x="692" y="854"/>
                  </a:lnTo>
                  <a:lnTo>
                    <a:pt x="692" y="855"/>
                  </a:lnTo>
                  <a:lnTo>
                    <a:pt x="693" y="855"/>
                  </a:lnTo>
                  <a:lnTo>
                    <a:pt x="693" y="856"/>
                  </a:lnTo>
                  <a:lnTo>
                    <a:pt x="694" y="856"/>
                  </a:lnTo>
                  <a:lnTo>
                    <a:pt x="694" y="857"/>
                  </a:lnTo>
                  <a:lnTo>
                    <a:pt x="694" y="857"/>
                  </a:lnTo>
                  <a:lnTo>
                    <a:pt x="695" y="858"/>
                  </a:lnTo>
                  <a:lnTo>
                    <a:pt x="695" y="858"/>
                  </a:lnTo>
                  <a:lnTo>
                    <a:pt x="696" y="858"/>
                  </a:lnTo>
                  <a:lnTo>
                    <a:pt x="696" y="859"/>
                  </a:lnTo>
                  <a:lnTo>
                    <a:pt x="696" y="859"/>
                  </a:lnTo>
                  <a:lnTo>
                    <a:pt x="697" y="860"/>
                  </a:lnTo>
                  <a:lnTo>
                    <a:pt x="697" y="860"/>
                  </a:lnTo>
                  <a:lnTo>
                    <a:pt x="698" y="861"/>
                  </a:lnTo>
                  <a:lnTo>
                    <a:pt x="698" y="861"/>
                  </a:lnTo>
                  <a:lnTo>
                    <a:pt x="698" y="861"/>
                  </a:lnTo>
                  <a:lnTo>
                    <a:pt x="699" y="862"/>
                  </a:lnTo>
                  <a:lnTo>
                    <a:pt x="699" y="862"/>
                  </a:lnTo>
                  <a:lnTo>
                    <a:pt x="700" y="863"/>
                  </a:lnTo>
                  <a:lnTo>
                    <a:pt x="700" y="863"/>
                  </a:lnTo>
                  <a:lnTo>
                    <a:pt x="700" y="864"/>
                  </a:lnTo>
                  <a:lnTo>
                    <a:pt x="701" y="864"/>
                  </a:lnTo>
                  <a:lnTo>
                    <a:pt x="701" y="865"/>
                  </a:lnTo>
                  <a:lnTo>
                    <a:pt x="702" y="865"/>
                  </a:lnTo>
                  <a:lnTo>
                    <a:pt x="702" y="865"/>
                  </a:lnTo>
                  <a:lnTo>
                    <a:pt x="702" y="866"/>
                  </a:lnTo>
                  <a:lnTo>
                    <a:pt x="703" y="866"/>
                  </a:lnTo>
                  <a:lnTo>
                    <a:pt x="703" y="867"/>
                  </a:lnTo>
                  <a:lnTo>
                    <a:pt x="704" y="867"/>
                  </a:lnTo>
                  <a:lnTo>
                    <a:pt x="704" y="868"/>
                  </a:lnTo>
                  <a:lnTo>
                    <a:pt x="704" y="868"/>
                  </a:lnTo>
                  <a:lnTo>
                    <a:pt x="705" y="868"/>
                  </a:lnTo>
                  <a:lnTo>
                    <a:pt x="705" y="869"/>
                  </a:lnTo>
                  <a:lnTo>
                    <a:pt x="705" y="869"/>
                  </a:lnTo>
                  <a:lnTo>
                    <a:pt x="706" y="870"/>
                  </a:lnTo>
                  <a:lnTo>
                    <a:pt x="706" y="870"/>
                  </a:lnTo>
                  <a:lnTo>
                    <a:pt x="707" y="870"/>
                  </a:lnTo>
                  <a:lnTo>
                    <a:pt x="707" y="871"/>
                  </a:lnTo>
                  <a:lnTo>
                    <a:pt x="708" y="871"/>
                  </a:lnTo>
                  <a:lnTo>
                    <a:pt x="708" y="872"/>
                  </a:lnTo>
                  <a:lnTo>
                    <a:pt x="708" y="872"/>
                  </a:lnTo>
                  <a:lnTo>
                    <a:pt x="709" y="873"/>
                  </a:lnTo>
                  <a:lnTo>
                    <a:pt x="709" y="873"/>
                  </a:lnTo>
                  <a:lnTo>
                    <a:pt x="709" y="873"/>
                  </a:lnTo>
                  <a:lnTo>
                    <a:pt x="710" y="874"/>
                  </a:lnTo>
                  <a:lnTo>
                    <a:pt x="710" y="874"/>
                  </a:lnTo>
                  <a:lnTo>
                    <a:pt x="711" y="875"/>
                  </a:lnTo>
                  <a:lnTo>
                    <a:pt x="711" y="875"/>
                  </a:lnTo>
                  <a:lnTo>
                    <a:pt x="712" y="875"/>
                  </a:lnTo>
                  <a:lnTo>
                    <a:pt x="712" y="876"/>
                  </a:lnTo>
                  <a:lnTo>
                    <a:pt x="712" y="876"/>
                  </a:lnTo>
                  <a:lnTo>
                    <a:pt x="713" y="877"/>
                  </a:lnTo>
                  <a:lnTo>
                    <a:pt x="713" y="877"/>
                  </a:lnTo>
                  <a:lnTo>
                    <a:pt x="713" y="878"/>
                  </a:lnTo>
                  <a:lnTo>
                    <a:pt x="714" y="878"/>
                  </a:lnTo>
                  <a:lnTo>
                    <a:pt x="714" y="878"/>
                  </a:lnTo>
                  <a:lnTo>
                    <a:pt x="715" y="879"/>
                  </a:lnTo>
                  <a:lnTo>
                    <a:pt x="715" y="879"/>
                  </a:lnTo>
                  <a:lnTo>
                    <a:pt x="715" y="880"/>
                  </a:lnTo>
                  <a:lnTo>
                    <a:pt x="716" y="880"/>
                  </a:lnTo>
                  <a:lnTo>
                    <a:pt x="716" y="881"/>
                  </a:lnTo>
                  <a:lnTo>
                    <a:pt x="717" y="881"/>
                  </a:lnTo>
                  <a:lnTo>
                    <a:pt x="717" y="881"/>
                  </a:lnTo>
                  <a:lnTo>
                    <a:pt x="717" y="882"/>
                  </a:lnTo>
                  <a:lnTo>
                    <a:pt x="718" y="882"/>
                  </a:lnTo>
                  <a:lnTo>
                    <a:pt x="718" y="883"/>
                  </a:lnTo>
                  <a:lnTo>
                    <a:pt x="719" y="883"/>
                  </a:lnTo>
                  <a:lnTo>
                    <a:pt x="719" y="883"/>
                  </a:lnTo>
                  <a:lnTo>
                    <a:pt x="719" y="884"/>
                  </a:lnTo>
                  <a:lnTo>
                    <a:pt x="720" y="884"/>
                  </a:lnTo>
                  <a:lnTo>
                    <a:pt x="720" y="885"/>
                  </a:lnTo>
                  <a:lnTo>
                    <a:pt x="721" y="885"/>
                  </a:lnTo>
                  <a:lnTo>
                    <a:pt x="721" y="886"/>
                  </a:lnTo>
                  <a:lnTo>
                    <a:pt x="722" y="886"/>
                  </a:lnTo>
                  <a:lnTo>
                    <a:pt x="722" y="886"/>
                  </a:lnTo>
                  <a:lnTo>
                    <a:pt x="722" y="887"/>
                  </a:lnTo>
                  <a:lnTo>
                    <a:pt x="722" y="887"/>
                  </a:lnTo>
                  <a:lnTo>
                    <a:pt x="723" y="888"/>
                  </a:lnTo>
                  <a:lnTo>
                    <a:pt x="723" y="888"/>
                  </a:lnTo>
                  <a:lnTo>
                    <a:pt x="724" y="888"/>
                  </a:lnTo>
                  <a:lnTo>
                    <a:pt x="724" y="889"/>
                  </a:lnTo>
                  <a:lnTo>
                    <a:pt x="724" y="889"/>
                  </a:lnTo>
                  <a:lnTo>
                    <a:pt x="725" y="890"/>
                  </a:lnTo>
                  <a:lnTo>
                    <a:pt x="725" y="890"/>
                  </a:lnTo>
                  <a:lnTo>
                    <a:pt x="726" y="890"/>
                  </a:lnTo>
                  <a:lnTo>
                    <a:pt x="726" y="891"/>
                  </a:lnTo>
                  <a:lnTo>
                    <a:pt x="727" y="891"/>
                  </a:lnTo>
                  <a:lnTo>
                    <a:pt x="727" y="892"/>
                  </a:lnTo>
                  <a:lnTo>
                    <a:pt x="727" y="892"/>
                  </a:lnTo>
                  <a:lnTo>
                    <a:pt x="728" y="892"/>
                  </a:lnTo>
                  <a:lnTo>
                    <a:pt x="728" y="893"/>
                  </a:lnTo>
                  <a:lnTo>
                    <a:pt x="729" y="893"/>
                  </a:lnTo>
                  <a:lnTo>
                    <a:pt x="729" y="894"/>
                  </a:lnTo>
                  <a:lnTo>
                    <a:pt x="729" y="894"/>
                  </a:lnTo>
                  <a:lnTo>
                    <a:pt x="730" y="894"/>
                  </a:lnTo>
                  <a:lnTo>
                    <a:pt x="730" y="895"/>
                  </a:lnTo>
                  <a:lnTo>
                    <a:pt x="730" y="895"/>
                  </a:lnTo>
                  <a:lnTo>
                    <a:pt x="731" y="896"/>
                  </a:lnTo>
                  <a:lnTo>
                    <a:pt x="731" y="896"/>
                  </a:lnTo>
                  <a:lnTo>
                    <a:pt x="731" y="897"/>
                  </a:lnTo>
                  <a:lnTo>
                    <a:pt x="732" y="897"/>
                  </a:lnTo>
                  <a:lnTo>
                    <a:pt x="732" y="897"/>
                  </a:lnTo>
                  <a:lnTo>
                    <a:pt x="733" y="898"/>
                  </a:lnTo>
                  <a:lnTo>
                    <a:pt x="733" y="898"/>
                  </a:lnTo>
                  <a:lnTo>
                    <a:pt x="734" y="899"/>
                  </a:lnTo>
                  <a:lnTo>
                    <a:pt x="734" y="899"/>
                  </a:lnTo>
                  <a:lnTo>
                    <a:pt x="734" y="899"/>
                  </a:lnTo>
                  <a:lnTo>
                    <a:pt x="735" y="900"/>
                  </a:lnTo>
                  <a:lnTo>
                    <a:pt x="735" y="900"/>
                  </a:lnTo>
                  <a:lnTo>
                    <a:pt x="736" y="901"/>
                  </a:lnTo>
                  <a:lnTo>
                    <a:pt x="736" y="901"/>
                  </a:lnTo>
                  <a:lnTo>
                    <a:pt x="736" y="901"/>
                  </a:lnTo>
                  <a:lnTo>
                    <a:pt x="737" y="902"/>
                  </a:lnTo>
                  <a:lnTo>
                    <a:pt x="737" y="902"/>
                  </a:lnTo>
                  <a:lnTo>
                    <a:pt x="738" y="903"/>
                  </a:lnTo>
                  <a:lnTo>
                    <a:pt x="738" y="903"/>
                  </a:lnTo>
                  <a:lnTo>
                    <a:pt x="738" y="903"/>
                  </a:lnTo>
                  <a:lnTo>
                    <a:pt x="739" y="904"/>
                  </a:lnTo>
                  <a:lnTo>
                    <a:pt x="739" y="904"/>
                  </a:lnTo>
                  <a:lnTo>
                    <a:pt x="739" y="904"/>
                  </a:lnTo>
                  <a:lnTo>
                    <a:pt x="740" y="905"/>
                  </a:lnTo>
                  <a:lnTo>
                    <a:pt x="740" y="905"/>
                  </a:lnTo>
                  <a:lnTo>
                    <a:pt x="741" y="906"/>
                  </a:lnTo>
                  <a:lnTo>
                    <a:pt x="741" y="906"/>
                  </a:lnTo>
                  <a:lnTo>
                    <a:pt x="741" y="906"/>
                  </a:lnTo>
                  <a:lnTo>
                    <a:pt x="742" y="907"/>
                  </a:lnTo>
                  <a:lnTo>
                    <a:pt x="742" y="907"/>
                  </a:lnTo>
                  <a:lnTo>
                    <a:pt x="743" y="908"/>
                  </a:lnTo>
                  <a:lnTo>
                    <a:pt x="743" y="908"/>
                  </a:lnTo>
                  <a:lnTo>
                    <a:pt x="743" y="908"/>
                  </a:lnTo>
                  <a:lnTo>
                    <a:pt x="744" y="909"/>
                  </a:lnTo>
                  <a:lnTo>
                    <a:pt x="744" y="909"/>
                  </a:lnTo>
                  <a:lnTo>
                    <a:pt x="745" y="910"/>
                  </a:lnTo>
                  <a:lnTo>
                    <a:pt x="745" y="910"/>
                  </a:lnTo>
                  <a:lnTo>
                    <a:pt x="746" y="910"/>
                  </a:lnTo>
                  <a:lnTo>
                    <a:pt x="746" y="911"/>
                  </a:lnTo>
                  <a:lnTo>
                    <a:pt x="746" y="911"/>
                  </a:lnTo>
                  <a:lnTo>
                    <a:pt x="747" y="911"/>
                  </a:lnTo>
                  <a:lnTo>
                    <a:pt x="747" y="912"/>
                  </a:lnTo>
                  <a:lnTo>
                    <a:pt x="747" y="912"/>
                  </a:lnTo>
                  <a:lnTo>
                    <a:pt x="748" y="913"/>
                  </a:lnTo>
                  <a:lnTo>
                    <a:pt x="748" y="913"/>
                  </a:lnTo>
                  <a:lnTo>
                    <a:pt x="749" y="913"/>
                  </a:lnTo>
                  <a:lnTo>
                    <a:pt x="749" y="914"/>
                  </a:lnTo>
                  <a:lnTo>
                    <a:pt x="749" y="914"/>
                  </a:lnTo>
                  <a:lnTo>
                    <a:pt x="750" y="915"/>
                  </a:lnTo>
                  <a:lnTo>
                    <a:pt x="750" y="915"/>
                  </a:lnTo>
                  <a:lnTo>
                    <a:pt x="751" y="915"/>
                  </a:lnTo>
                  <a:lnTo>
                    <a:pt x="751" y="916"/>
                  </a:lnTo>
                  <a:lnTo>
                    <a:pt x="751" y="916"/>
                  </a:lnTo>
                  <a:lnTo>
                    <a:pt x="752" y="916"/>
                  </a:lnTo>
                  <a:lnTo>
                    <a:pt x="752" y="917"/>
                  </a:lnTo>
                  <a:lnTo>
                    <a:pt x="753" y="917"/>
                  </a:lnTo>
                  <a:lnTo>
                    <a:pt x="753" y="918"/>
                  </a:lnTo>
                  <a:lnTo>
                    <a:pt x="753" y="918"/>
                  </a:lnTo>
                  <a:lnTo>
                    <a:pt x="754" y="918"/>
                  </a:lnTo>
                  <a:lnTo>
                    <a:pt x="754" y="919"/>
                  </a:lnTo>
                  <a:lnTo>
                    <a:pt x="755" y="919"/>
                  </a:lnTo>
                  <a:lnTo>
                    <a:pt x="755" y="920"/>
                  </a:lnTo>
                  <a:lnTo>
                    <a:pt x="755" y="920"/>
                  </a:lnTo>
                  <a:lnTo>
                    <a:pt x="756" y="920"/>
                  </a:lnTo>
                  <a:lnTo>
                    <a:pt x="756" y="921"/>
                  </a:lnTo>
                  <a:lnTo>
                    <a:pt x="756" y="921"/>
                  </a:lnTo>
                  <a:lnTo>
                    <a:pt x="757" y="921"/>
                  </a:lnTo>
                  <a:lnTo>
                    <a:pt x="757" y="922"/>
                  </a:lnTo>
                  <a:lnTo>
                    <a:pt x="758" y="922"/>
                  </a:lnTo>
                  <a:lnTo>
                    <a:pt x="758" y="923"/>
                  </a:lnTo>
                  <a:lnTo>
                    <a:pt x="759" y="923"/>
                  </a:lnTo>
                  <a:lnTo>
                    <a:pt x="759" y="923"/>
                  </a:lnTo>
                  <a:lnTo>
                    <a:pt x="759" y="924"/>
                  </a:lnTo>
                  <a:lnTo>
                    <a:pt x="760" y="924"/>
                  </a:lnTo>
                  <a:lnTo>
                    <a:pt x="760" y="925"/>
                  </a:lnTo>
                  <a:lnTo>
                    <a:pt x="760" y="925"/>
                  </a:lnTo>
                  <a:lnTo>
                    <a:pt x="761" y="925"/>
                  </a:lnTo>
                  <a:lnTo>
                    <a:pt x="761" y="926"/>
                  </a:lnTo>
                  <a:lnTo>
                    <a:pt x="762" y="926"/>
                  </a:lnTo>
                  <a:lnTo>
                    <a:pt x="762" y="926"/>
                  </a:lnTo>
                  <a:lnTo>
                    <a:pt x="762" y="927"/>
                  </a:lnTo>
                  <a:lnTo>
                    <a:pt x="763" y="927"/>
                  </a:lnTo>
                  <a:lnTo>
                    <a:pt x="763" y="927"/>
                  </a:lnTo>
                  <a:lnTo>
                    <a:pt x="764" y="928"/>
                  </a:lnTo>
                  <a:lnTo>
                    <a:pt x="764" y="928"/>
                  </a:lnTo>
                  <a:lnTo>
                    <a:pt x="764" y="929"/>
                  </a:lnTo>
                  <a:lnTo>
                    <a:pt x="765" y="929"/>
                  </a:lnTo>
                  <a:lnTo>
                    <a:pt x="765" y="929"/>
                  </a:lnTo>
                  <a:lnTo>
                    <a:pt x="766" y="930"/>
                  </a:lnTo>
                  <a:lnTo>
                    <a:pt x="766" y="930"/>
                  </a:lnTo>
                  <a:lnTo>
                    <a:pt x="766" y="930"/>
                  </a:lnTo>
                  <a:lnTo>
                    <a:pt x="767" y="931"/>
                  </a:lnTo>
                  <a:lnTo>
                    <a:pt x="767" y="931"/>
                  </a:lnTo>
                  <a:lnTo>
                    <a:pt x="767" y="932"/>
                  </a:lnTo>
                  <a:lnTo>
                    <a:pt x="768" y="932"/>
                  </a:lnTo>
                  <a:lnTo>
                    <a:pt x="768" y="932"/>
                  </a:lnTo>
                  <a:lnTo>
                    <a:pt x="769" y="933"/>
                  </a:lnTo>
                  <a:lnTo>
                    <a:pt x="769" y="933"/>
                  </a:lnTo>
                  <a:lnTo>
                    <a:pt x="770" y="933"/>
                  </a:lnTo>
                  <a:lnTo>
                    <a:pt x="770" y="934"/>
                  </a:lnTo>
                  <a:lnTo>
                    <a:pt x="770" y="934"/>
                  </a:lnTo>
                  <a:lnTo>
                    <a:pt x="771" y="935"/>
                  </a:lnTo>
                  <a:lnTo>
                    <a:pt x="771" y="935"/>
                  </a:lnTo>
                  <a:lnTo>
                    <a:pt x="772" y="935"/>
                  </a:lnTo>
                  <a:lnTo>
                    <a:pt x="772" y="936"/>
                  </a:lnTo>
                  <a:lnTo>
                    <a:pt x="772" y="936"/>
                  </a:lnTo>
                  <a:lnTo>
                    <a:pt x="773" y="936"/>
                  </a:lnTo>
                  <a:lnTo>
                    <a:pt x="773" y="937"/>
                  </a:lnTo>
                  <a:lnTo>
                    <a:pt x="774" y="937"/>
                  </a:lnTo>
                  <a:lnTo>
                    <a:pt x="774" y="937"/>
                  </a:lnTo>
                  <a:lnTo>
                    <a:pt x="774" y="938"/>
                  </a:lnTo>
                  <a:lnTo>
                    <a:pt x="775" y="938"/>
                  </a:lnTo>
                  <a:lnTo>
                    <a:pt x="775" y="939"/>
                  </a:lnTo>
                  <a:lnTo>
                    <a:pt x="776" y="939"/>
                  </a:lnTo>
                  <a:lnTo>
                    <a:pt x="776" y="939"/>
                  </a:lnTo>
                  <a:lnTo>
                    <a:pt x="776" y="940"/>
                  </a:lnTo>
                  <a:lnTo>
                    <a:pt x="777" y="940"/>
                  </a:lnTo>
                  <a:lnTo>
                    <a:pt x="777" y="940"/>
                  </a:lnTo>
                  <a:lnTo>
                    <a:pt x="777" y="941"/>
                  </a:lnTo>
                  <a:lnTo>
                    <a:pt x="778" y="941"/>
                  </a:lnTo>
                  <a:lnTo>
                    <a:pt x="778" y="941"/>
                  </a:lnTo>
                  <a:lnTo>
                    <a:pt x="779" y="942"/>
                  </a:lnTo>
                  <a:lnTo>
                    <a:pt x="779" y="942"/>
                  </a:lnTo>
                  <a:lnTo>
                    <a:pt x="779" y="943"/>
                  </a:lnTo>
                  <a:lnTo>
                    <a:pt x="780" y="943"/>
                  </a:lnTo>
                  <a:lnTo>
                    <a:pt x="780" y="943"/>
                  </a:lnTo>
                  <a:lnTo>
                    <a:pt x="781" y="944"/>
                  </a:lnTo>
                  <a:lnTo>
                    <a:pt x="781" y="944"/>
                  </a:lnTo>
                  <a:lnTo>
                    <a:pt x="781" y="944"/>
                  </a:lnTo>
                  <a:lnTo>
                    <a:pt x="782" y="945"/>
                  </a:lnTo>
                  <a:lnTo>
                    <a:pt x="782" y="945"/>
                  </a:lnTo>
                  <a:lnTo>
                    <a:pt x="783" y="945"/>
                  </a:lnTo>
                  <a:lnTo>
                    <a:pt x="783" y="946"/>
                  </a:lnTo>
                  <a:lnTo>
                    <a:pt x="784" y="946"/>
                  </a:lnTo>
                  <a:lnTo>
                    <a:pt x="784" y="946"/>
                  </a:lnTo>
                  <a:lnTo>
                    <a:pt x="784" y="947"/>
                  </a:lnTo>
                  <a:lnTo>
                    <a:pt x="784" y="947"/>
                  </a:lnTo>
                  <a:lnTo>
                    <a:pt x="785" y="948"/>
                  </a:lnTo>
                  <a:lnTo>
                    <a:pt x="785" y="948"/>
                  </a:lnTo>
                  <a:lnTo>
                    <a:pt x="786" y="948"/>
                  </a:lnTo>
                  <a:lnTo>
                    <a:pt x="786" y="949"/>
                  </a:lnTo>
                  <a:lnTo>
                    <a:pt x="786" y="949"/>
                  </a:lnTo>
                  <a:lnTo>
                    <a:pt x="787" y="949"/>
                  </a:lnTo>
                  <a:lnTo>
                    <a:pt x="787" y="950"/>
                  </a:lnTo>
                  <a:lnTo>
                    <a:pt x="788" y="950"/>
                  </a:lnTo>
                  <a:lnTo>
                    <a:pt x="788" y="950"/>
                  </a:lnTo>
                  <a:lnTo>
                    <a:pt x="789" y="951"/>
                  </a:lnTo>
                  <a:lnTo>
                    <a:pt x="789" y="951"/>
                  </a:lnTo>
                  <a:lnTo>
                    <a:pt x="789" y="951"/>
                  </a:lnTo>
                  <a:lnTo>
                    <a:pt x="790" y="952"/>
                  </a:lnTo>
                  <a:lnTo>
                    <a:pt x="790" y="952"/>
                  </a:lnTo>
                  <a:lnTo>
                    <a:pt x="791" y="953"/>
                  </a:lnTo>
                  <a:lnTo>
                    <a:pt x="791" y="953"/>
                  </a:lnTo>
                  <a:lnTo>
                    <a:pt x="791" y="953"/>
                  </a:lnTo>
                  <a:lnTo>
                    <a:pt x="792" y="954"/>
                  </a:lnTo>
                  <a:lnTo>
                    <a:pt x="792" y="954"/>
                  </a:lnTo>
                  <a:lnTo>
                    <a:pt x="793" y="954"/>
                  </a:lnTo>
                  <a:lnTo>
                    <a:pt x="793" y="955"/>
                  </a:lnTo>
                  <a:lnTo>
                    <a:pt x="793" y="955"/>
                  </a:lnTo>
                  <a:lnTo>
                    <a:pt x="794" y="955"/>
                  </a:lnTo>
                  <a:lnTo>
                    <a:pt x="794" y="956"/>
                  </a:lnTo>
                  <a:lnTo>
                    <a:pt x="794" y="956"/>
                  </a:lnTo>
                  <a:lnTo>
                    <a:pt x="795" y="956"/>
                  </a:lnTo>
                  <a:lnTo>
                    <a:pt x="795" y="957"/>
                  </a:lnTo>
                  <a:lnTo>
                    <a:pt x="796" y="957"/>
                  </a:lnTo>
                  <a:lnTo>
                    <a:pt x="796" y="958"/>
                  </a:lnTo>
                  <a:lnTo>
                    <a:pt x="796" y="958"/>
                  </a:lnTo>
                  <a:lnTo>
                    <a:pt x="797" y="958"/>
                  </a:lnTo>
                  <a:lnTo>
                    <a:pt x="797" y="958"/>
                  </a:lnTo>
                  <a:lnTo>
                    <a:pt x="798" y="959"/>
                  </a:lnTo>
                  <a:lnTo>
                    <a:pt x="798" y="959"/>
                  </a:lnTo>
                  <a:lnTo>
                    <a:pt x="798" y="960"/>
                  </a:lnTo>
                  <a:lnTo>
                    <a:pt x="799" y="960"/>
                  </a:lnTo>
                  <a:lnTo>
                    <a:pt x="799" y="960"/>
                  </a:lnTo>
                  <a:lnTo>
                    <a:pt x="800" y="961"/>
                  </a:lnTo>
                  <a:lnTo>
                    <a:pt x="800" y="961"/>
                  </a:lnTo>
                  <a:lnTo>
                    <a:pt x="801" y="961"/>
                  </a:lnTo>
                  <a:lnTo>
                    <a:pt x="801" y="962"/>
                  </a:lnTo>
                  <a:lnTo>
                    <a:pt x="801" y="962"/>
                  </a:lnTo>
                  <a:lnTo>
                    <a:pt x="801" y="962"/>
                  </a:lnTo>
                  <a:lnTo>
                    <a:pt x="802" y="963"/>
                  </a:lnTo>
                  <a:lnTo>
                    <a:pt x="802" y="963"/>
                  </a:lnTo>
                  <a:lnTo>
                    <a:pt x="803" y="963"/>
                  </a:lnTo>
                  <a:lnTo>
                    <a:pt x="803" y="964"/>
                  </a:lnTo>
                  <a:lnTo>
                    <a:pt x="804" y="964"/>
                  </a:lnTo>
                  <a:lnTo>
                    <a:pt x="804" y="964"/>
                  </a:lnTo>
                  <a:lnTo>
                    <a:pt x="804" y="965"/>
                  </a:lnTo>
                  <a:lnTo>
                    <a:pt x="805" y="965"/>
                  </a:lnTo>
                  <a:lnTo>
                    <a:pt x="805" y="965"/>
                  </a:lnTo>
                  <a:lnTo>
                    <a:pt x="805" y="966"/>
                  </a:lnTo>
                  <a:lnTo>
                    <a:pt x="806" y="966"/>
                  </a:lnTo>
                  <a:lnTo>
                    <a:pt x="806" y="966"/>
                  </a:lnTo>
                  <a:lnTo>
                    <a:pt x="807" y="967"/>
                  </a:lnTo>
                  <a:lnTo>
                    <a:pt x="807" y="967"/>
                  </a:lnTo>
                  <a:lnTo>
                    <a:pt x="808" y="967"/>
                  </a:lnTo>
                  <a:lnTo>
                    <a:pt x="808" y="968"/>
                  </a:lnTo>
                  <a:lnTo>
                    <a:pt x="808" y="968"/>
                  </a:lnTo>
                  <a:lnTo>
                    <a:pt x="809" y="968"/>
                  </a:lnTo>
                  <a:lnTo>
                    <a:pt x="809" y="969"/>
                  </a:lnTo>
                  <a:lnTo>
                    <a:pt x="809" y="969"/>
                  </a:lnTo>
                  <a:lnTo>
                    <a:pt x="810" y="970"/>
                  </a:lnTo>
                  <a:lnTo>
                    <a:pt x="810" y="970"/>
                  </a:lnTo>
                  <a:lnTo>
                    <a:pt x="811" y="970"/>
                  </a:lnTo>
                  <a:lnTo>
                    <a:pt x="811" y="970"/>
                  </a:lnTo>
                  <a:lnTo>
                    <a:pt x="811" y="971"/>
                  </a:lnTo>
                  <a:lnTo>
                    <a:pt x="812" y="971"/>
                  </a:lnTo>
                  <a:lnTo>
                    <a:pt x="812" y="972"/>
                  </a:lnTo>
                  <a:lnTo>
                    <a:pt x="813" y="972"/>
                  </a:lnTo>
                  <a:lnTo>
                    <a:pt x="813" y="972"/>
                  </a:lnTo>
                  <a:lnTo>
                    <a:pt x="813" y="973"/>
                  </a:lnTo>
                  <a:lnTo>
                    <a:pt x="814" y="973"/>
                  </a:lnTo>
                  <a:lnTo>
                    <a:pt x="814" y="973"/>
                  </a:lnTo>
                  <a:lnTo>
                    <a:pt x="815" y="974"/>
                  </a:lnTo>
                  <a:lnTo>
                    <a:pt x="815" y="974"/>
                  </a:lnTo>
                  <a:lnTo>
                    <a:pt x="815" y="974"/>
                  </a:lnTo>
                  <a:lnTo>
                    <a:pt x="816" y="975"/>
                  </a:lnTo>
                  <a:lnTo>
                    <a:pt x="816" y="975"/>
                  </a:lnTo>
                  <a:lnTo>
                    <a:pt x="817" y="975"/>
                  </a:lnTo>
                  <a:lnTo>
                    <a:pt x="817" y="976"/>
                  </a:lnTo>
                  <a:lnTo>
                    <a:pt x="817" y="976"/>
                  </a:lnTo>
                  <a:lnTo>
                    <a:pt x="818" y="976"/>
                  </a:lnTo>
                  <a:lnTo>
                    <a:pt x="818" y="977"/>
                  </a:lnTo>
                  <a:lnTo>
                    <a:pt x="819" y="977"/>
                  </a:lnTo>
                  <a:lnTo>
                    <a:pt x="819" y="977"/>
                  </a:lnTo>
                  <a:lnTo>
                    <a:pt x="819" y="978"/>
                  </a:lnTo>
                  <a:lnTo>
                    <a:pt x="820" y="978"/>
                  </a:lnTo>
                  <a:lnTo>
                    <a:pt x="820" y="978"/>
                  </a:lnTo>
                  <a:lnTo>
                    <a:pt x="821" y="979"/>
                  </a:lnTo>
                  <a:lnTo>
                    <a:pt x="821" y="979"/>
                  </a:lnTo>
                  <a:lnTo>
                    <a:pt x="821" y="979"/>
                  </a:lnTo>
                  <a:lnTo>
                    <a:pt x="822" y="980"/>
                  </a:lnTo>
                  <a:lnTo>
                    <a:pt x="822" y="980"/>
                  </a:lnTo>
                  <a:lnTo>
                    <a:pt x="822" y="980"/>
                  </a:lnTo>
                  <a:lnTo>
                    <a:pt x="823" y="981"/>
                  </a:lnTo>
                  <a:lnTo>
                    <a:pt x="823" y="981"/>
                  </a:lnTo>
                  <a:lnTo>
                    <a:pt x="824" y="981"/>
                  </a:lnTo>
                  <a:lnTo>
                    <a:pt x="824" y="982"/>
                  </a:lnTo>
                  <a:lnTo>
                    <a:pt x="824" y="982"/>
                  </a:lnTo>
                  <a:lnTo>
                    <a:pt x="825" y="982"/>
                  </a:lnTo>
                  <a:lnTo>
                    <a:pt x="825" y="982"/>
                  </a:lnTo>
                  <a:lnTo>
                    <a:pt x="826" y="983"/>
                  </a:lnTo>
                  <a:lnTo>
                    <a:pt x="826" y="983"/>
                  </a:lnTo>
                  <a:lnTo>
                    <a:pt x="826" y="984"/>
                  </a:lnTo>
                  <a:lnTo>
                    <a:pt x="827" y="984"/>
                  </a:lnTo>
                  <a:lnTo>
                    <a:pt x="827" y="984"/>
                  </a:lnTo>
                  <a:lnTo>
                    <a:pt x="828" y="984"/>
                  </a:lnTo>
                  <a:lnTo>
                    <a:pt x="828" y="985"/>
                  </a:lnTo>
                  <a:lnTo>
                    <a:pt x="829" y="985"/>
                  </a:lnTo>
                  <a:lnTo>
                    <a:pt x="829" y="986"/>
                  </a:lnTo>
                  <a:lnTo>
                    <a:pt x="829" y="986"/>
                  </a:lnTo>
                  <a:lnTo>
                    <a:pt x="830" y="986"/>
                  </a:lnTo>
                  <a:lnTo>
                    <a:pt x="830" y="987"/>
                  </a:lnTo>
                  <a:lnTo>
                    <a:pt x="830" y="987"/>
                  </a:lnTo>
                  <a:lnTo>
                    <a:pt x="831" y="987"/>
                  </a:lnTo>
                  <a:lnTo>
                    <a:pt x="831" y="987"/>
                  </a:lnTo>
                  <a:lnTo>
                    <a:pt x="832" y="988"/>
                  </a:lnTo>
                  <a:lnTo>
                    <a:pt x="832" y="988"/>
                  </a:lnTo>
                  <a:lnTo>
                    <a:pt x="832" y="989"/>
                  </a:lnTo>
                  <a:lnTo>
                    <a:pt x="833" y="989"/>
                  </a:lnTo>
                  <a:lnTo>
                    <a:pt x="833" y="989"/>
                  </a:lnTo>
                  <a:lnTo>
                    <a:pt x="834" y="989"/>
                  </a:lnTo>
                  <a:lnTo>
                    <a:pt x="834" y="990"/>
                  </a:lnTo>
                  <a:lnTo>
                    <a:pt x="834" y="990"/>
                  </a:lnTo>
                  <a:lnTo>
                    <a:pt x="835" y="990"/>
                  </a:lnTo>
                  <a:lnTo>
                    <a:pt x="835" y="991"/>
                  </a:lnTo>
                  <a:lnTo>
                    <a:pt x="836" y="991"/>
                  </a:lnTo>
                  <a:lnTo>
                    <a:pt x="836" y="992"/>
                  </a:lnTo>
                  <a:lnTo>
                    <a:pt x="836" y="992"/>
                  </a:lnTo>
                  <a:lnTo>
                    <a:pt x="837" y="992"/>
                  </a:lnTo>
                  <a:lnTo>
                    <a:pt x="837" y="992"/>
                  </a:lnTo>
                  <a:lnTo>
                    <a:pt x="838" y="993"/>
                  </a:lnTo>
                  <a:lnTo>
                    <a:pt x="838" y="993"/>
                  </a:lnTo>
                  <a:lnTo>
                    <a:pt x="839" y="993"/>
                  </a:lnTo>
                  <a:lnTo>
                    <a:pt x="839" y="994"/>
                  </a:lnTo>
                  <a:lnTo>
                    <a:pt x="839" y="994"/>
                  </a:lnTo>
                  <a:lnTo>
                    <a:pt x="839" y="994"/>
                  </a:lnTo>
                  <a:lnTo>
                    <a:pt x="840" y="995"/>
                  </a:lnTo>
                  <a:lnTo>
                    <a:pt x="840" y="995"/>
                  </a:lnTo>
                  <a:lnTo>
                    <a:pt x="841" y="995"/>
                  </a:lnTo>
                  <a:lnTo>
                    <a:pt x="841" y="996"/>
                  </a:lnTo>
                  <a:lnTo>
                    <a:pt x="841" y="996"/>
                  </a:lnTo>
                  <a:lnTo>
                    <a:pt x="842" y="996"/>
                  </a:lnTo>
                  <a:lnTo>
                    <a:pt x="842" y="996"/>
                  </a:lnTo>
                  <a:lnTo>
                    <a:pt x="843" y="997"/>
                  </a:lnTo>
                  <a:lnTo>
                    <a:pt x="843" y="997"/>
                  </a:lnTo>
                  <a:lnTo>
                    <a:pt x="844" y="997"/>
                  </a:lnTo>
                  <a:lnTo>
                    <a:pt x="844" y="998"/>
                  </a:lnTo>
                  <a:lnTo>
                    <a:pt x="844" y="998"/>
                  </a:lnTo>
                  <a:lnTo>
                    <a:pt x="845" y="998"/>
                  </a:lnTo>
                  <a:lnTo>
                    <a:pt x="845" y="999"/>
                  </a:lnTo>
                  <a:lnTo>
                    <a:pt x="846" y="999"/>
                  </a:lnTo>
                  <a:lnTo>
                    <a:pt x="846" y="999"/>
                  </a:lnTo>
                  <a:lnTo>
                    <a:pt x="846" y="1000"/>
                  </a:lnTo>
                  <a:lnTo>
                    <a:pt x="847" y="1000"/>
                  </a:lnTo>
                  <a:lnTo>
                    <a:pt x="847" y="1000"/>
                  </a:lnTo>
                  <a:lnTo>
                    <a:pt x="847" y="1001"/>
                  </a:lnTo>
                  <a:lnTo>
                    <a:pt x="848" y="1001"/>
                  </a:lnTo>
                  <a:lnTo>
                    <a:pt x="848" y="1001"/>
                  </a:lnTo>
                  <a:lnTo>
                    <a:pt x="849" y="1002"/>
                  </a:lnTo>
                  <a:lnTo>
                    <a:pt x="849" y="1002"/>
                  </a:lnTo>
                  <a:lnTo>
                    <a:pt x="849" y="1002"/>
                  </a:lnTo>
                  <a:lnTo>
                    <a:pt x="850" y="1003"/>
                  </a:lnTo>
                  <a:lnTo>
                    <a:pt x="850" y="1003"/>
                  </a:lnTo>
                  <a:lnTo>
                    <a:pt x="851" y="1003"/>
                  </a:lnTo>
                  <a:lnTo>
                    <a:pt x="851" y="1004"/>
                  </a:lnTo>
                  <a:lnTo>
                    <a:pt x="851" y="1004"/>
                  </a:lnTo>
                  <a:lnTo>
                    <a:pt x="852" y="1004"/>
                  </a:lnTo>
                  <a:lnTo>
                    <a:pt x="852" y="1004"/>
                  </a:lnTo>
                  <a:lnTo>
                    <a:pt x="853" y="1005"/>
                  </a:lnTo>
                  <a:lnTo>
                    <a:pt x="853" y="1005"/>
                  </a:lnTo>
                  <a:lnTo>
                    <a:pt x="853" y="1005"/>
                  </a:lnTo>
                  <a:lnTo>
                    <a:pt x="854" y="1006"/>
                  </a:lnTo>
                  <a:lnTo>
                    <a:pt x="854" y="1006"/>
                  </a:lnTo>
                  <a:lnTo>
                    <a:pt x="855" y="1006"/>
                  </a:lnTo>
                  <a:lnTo>
                    <a:pt x="855" y="1007"/>
                  </a:lnTo>
                  <a:lnTo>
                    <a:pt x="855" y="1007"/>
                  </a:lnTo>
                  <a:lnTo>
                    <a:pt x="856" y="1007"/>
                  </a:lnTo>
                  <a:lnTo>
                    <a:pt x="856" y="1008"/>
                  </a:lnTo>
                  <a:lnTo>
                    <a:pt x="856" y="1008"/>
                  </a:lnTo>
                  <a:lnTo>
                    <a:pt x="857" y="1008"/>
                  </a:lnTo>
                  <a:lnTo>
                    <a:pt x="857" y="1008"/>
                  </a:lnTo>
                  <a:lnTo>
                    <a:pt x="858" y="1009"/>
                  </a:lnTo>
                  <a:lnTo>
                    <a:pt x="858" y="1009"/>
                  </a:lnTo>
                  <a:lnTo>
                    <a:pt x="859" y="1009"/>
                  </a:lnTo>
                  <a:lnTo>
                    <a:pt x="859" y="1010"/>
                  </a:lnTo>
                  <a:lnTo>
                    <a:pt x="859" y="1010"/>
                  </a:lnTo>
                  <a:lnTo>
                    <a:pt x="860" y="1010"/>
                  </a:lnTo>
                  <a:lnTo>
                    <a:pt x="860" y="1011"/>
                  </a:lnTo>
                  <a:lnTo>
                    <a:pt x="860" y="1011"/>
                  </a:lnTo>
                  <a:lnTo>
                    <a:pt x="861" y="1011"/>
                  </a:lnTo>
                  <a:lnTo>
                    <a:pt x="861" y="1012"/>
                  </a:lnTo>
                  <a:lnTo>
                    <a:pt x="862" y="1012"/>
                  </a:lnTo>
                  <a:lnTo>
                    <a:pt x="862" y="1012"/>
                  </a:lnTo>
                  <a:lnTo>
                    <a:pt x="863" y="1013"/>
                  </a:lnTo>
                  <a:lnTo>
                    <a:pt x="863" y="1013"/>
                  </a:lnTo>
                  <a:lnTo>
                    <a:pt x="863" y="1013"/>
                  </a:lnTo>
                  <a:lnTo>
                    <a:pt x="864" y="1013"/>
                  </a:lnTo>
                  <a:lnTo>
                    <a:pt x="864" y="1014"/>
                  </a:lnTo>
                  <a:lnTo>
                    <a:pt x="864" y="1014"/>
                  </a:lnTo>
                  <a:lnTo>
                    <a:pt x="865" y="1014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Rectangle 58">
              <a:extLst>
                <a:ext uri="{FF2B5EF4-FFF2-40B4-BE49-F238E27FC236}">
                  <a16:creationId xmlns:a16="http://schemas.microsoft.com/office/drawing/2014/main" id="{2F7C3DFF-DCC3-4222-8E1E-B695890BD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638" y="999808"/>
              <a:ext cx="3138488" cy="3608388"/>
            </a:xfrm>
            <a:prstGeom prst="rect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7047FBA-8F3D-4307-A019-F8921307F77D}"/>
              </a:ext>
            </a:extLst>
          </p:cNvPr>
          <p:cNvSpPr txBox="1"/>
          <p:nvPr/>
        </p:nvSpPr>
        <p:spPr>
          <a:xfrm>
            <a:off x="3790214" y="5866029"/>
            <a:ext cx="266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Frequency [GHz]</a:t>
            </a:r>
            <a:endParaRPr kumimoji="1" lang="ja-JP" altLang="en-US" sz="24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76F2A99-7ECE-46AD-9DAF-0ADAFE2D179F}"/>
              </a:ext>
            </a:extLst>
          </p:cNvPr>
          <p:cNvSpPr txBox="1"/>
          <p:nvPr/>
        </p:nvSpPr>
        <p:spPr>
          <a:xfrm rot="16200000">
            <a:off x="-274449" y="2681855"/>
            <a:ext cx="191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11</a:t>
            </a:r>
            <a:r>
              <a:rPr kumimoji="1" lang="en-US" altLang="ja-JP" sz="2400" dirty="0"/>
              <a:t>|,|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21</a:t>
            </a:r>
            <a:r>
              <a:rPr kumimoji="1" lang="en-US" altLang="ja-JP" sz="2400" dirty="0"/>
              <a:t>| [dB]</a:t>
            </a:r>
            <a:endParaRPr kumimoji="1" lang="ja-JP" altLang="en-US" sz="2400" dirty="0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DEA7CAC-B5D5-494D-80C3-D17C21A96BB4}"/>
              </a:ext>
            </a:extLst>
          </p:cNvPr>
          <p:cNvCxnSpPr>
            <a:cxnSpLocks/>
          </p:cNvCxnSpPr>
          <p:nvPr/>
        </p:nvCxnSpPr>
        <p:spPr>
          <a:xfrm>
            <a:off x="6452573" y="4843128"/>
            <a:ext cx="652337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2A99A2-891A-497B-8C8C-FB7253A739BD}"/>
              </a:ext>
            </a:extLst>
          </p:cNvPr>
          <p:cNvSpPr txBox="1"/>
          <p:nvPr/>
        </p:nvSpPr>
        <p:spPr>
          <a:xfrm>
            <a:off x="7166053" y="4593652"/>
            <a:ext cx="8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11</a:t>
            </a:r>
            <a:r>
              <a:rPr kumimoji="1" lang="en-US" altLang="ja-JP" sz="2400" dirty="0"/>
              <a:t>|</a:t>
            </a:r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38BF63-7035-48CB-8765-2F5409DE693D}"/>
              </a:ext>
            </a:extLst>
          </p:cNvPr>
          <p:cNvSpPr txBox="1"/>
          <p:nvPr/>
        </p:nvSpPr>
        <p:spPr>
          <a:xfrm>
            <a:off x="7155369" y="4962177"/>
            <a:ext cx="8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21</a:t>
            </a:r>
            <a:r>
              <a:rPr kumimoji="1" lang="en-US" altLang="ja-JP" sz="2400" dirty="0"/>
              <a:t>|</a:t>
            </a:r>
            <a:endParaRPr kumimoji="1" lang="ja-JP" altLang="en-US" sz="24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B27E750-C3CE-4D8A-8BC0-EE7B43852AB8}"/>
              </a:ext>
            </a:extLst>
          </p:cNvPr>
          <p:cNvCxnSpPr>
            <a:cxnSpLocks/>
          </p:cNvCxnSpPr>
          <p:nvPr/>
        </p:nvCxnSpPr>
        <p:spPr>
          <a:xfrm>
            <a:off x="6452573" y="5193009"/>
            <a:ext cx="652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92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56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4E5EF884-A4A6-435D-9439-7FEDB9707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200" t="14017" b="20420"/>
          <a:stretch/>
        </p:blipFill>
        <p:spPr>
          <a:xfrm>
            <a:off x="2816110" y="2215295"/>
            <a:ext cx="5885783" cy="74692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74E53EF-30BF-4F32-BF3F-0ED6D8B76F4E}"/>
              </a:ext>
            </a:extLst>
          </p:cNvPr>
          <p:cNvSpPr txBox="1"/>
          <p:nvPr/>
        </p:nvSpPr>
        <p:spPr>
          <a:xfrm>
            <a:off x="4115363" y="5910560"/>
            <a:ext cx="3303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2400" dirty="0">
                <a:solidFill>
                  <a:prstClr val="black"/>
                </a:solidFill>
                <a:latin typeface="Times New Roman"/>
                <a:ea typeface="游ゴシック"/>
              </a:rPr>
              <a:t>(b) Folded Loop Antenna</a:t>
            </a:r>
            <a:endParaRPr lang="en-US" sz="2400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AA728352-B8BF-4E7A-B88A-9D1345C5C8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455" t="9710" r="7699" b="14773"/>
          <a:stretch/>
        </p:blipFill>
        <p:spPr>
          <a:xfrm>
            <a:off x="5052562" y="1049294"/>
            <a:ext cx="1792893" cy="107594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0FC0389-63C8-4499-A1BB-1F8960B145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4647" r="6977" b="3112"/>
          <a:stretch/>
        </p:blipFill>
        <p:spPr>
          <a:xfrm>
            <a:off x="3172700" y="861757"/>
            <a:ext cx="1822919" cy="12978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47316BB-990F-473B-B6D7-2AE908403B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1675" r="14888" b="4223"/>
          <a:stretch/>
        </p:blipFill>
        <p:spPr>
          <a:xfrm>
            <a:off x="6902398" y="935671"/>
            <a:ext cx="1831596" cy="1189568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9B05FEF2-527D-4B49-9BFE-0F84003B8C7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4425"/>
          <a:stretch>
            <a:fillRect/>
          </a:stretch>
        </p:blipFill>
        <p:spPr>
          <a:xfrm>
            <a:off x="1924651" y="1905213"/>
            <a:ext cx="725536" cy="855980"/>
          </a:xfrm>
          <a:custGeom>
            <a:avLst/>
            <a:gdLst>
              <a:gd name="connsiteX0" fmla="*/ 0 w 967381"/>
              <a:gd name="connsiteY0" fmla="*/ 0 h 1141307"/>
              <a:gd name="connsiteX1" fmla="*/ 967381 w 967381"/>
              <a:gd name="connsiteY1" fmla="*/ 0 h 1141307"/>
              <a:gd name="connsiteX2" fmla="*/ 967381 w 967381"/>
              <a:gd name="connsiteY2" fmla="*/ 1141307 h 1141307"/>
              <a:gd name="connsiteX3" fmla="*/ 597614 w 967381"/>
              <a:gd name="connsiteY3" fmla="*/ 1141307 h 1141307"/>
              <a:gd name="connsiteX4" fmla="*/ 597614 w 967381"/>
              <a:gd name="connsiteY4" fmla="*/ 597614 h 1141307"/>
              <a:gd name="connsiteX5" fmla="*/ 0 w 967381"/>
              <a:gd name="connsiteY5" fmla="*/ 0 h 114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67381" h="1141307">
                <a:moveTo>
                  <a:pt x="0" y="0"/>
                </a:moveTo>
                <a:lnTo>
                  <a:pt x="967381" y="0"/>
                </a:lnTo>
                <a:lnTo>
                  <a:pt x="967381" y="1141307"/>
                </a:lnTo>
                <a:lnTo>
                  <a:pt x="597614" y="1141307"/>
                </a:lnTo>
                <a:lnTo>
                  <a:pt x="597614" y="59761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2" name="平行四辺形 121">
            <a:extLst>
              <a:ext uri="{FF2B5EF4-FFF2-40B4-BE49-F238E27FC236}">
                <a16:creationId xmlns:a16="http://schemas.microsoft.com/office/drawing/2014/main" id="{53FAFB76-0419-4CE7-8D4A-1B752B8EB81F}"/>
              </a:ext>
            </a:extLst>
          </p:cNvPr>
          <p:cNvSpPr/>
          <p:nvPr/>
        </p:nvSpPr>
        <p:spPr>
          <a:xfrm rot="5400000" flipH="1" flipV="1">
            <a:off x="1604639" y="2071791"/>
            <a:ext cx="1114425" cy="522823"/>
          </a:xfrm>
          <a:prstGeom prst="parallelogram">
            <a:avLst>
              <a:gd name="adj" fmla="val 102428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400" dirty="0">
              <a:solidFill>
                <a:prstClr val="white"/>
              </a:solidFill>
              <a:latin typeface="Times New Roman"/>
              <a:ea typeface="游ゴシック"/>
            </a:endParaRPr>
          </a:p>
        </p:txBody>
      </p:sp>
      <p:pic>
        <p:nvPicPr>
          <p:cNvPr id="119" name="図 118">
            <a:extLst>
              <a:ext uri="{FF2B5EF4-FFF2-40B4-BE49-F238E27FC236}">
                <a16:creationId xmlns:a16="http://schemas.microsoft.com/office/drawing/2014/main" id="{B2AF0591-A687-484E-AADE-3EE5C86C23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043" r="13598"/>
          <a:stretch>
            <a:fillRect/>
          </a:stretch>
        </p:blipFill>
        <p:spPr>
          <a:xfrm>
            <a:off x="1449502" y="1905213"/>
            <a:ext cx="925086" cy="855980"/>
          </a:xfrm>
          <a:custGeom>
            <a:avLst/>
            <a:gdLst>
              <a:gd name="connsiteX0" fmla="*/ 0 w 1233448"/>
              <a:gd name="connsiteY0" fmla="*/ 0 h 1141307"/>
              <a:gd name="connsiteX1" fmla="*/ 635834 w 1233448"/>
              <a:gd name="connsiteY1" fmla="*/ 0 h 1141307"/>
              <a:gd name="connsiteX2" fmla="*/ 1233448 w 1233448"/>
              <a:gd name="connsiteY2" fmla="*/ 597614 h 1141307"/>
              <a:gd name="connsiteX3" fmla="*/ 1233448 w 1233448"/>
              <a:gd name="connsiteY3" fmla="*/ 1141307 h 1141307"/>
              <a:gd name="connsiteX4" fmla="*/ 570430 w 1233448"/>
              <a:gd name="connsiteY4" fmla="*/ 1141307 h 1141307"/>
              <a:gd name="connsiteX5" fmla="*/ 570430 w 1233448"/>
              <a:gd name="connsiteY5" fmla="*/ 570430 h 1141307"/>
              <a:gd name="connsiteX6" fmla="*/ 0 w 1233448"/>
              <a:gd name="connsiteY6" fmla="*/ 0 h 114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448" h="1141307">
                <a:moveTo>
                  <a:pt x="0" y="0"/>
                </a:moveTo>
                <a:lnTo>
                  <a:pt x="635834" y="0"/>
                </a:lnTo>
                <a:lnTo>
                  <a:pt x="1233448" y="597614"/>
                </a:lnTo>
                <a:lnTo>
                  <a:pt x="1233448" y="1141307"/>
                </a:lnTo>
                <a:lnTo>
                  <a:pt x="570430" y="1141307"/>
                </a:lnTo>
                <a:lnTo>
                  <a:pt x="570430" y="57043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6" name="平行四辺形 105">
            <a:extLst>
              <a:ext uri="{FF2B5EF4-FFF2-40B4-BE49-F238E27FC236}">
                <a16:creationId xmlns:a16="http://schemas.microsoft.com/office/drawing/2014/main" id="{CA8387F3-7083-45A7-BE47-0E53DAF7B21D}"/>
              </a:ext>
            </a:extLst>
          </p:cNvPr>
          <p:cNvSpPr/>
          <p:nvPr/>
        </p:nvSpPr>
        <p:spPr>
          <a:xfrm rot="5400000" flipH="1" flipV="1">
            <a:off x="1155950" y="2052558"/>
            <a:ext cx="1114425" cy="522823"/>
          </a:xfrm>
          <a:prstGeom prst="parallelogram">
            <a:avLst>
              <a:gd name="adj" fmla="val 102428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400" dirty="0">
              <a:solidFill>
                <a:prstClr val="white"/>
              </a:solidFill>
              <a:latin typeface="Times New Roman"/>
              <a:ea typeface="游ゴシック"/>
            </a:endParaRPr>
          </a:p>
        </p:txBody>
      </p:sp>
      <p:pic>
        <p:nvPicPr>
          <p:cNvPr id="131" name="図 130">
            <a:extLst>
              <a:ext uri="{FF2B5EF4-FFF2-40B4-BE49-F238E27FC236}">
                <a16:creationId xmlns:a16="http://schemas.microsoft.com/office/drawing/2014/main" id="{1F475CC8-A287-4A2E-BB92-B9726F1E1E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842" r="37980"/>
          <a:stretch>
            <a:fillRect/>
          </a:stretch>
        </p:blipFill>
        <p:spPr>
          <a:xfrm>
            <a:off x="852206" y="1905213"/>
            <a:ext cx="1043766" cy="855980"/>
          </a:xfrm>
          <a:custGeom>
            <a:avLst/>
            <a:gdLst>
              <a:gd name="connsiteX0" fmla="*/ 0 w 1391688"/>
              <a:gd name="connsiteY0" fmla="*/ 0 h 1141307"/>
              <a:gd name="connsiteX1" fmla="*/ 821258 w 1391688"/>
              <a:gd name="connsiteY1" fmla="*/ 0 h 1141307"/>
              <a:gd name="connsiteX2" fmla="*/ 1391688 w 1391688"/>
              <a:gd name="connsiteY2" fmla="*/ 570430 h 1141307"/>
              <a:gd name="connsiteX3" fmla="*/ 1391688 w 1391688"/>
              <a:gd name="connsiteY3" fmla="*/ 1141307 h 1141307"/>
              <a:gd name="connsiteX4" fmla="*/ 563995 w 1391688"/>
              <a:gd name="connsiteY4" fmla="*/ 1141307 h 1141307"/>
              <a:gd name="connsiteX5" fmla="*/ 563995 w 1391688"/>
              <a:gd name="connsiteY5" fmla="*/ 563995 h 1141307"/>
              <a:gd name="connsiteX6" fmla="*/ 0 w 1391688"/>
              <a:gd name="connsiteY6" fmla="*/ 0 h 114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1688" h="1141307">
                <a:moveTo>
                  <a:pt x="0" y="0"/>
                </a:moveTo>
                <a:lnTo>
                  <a:pt x="821258" y="0"/>
                </a:lnTo>
                <a:lnTo>
                  <a:pt x="1391688" y="570430"/>
                </a:lnTo>
                <a:lnTo>
                  <a:pt x="1391688" y="1141307"/>
                </a:lnTo>
                <a:lnTo>
                  <a:pt x="563995" y="1141307"/>
                </a:lnTo>
                <a:lnTo>
                  <a:pt x="563995" y="56399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1323E825-C0E7-4FBA-8B1D-EE0064EF8A89}"/>
              </a:ext>
            </a:extLst>
          </p:cNvPr>
          <p:cNvSpPr/>
          <p:nvPr/>
        </p:nvSpPr>
        <p:spPr>
          <a:xfrm rot="5400000" flipH="1" flipV="1">
            <a:off x="540311" y="2071790"/>
            <a:ext cx="1114425" cy="522823"/>
          </a:xfrm>
          <a:prstGeom prst="parallelogram">
            <a:avLst>
              <a:gd name="adj" fmla="val 102428"/>
            </a:avLst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400" dirty="0">
              <a:solidFill>
                <a:prstClr val="white"/>
              </a:solidFill>
              <a:latin typeface="Times New Roman"/>
              <a:ea typeface="游ゴシック"/>
            </a:endParaRPr>
          </a:p>
        </p:txBody>
      </p:sp>
      <p:pic>
        <p:nvPicPr>
          <p:cNvPr id="129" name="図 128">
            <a:extLst>
              <a:ext uri="{FF2B5EF4-FFF2-40B4-BE49-F238E27FC236}">
                <a16:creationId xmlns:a16="http://schemas.microsoft.com/office/drawing/2014/main" id="{97DACDCE-214A-49E6-85D5-18F74A8CD9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68418"/>
          <a:stretch>
            <a:fillRect/>
          </a:stretch>
        </p:blipFill>
        <p:spPr>
          <a:xfrm>
            <a:off x="635532" y="1905212"/>
            <a:ext cx="644108" cy="855980"/>
          </a:xfrm>
          <a:custGeom>
            <a:avLst/>
            <a:gdLst>
              <a:gd name="connsiteX0" fmla="*/ 0 w 858811"/>
              <a:gd name="connsiteY0" fmla="*/ 0 h 1141307"/>
              <a:gd name="connsiteX1" fmla="*/ 294816 w 858811"/>
              <a:gd name="connsiteY1" fmla="*/ 0 h 1141307"/>
              <a:gd name="connsiteX2" fmla="*/ 858811 w 858811"/>
              <a:gd name="connsiteY2" fmla="*/ 563995 h 1141307"/>
              <a:gd name="connsiteX3" fmla="*/ 858811 w 858811"/>
              <a:gd name="connsiteY3" fmla="*/ 1141307 h 1141307"/>
              <a:gd name="connsiteX4" fmla="*/ 0 w 858811"/>
              <a:gd name="connsiteY4" fmla="*/ 1141307 h 1141307"/>
              <a:gd name="connsiteX5" fmla="*/ 0 w 858811"/>
              <a:gd name="connsiteY5" fmla="*/ 0 h 114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8811" h="1141307">
                <a:moveTo>
                  <a:pt x="0" y="0"/>
                </a:moveTo>
                <a:lnTo>
                  <a:pt x="294816" y="0"/>
                </a:lnTo>
                <a:lnTo>
                  <a:pt x="858811" y="563995"/>
                </a:lnTo>
                <a:lnTo>
                  <a:pt x="858811" y="1141307"/>
                </a:lnTo>
                <a:lnTo>
                  <a:pt x="0" y="114130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7" name="図 236">
            <a:extLst>
              <a:ext uri="{FF2B5EF4-FFF2-40B4-BE49-F238E27FC236}">
                <a16:creationId xmlns:a16="http://schemas.microsoft.com/office/drawing/2014/main" id="{E0B24A7E-A09C-4F64-9B66-316B9ACEF2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73581" y="3682761"/>
            <a:ext cx="2000275" cy="839531"/>
          </a:xfrm>
          <a:custGeom>
            <a:avLst/>
            <a:gdLst>
              <a:gd name="connsiteX0" fmla="*/ 0 w 2667033"/>
              <a:gd name="connsiteY0" fmla="*/ 0 h 1119375"/>
              <a:gd name="connsiteX1" fmla="*/ 2667033 w 2667033"/>
              <a:gd name="connsiteY1" fmla="*/ 0 h 1119375"/>
              <a:gd name="connsiteX2" fmla="*/ 2667033 w 2667033"/>
              <a:gd name="connsiteY2" fmla="*/ 323839 h 1119375"/>
              <a:gd name="connsiteX3" fmla="*/ 359641 w 2667033"/>
              <a:gd name="connsiteY3" fmla="*/ 323839 h 1119375"/>
              <a:gd name="connsiteX4" fmla="*/ 359641 w 2667033"/>
              <a:gd name="connsiteY4" fmla="*/ 1119375 h 1119375"/>
              <a:gd name="connsiteX5" fmla="*/ 0 w 2667033"/>
              <a:gd name="connsiteY5" fmla="*/ 1119375 h 1119375"/>
              <a:gd name="connsiteX6" fmla="*/ 0 w 2667033"/>
              <a:gd name="connsiteY6" fmla="*/ 0 h 111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7033" h="1119375">
                <a:moveTo>
                  <a:pt x="0" y="0"/>
                </a:moveTo>
                <a:lnTo>
                  <a:pt x="2667033" y="0"/>
                </a:lnTo>
                <a:lnTo>
                  <a:pt x="2667033" y="323839"/>
                </a:lnTo>
                <a:lnTo>
                  <a:pt x="359641" y="323839"/>
                </a:lnTo>
                <a:lnTo>
                  <a:pt x="359641" y="1119375"/>
                </a:lnTo>
                <a:lnTo>
                  <a:pt x="0" y="111937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6" name="図 235">
            <a:extLst>
              <a:ext uri="{FF2B5EF4-FFF2-40B4-BE49-F238E27FC236}">
                <a16:creationId xmlns:a16="http://schemas.microsoft.com/office/drawing/2014/main" id="{2168A33D-487B-4342-B772-470F139E83E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485" t="28930" r="-14053" b="-12386"/>
          <a:stretch>
            <a:fillRect/>
          </a:stretch>
        </p:blipFill>
        <p:spPr>
          <a:xfrm>
            <a:off x="1201703" y="3933249"/>
            <a:ext cx="2011640" cy="700637"/>
          </a:xfrm>
          <a:custGeom>
            <a:avLst/>
            <a:gdLst>
              <a:gd name="connsiteX0" fmla="*/ 2307392 w 2682187"/>
              <a:gd name="connsiteY0" fmla="*/ 0 h 934183"/>
              <a:gd name="connsiteX1" fmla="*/ 2682187 w 2682187"/>
              <a:gd name="connsiteY1" fmla="*/ 0 h 934183"/>
              <a:gd name="connsiteX2" fmla="*/ 2682187 w 2682187"/>
              <a:gd name="connsiteY2" fmla="*/ 934183 h 934183"/>
              <a:gd name="connsiteX3" fmla="*/ 0 w 2682187"/>
              <a:gd name="connsiteY3" fmla="*/ 934183 h 934183"/>
              <a:gd name="connsiteX4" fmla="*/ 0 w 2682187"/>
              <a:gd name="connsiteY4" fmla="*/ 795536 h 934183"/>
              <a:gd name="connsiteX5" fmla="*/ 2307392 w 2682187"/>
              <a:gd name="connsiteY5" fmla="*/ 795536 h 934183"/>
              <a:gd name="connsiteX6" fmla="*/ 2307392 w 2682187"/>
              <a:gd name="connsiteY6" fmla="*/ 0 h 93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2187" h="934183">
                <a:moveTo>
                  <a:pt x="2307392" y="0"/>
                </a:moveTo>
                <a:lnTo>
                  <a:pt x="2682187" y="0"/>
                </a:lnTo>
                <a:lnTo>
                  <a:pt x="2682187" y="934183"/>
                </a:lnTo>
                <a:lnTo>
                  <a:pt x="0" y="934183"/>
                </a:lnTo>
                <a:lnTo>
                  <a:pt x="0" y="795536"/>
                </a:lnTo>
                <a:lnTo>
                  <a:pt x="2307392" y="795536"/>
                </a:lnTo>
                <a:lnTo>
                  <a:pt x="2307392" y="0"/>
                </a:lnTo>
                <a:close/>
              </a:path>
            </a:pathLst>
          </a:custGeom>
        </p:spPr>
      </p:pic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795020DA-8509-4AB9-9AD1-A753CDC0DECE}"/>
              </a:ext>
            </a:extLst>
          </p:cNvPr>
          <p:cNvSpPr/>
          <p:nvPr/>
        </p:nvSpPr>
        <p:spPr>
          <a:xfrm>
            <a:off x="854257" y="3843718"/>
            <a:ext cx="1664157" cy="5606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400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pic>
        <p:nvPicPr>
          <p:cNvPr id="238" name="図 237">
            <a:extLst>
              <a:ext uri="{FF2B5EF4-FFF2-40B4-BE49-F238E27FC236}">
                <a16:creationId xmlns:a16="http://schemas.microsoft.com/office/drawing/2014/main" id="{E868AE01-990B-48BC-94DF-19B83A56709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485" t="28930"/>
          <a:stretch>
            <a:fillRect/>
          </a:stretch>
        </p:blipFill>
        <p:spPr>
          <a:xfrm>
            <a:off x="943310" y="3925639"/>
            <a:ext cx="1730544" cy="596652"/>
          </a:xfrm>
          <a:custGeom>
            <a:avLst/>
            <a:gdLst>
              <a:gd name="connsiteX0" fmla="*/ 0 w 2307392"/>
              <a:gd name="connsiteY0" fmla="*/ 0 h 795536"/>
              <a:gd name="connsiteX1" fmla="*/ 2307392 w 2307392"/>
              <a:gd name="connsiteY1" fmla="*/ 0 h 795536"/>
              <a:gd name="connsiteX2" fmla="*/ 2307392 w 2307392"/>
              <a:gd name="connsiteY2" fmla="*/ 795536 h 795536"/>
              <a:gd name="connsiteX3" fmla="*/ 0 w 2307392"/>
              <a:gd name="connsiteY3" fmla="*/ 795536 h 795536"/>
              <a:gd name="connsiteX4" fmla="*/ 0 w 2307392"/>
              <a:gd name="connsiteY4" fmla="*/ 0 h 79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392" h="795536">
                <a:moveTo>
                  <a:pt x="0" y="0"/>
                </a:moveTo>
                <a:lnTo>
                  <a:pt x="2307392" y="0"/>
                </a:lnTo>
                <a:lnTo>
                  <a:pt x="2307392" y="795536"/>
                </a:lnTo>
                <a:lnTo>
                  <a:pt x="0" y="795536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41A46B42-F32C-44BE-9941-12A804F1B768}"/>
              </a:ext>
            </a:extLst>
          </p:cNvPr>
          <p:cNvGrpSpPr/>
          <p:nvPr/>
        </p:nvGrpSpPr>
        <p:grpSpPr>
          <a:xfrm>
            <a:off x="667460" y="1299266"/>
            <a:ext cx="372927" cy="461665"/>
            <a:chOff x="2902131" y="647073"/>
            <a:chExt cx="400994" cy="558254"/>
          </a:xfrm>
        </p:grpSpPr>
        <p:sp>
          <p:nvSpPr>
            <p:cNvPr id="243" name="テキスト ボックス 242">
              <a:extLst>
                <a:ext uri="{FF2B5EF4-FFF2-40B4-BE49-F238E27FC236}">
                  <a16:creationId xmlns:a16="http://schemas.microsoft.com/office/drawing/2014/main" id="{14CED429-8C5A-41CC-9A61-11489F46DDCC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1</a:t>
              </a:r>
            </a:p>
          </p:txBody>
        </p:sp>
        <p:sp>
          <p:nvSpPr>
            <p:cNvPr id="244" name="楕円 243">
              <a:extLst>
                <a:ext uri="{FF2B5EF4-FFF2-40B4-BE49-F238E27FC236}">
                  <a16:creationId xmlns:a16="http://schemas.microsoft.com/office/drawing/2014/main" id="{1943DC6D-6CF2-44CE-B4C8-4DE9314FB880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BA73684-A129-4A4E-AD3E-802963BEC2EA}"/>
              </a:ext>
            </a:extLst>
          </p:cNvPr>
          <p:cNvSpPr txBox="1"/>
          <p:nvPr/>
        </p:nvSpPr>
        <p:spPr>
          <a:xfrm>
            <a:off x="4002424" y="2873386"/>
            <a:ext cx="346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ja-JP" sz="2400" dirty="0">
                <a:solidFill>
                  <a:prstClr val="black"/>
                </a:solidFill>
                <a:latin typeface="Times New Roman"/>
                <a:ea typeface="游ゴシック"/>
              </a:rPr>
              <a:t>(a) Twisted Loop Antenna</a:t>
            </a:r>
            <a:endParaRPr lang="en-US" sz="2400" dirty="0">
              <a:solidFill>
                <a:prstClr val="black"/>
              </a:solidFill>
              <a:latin typeface="Times New Roman"/>
              <a:ea typeface="游ゴシック"/>
            </a:endParaRPr>
          </a:p>
        </p:txBody>
      </p:sp>
      <p:pic>
        <p:nvPicPr>
          <p:cNvPr id="63" name="図 62">
            <a:extLst>
              <a:ext uri="{FF2B5EF4-FFF2-40B4-BE49-F238E27FC236}">
                <a16:creationId xmlns:a16="http://schemas.microsoft.com/office/drawing/2014/main" id="{2CF40E15-41A3-4017-947D-E4822D3D1A7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/>
          </a:blip>
          <a:srcRect l="545" t="9747" r="1391" b="7965"/>
          <a:stretch/>
        </p:blipFill>
        <p:spPr>
          <a:xfrm>
            <a:off x="2725311" y="5191936"/>
            <a:ext cx="6031427" cy="810408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7758C3B1-54B3-4F1C-9842-1DA87BF224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/>
          </a:blip>
          <a:srcRect l="3752" t="4218" r="2545" b="1074"/>
          <a:stretch/>
        </p:blipFill>
        <p:spPr>
          <a:xfrm>
            <a:off x="6934877" y="3695050"/>
            <a:ext cx="1608638" cy="1262555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695F5212-4F1E-4989-A194-C66A29DE760A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72364" y="3717213"/>
            <a:ext cx="1797699" cy="1252942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FDA4A0FB-F535-4C59-98EE-0AF34635809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59342" y="3674000"/>
            <a:ext cx="1759246" cy="1333856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16814CB-3000-FBA9-E59E-3397825C8665}"/>
              </a:ext>
            </a:extLst>
          </p:cNvPr>
          <p:cNvGrpSpPr/>
          <p:nvPr/>
        </p:nvGrpSpPr>
        <p:grpSpPr>
          <a:xfrm>
            <a:off x="1252707" y="1295091"/>
            <a:ext cx="372927" cy="461665"/>
            <a:chOff x="2902131" y="647073"/>
            <a:chExt cx="400994" cy="558254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99D2102-6189-E34D-63EB-6908759BC921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2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FF666B6-4075-A077-3B37-5199F16DFDD2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54616D9-CA45-A8FF-A2A9-B3E178D762D0}"/>
              </a:ext>
            </a:extLst>
          </p:cNvPr>
          <p:cNvGrpSpPr/>
          <p:nvPr/>
        </p:nvGrpSpPr>
        <p:grpSpPr>
          <a:xfrm>
            <a:off x="1728666" y="1294658"/>
            <a:ext cx="372927" cy="461665"/>
            <a:chOff x="2902131" y="647073"/>
            <a:chExt cx="400994" cy="558254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65EF88D-7598-5323-65E3-111CEC7BF5ED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3</a:t>
              </a: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9B44D913-26E2-2CF4-B59D-43232CA51896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F3D2E1-6695-88F8-1D49-F7D214FE9F55}"/>
              </a:ext>
            </a:extLst>
          </p:cNvPr>
          <p:cNvGrpSpPr/>
          <p:nvPr/>
        </p:nvGrpSpPr>
        <p:grpSpPr>
          <a:xfrm>
            <a:off x="447151" y="4096303"/>
            <a:ext cx="372927" cy="461665"/>
            <a:chOff x="2902131" y="647073"/>
            <a:chExt cx="400994" cy="558254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2FDF1BD-006D-D057-5334-DFB0CD71CDA5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4</a:t>
              </a: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26640104-1A9A-4489-7F55-32D67276E701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F79D8FB-CF13-5944-FBC2-5E2DF94FF79A}"/>
              </a:ext>
            </a:extLst>
          </p:cNvPr>
          <p:cNvGrpSpPr/>
          <p:nvPr/>
        </p:nvGrpSpPr>
        <p:grpSpPr>
          <a:xfrm>
            <a:off x="3038684" y="575190"/>
            <a:ext cx="372927" cy="461665"/>
            <a:chOff x="2902131" y="647073"/>
            <a:chExt cx="400994" cy="558254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B224863-9A47-6593-3D64-1B096861A7DF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1</a:t>
              </a: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4150C63D-0782-DCBB-80C4-55F4B5C6CF2F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757D495B-C51E-F893-463C-E9DC8A6F95B9}"/>
              </a:ext>
            </a:extLst>
          </p:cNvPr>
          <p:cNvGrpSpPr/>
          <p:nvPr/>
        </p:nvGrpSpPr>
        <p:grpSpPr>
          <a:xfrm>
            <a:off x="4928187" y="573572"/>
            <a:ext cx="372927" cy="461665"/>
            <a:chOff x="2902131" y="647073"/>
            <a:chExt cx="400994" cy="558254"/>
          </a:xfrm>
        </p:grpSpPr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1A7C1331-BDA7-F07F-3241-EF1520FA63CF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2</a:t>
              </a:r>
            </a:p>
          </p:txBody>
        </p: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331BB03-765E-1AB8-3E3F-3701C2E45ECB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27" name="グループ化 226">
            <a:extLst>
              <a:ext uri="{FF2B5EF4-FFF2-40B4-BE49-F238E27FC236}">
                <a16:creationId xmlns:a16="http://schemas.microsoft.com/office/drawing/2014/main" id="{CD2B5D9F-7299-FCE6-45C2-760B5609D5B3}"/>
              </a:ext>
            </a:extLst>
          </p:cNvPr>
          <p:cNvGrpSpPr/>
          <p:nvPr/>
        </p:nvGrpSpPr>
        <p:grpSpPr>
          <a:xfrm>
            <a:off x="6845455" y="580600"/>
            <a:ext cx="372927" cy="461665"/>
            <a:chOff x="2902131" y="647073"/>
            <a:chExt cx="400994" cy="558254"/>
          </a:xfrm>
        </p:grpSpPr>
        <p:sp>
          <p:nvSpPr>
            <p:cNvPr id="228" name="テキスト ボックス 227">
              <a:extLst>
                <a:ext uri="{FF2B5EF4-FFF2-40B4-BE49-F238E27FC236}">
                  <a16:creationId xmlns:a16="http://schemas.microsoft.com/office/drawing/2014/main" id="{5315B39B-A4CC-2F25-4173-8FBDA3954E0E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3</a:t>
              </a:r>
            </a:p>
          </p:txBody>
        </p:sp>
        <p:sp>
          <p:nvSpPr>
            <p:cNvPr id="229" name="楕円 228">
              <a:extLst>
                <a:ext uri="{FF2B5EF4-FFF2-40B4-BE49-F238E27FC236}">
                  <a16:creationId xmlns:a16="http://schemas.microsoft.com/office/drawing/2014/main" id="{A0648B85-87C0-D683-A560-E4587C1F469C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49F44BBB-2F3F-13CC-8FA0-7DFF16C613AC}"/>
              </a:ext>
            </a:extLst>
          </p:cNvPr>
          <p:cNvGrpSpPr/>
          <p:nvPr/>
        </p:nvGrpSpPr>
        <p:grpSpPr>
          <a:xfrm>
            <a:off x="2725311" y="1914350"/>
            <a:ext cx="372927" cy="461665"/>
            <a:chOff x="2902131" y="647073"/>
            <a:chExt cx="400994" cy="558254"/>
          </a:xfrm>
        </p:grpSpPr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5E479C23-594A-8822-A0CC-BE2C8EED6FBC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4</a:t>
              </a:r>
            </a:p>
          </p:txBody>
        </p:sp>
        <p:sp>
          <p:nvSpPr>
            <p:cNvPr id="232" name="楕円 231">
              <a:extLst>
                <a:ext uri="{FF2B5EF4-FFF2-40B4-BE49-F238E27FC236}">
                  <a16:creationId xmlns:a16="http://schemas.microsoft.com/office/drawing/2014/main" id="{4343D1C4-E363-592E-7253-54C8D9947570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872B959E-FA06-C0EF-74A1-2836C0C9E711}"/>
              </a:ext>
            </a:extLst>
          </p:cNvPr>
          <p:cNvGrpSpPr/>
          <p:nvPr/>
        </p:nvGrpSpPr>
        <p:grpSpPr>
          <a:xfrm>
            <a:off x="2999665" y="3358642"/>
            <a:ext cx="372927" cy="461665"/>
            <a:chOff x="2902131" y="647073"/>
            <a:chExt cx="400994" cy="558254"/>
          </a:xfrm>
        </p:grpSpPr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F4D13A6E-ECE1-7D18-174F-8D3B9A2BB4A2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1</a:t>
              </a:r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8B2284EC-63BA-5670-CBD8-F5B7B106F08E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61457C3E-5F64-3515-26AA-28693F8F7115}"/>
              </a:ext>
            </a:extLst>
          </p:cNvPr>
          <p:cNvGrpSpPr/>
          <p:nvPr/>
        </p:nvGrpSpPr>
        <p:grpSpPr>
          <a:xfrm>
            <a:off x="4889168" y="3357024"/>
            <a:ext cx="372927" cy="461665"/>
            <a:chOff x="2902131" y="647073"/>
            <a:chExt cx="400994" cy="558254"/>
          </a:xfrm>
        </p:grpSpPr>
        <p:sp>
          <p:nvSpPr>
            <p:cNvPr id="253" name="テキスト ボックス 252">
              <a:extLst>
                <a:ext uri="{FF2B5EF4-FFF2-40B4-BE49-F238E27FC236}">
                  <a16:creationId xmlns:a16="http://schemas.microsoft.com/office/drawing/2014/main" id="{23A987A4-4113-CB75-CA77-5A83B3F1E0DF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2</a:t>
              </a:r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46A16B6F-79AF-CF3A-4190-9048ADA7473D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B58D65D5-9181-D40D-E300-2BB46066D221}"/>
              </a:ext>
            </a:extLst>
          </p:cNvPr>
          <p:cNvGrpSpPr/>
          <p:nvPr/>
        </p:nvGrpSpPr>
        <p:grpSpPr>
          <a:xfrm>
            <a:off x="6806436" y="3364052"/>
            <a:ext cx="372927" cy="461665"/>
            <a:chOff x="2902131" y="647073"/>
            <a:chExt cx="400994" cy="558254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B2C1D23-19D7-9ABC-A4C5-EBFE1905325A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3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5869DBC4-1D54-41C1-1E7F-35AA58873223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2EE5A36-4DE9-019F-3E1D-1ED5C57F47E0}"/>
              </a:ext>
            </a:extLst>
          </p:cNvPr>
          <p:cNvGrpSpPr/>
          <p:nvPr/>
        </p:nvGrpSpPr>
        <p:grpSpPr>
          <a:xfrm>
            <a:off x="2686292" y="4697802"/>
            <a:ext cx="372927" cy="461665"/>
            <a:chOff x="2902131" y="647073"/>
            <a:chExt cx="400994" cy="558254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0F66DE5-167C-03F2-E646-956DC5E695FC}"/>
                </a:ext>
              </a:extLst>
            </p:cNvPr>
            <p:cNvSpPr txBox="1"/>
            <p:nvPr/>
          </p:nvSpPr>
          <p:spPr>
            <a:xfrm>
              <a:off x="2920515" y="647073"/>
              <a:ext cx="364034" cy="55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sz="2400" dirty="0">
                  <a:solidFill>
                    <a:prstClr val="black"/>
                  </a:solidFill>
                  <a:latin typeface="Times New Roman"/>
                  <a:ea typeface="游ゴシック"/>
                </a:rPr>
                <a:t>4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D3061B2B-F1C6-606D-37B5-E21922989474}"/>
                </a:ext>
              </a:extLst>
            </p:cNvPr>
            <p:cNvSpPr/>
            <p:nvPr/>
          </p:nvSpPr>
          <p:spPr>
            <a:xfrm>
              <a:off x="2902131" y="708368"/>
              <a:ext cx="400994" cy="45095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2400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371498D-2395-2491-63AB-47A25BA2BF73}"/>
              </a:ext>
            </a:extLst>
          </p:cNvPr>
          <p:cNvGrpSpPr/>
          <p:nvPr/>
        </p:nvGrpSpPr>
        <p:grpSpPr>
          <a:xfrm>
            <a:off x="892327" y="4438030"/>
            <a:ext cx="1611134" cy="1738413"/>
            <a:chOff x="346895" y="2800550"/>
            <a:chExt cx="2900773" cy="319104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F2667BC-D8B3-A754-4431-CCB3BA6F24A5}"/>
                </a:ext>
              </a:extLst>
            </p:cNvPr>
            <p:cNvSpPr txBox="1"/>
            <p:nvPr/>
          </p:nvSpPr>
          <p:spPr>
            <a:xfrm>
              <a:off x="346895" y="3935455"/>
              <a:ext cx="657290" cy="84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x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6D5754-0EA3-D1A7-1A4D-C97D5C9A57D6}"/>
                </a:ext>
              </a:extLst>
            </p:cNvPr>
            <p:cNvSpPr txBox="1"/>
            <p:nvPr/>
          </p:nvSpPr>
          <p:spPr>
            <a:xfrm>
              <a:off x="2741942" y="4668041"/>
              <a:ext cx="505726" cy="84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y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AE2064F-A3EA-3BA7-630D-35DC8D8C781C}"/>
                </a:ext>
              </a:extLst>
            </p:cNvPr>
            <p:cNvSpPr txBox="1"/>
            <p:nvPr/>
          </p:nvSpPr>
          <p:spPr>
            <a:xfrm>
              <a:off x="1994457" y="2800550"/>
              <a:ext cx="598253" cy="84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+mj-lt"/>
                </a:rPr>
                <a:t>z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5C6542-0794-1F74-1D9F-8436467A4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62" y="4702551"/>
              <a:ext cx="1425890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929B2AB-6663-EA8E-63B1-DF3517F52A4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837864" y="5264729"/>
              <a:ext cx="145373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E3D3EAF-9D18-1145-0A73-6C30B064C00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95251" y="3935455"/>
              <a:ext cx="1453732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55384E32-CA4B-3B7C-D367-97CB0F7F2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253" y="3837307"/>
              <a:ext cx="1021641" cy="8542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784E24A-58B4-70E7-0FB8-AF6B4EA25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234" y="4718359"/>
              <a:ext cx="977729" cy="114235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A34DEEF-DAA9-3A93-730C-45927301B76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34" y="3836916"/>
              <a:ext cx="0" cy="202379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5645B9C-E797-6B3B-CB9A-19B906013175}"/>
                </a:ext>
              </a:extLst>
            </p:cNvPr>
            <p:cNvSpPr/>
            <p:nvPr/>
          </p:nvSpPr>
          <p:spPr>
            <a:xfrm flipH="1">
              <a:off x="1546819" y="3942321"/>
              <a:ext cx="996455" cy="1018234"/>
            </a:xfrm>
            <a:prstGeom prst="arc">
              <a:avLst>
                <a:gd name="adj1" fmla="val 16200000"/>
                <a:gd name="adj2" fmla="val 2048904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6204E55B-390D-2D4B-7BC1-1094B4D2D486}"/>
                </a:ext>
              </a:extLst>
            </p:cNvPr>
            <p:cNvSpPr/>
            <p:nvPr/>
          </p:nvSpPr>
          <p:spPr>
            <a:xfrm flipH="1">
              <a:off x="1362512" y="4176718"/>
              <a:ext cx="996455" cy="1018234"/>
            </a:xfrm>
            <a:prstGeom prst="arc">
              <a:avLst>
                <a:gd name="adj1" fmla="val 100078"/>
                <a:gd name="adj2" fmla="val 3903284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71F4B73-7608-ABF2-E926-EC9162BDFAD4}"/>
                </a:ext>
              </a:extLst>
            </p:cNvPr>
            <p:cNvSpPr txBox="1"/>
            <p:nvPr/>
          </p:nvSpPr>
          <p:spPr>
            <a:xfrm>
              <a:off x="1415015" y="3265078"/>
              <a:ext cx="523172" cy="84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θ</a:t>
              </a:r>
              <a:endParaRPr lang="en-US" sz="2400" b="1" i="1" dirty="0">
                <a:latin typeface="+mj-lt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5B5F4F9-9859-D113-09B9-92EA0674F38A}"/>
                </a:ext>
              </a:extLst>
            </p:cNvPr>
            <p:cNvSpPr txBox="1"/>
            <p:nvPr/>
          </p:nvSpPr>
          <p:spPr>
            <a:xfrm>
              <a:off x="901249" y="4551100"/>
              <a:ext cx="651664" cy="86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i="1" dirty="0">
                  <a:latin typeface="+mj-lt"/>
                </a:rPr>
                <a:t>φ</a:t>
              </a:r>
              <a:endParaRPr lang="en-US" sz="2400" b="1" i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6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9CAFE6-2359-4339-8FB7-DDF2A3A23F23}"/>
              </a:ext>
            </a:extLst>
          </p:cNvPr>
          <p:cNvCxnSpPr>
            <a:cxnSpLocks/>
          </p:cNvCxnSpPr>
          <p:nvPr/>
        </p:nvCxnSpPr>
        <p:spPr>
          <a:xfrm flipV="1">
            <a:off x="3468368" y="179025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923D42E-63A0-4084-B90A-E84F7F3BCBFC}"/>
              </a:ext>
            </a:extLst>
          </p:cNvPr>
          <p:cNvCxnSpPr>
            <a:cxnSpLocks/>
          </p:cNvCxnSpPr>
          <p:nvPr/>
        </p:nvCxnSpPr>
        <p:spPr>
          <a:xfrm>
            <a:off x="3253478" y="2061140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9CFBD83-6F67-4046-A15D-7347F8988E67}"/>
              </a:ext>
            </a:extLst>
          </p:cNvPr>
          <p:cNvCxnSpPr>
            <a:cxnSpLocks/>
          </p:cNvCxnSpPr>
          <p:nvPr/>
        </p:nvCxnSpPr>
        <p:spPr>
          <a:xfrm flipV="1">
            <a:off x="3253478" y="2051165"/>
            <a:ext cx="0" cy="284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80D2A03-77CC-417E-BA44-822D046EC8E4}"/>
              </a:ext>
            </a:extLst>
          </p:cNvPr>
          <p:cNvGrpSpPr/>
          <p:nvPr/>
        </p:nvGrpSpPr>
        <p:grpSpPr>
          <a:xfrm>
            <a:off x="3070918" y="2335735"/>
            <a:ext cx="369396" cy="122722"/>
            <a:chOff x="2641082" y="2896998"/>
            <a:chExt cx="331391" cy="110096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D1A4FA-44EC-4135-A181-D85E313BF1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6A808B3-A102-4854-8B6E-34F212B2342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78ED930-1325-4E4B-9F84-305E35BD33A6}"/>
              </a:ext>
            </a:extLst>
          </p:cNvPr>
          <p:cNvGrpSpPr/>
          <p:nvPr/>
        </p:nvGrpSpPr>
        <p:grpSpPr>
          <a:xfrm rot="16200000">
            <a:off x="3500947" y="2254292"/>
            <a:ext cx="344432" cy="263059"/>
            <a:chOff x="4697515" y="2181138"/>
            <a:chExt cx="1110286" cy="847976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74D9DD58-B59B-4F70-A6C2-5D008F75B44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CE2E151D-7E42-4E90-8524-C8D76C45EAE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弧 92">
              <a:extLst>
                <a:ext uri="{FF2B5EF4-FFF2-40B4-BE49-F238E27FC236}">
                  <a16:creationId xmlns:a16="http://schemas.microsoft.com/office/drawing/2014/main" id="{963E35F0-6B04-423E-ABDD-B43CABE5317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0E1885C-85D2-4EDA-801D-2F0A3760D3B1}"/>
              </a:ext>
            </a:extLst>
          </p:cNvPr>
          <p:cNvCxnSpPr>
            <a:cxnSpLocks/>
          </p:cNvCxnSpPr>
          <p:nvPr/>
        </p:nvCxnSpPr>
        <p:spPr>
          <a:xfrm>
            <a:off x="3253478" y="2732760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1E7D432-DBCC-4A11-BC4D-C457E763B98B}"/>
              </a:ext>
            </a:extLst>
          </p:cNvPr>
          <p:cNvCxnSpPr>
            <a:cxnSpLocks/>
          </p:cNvCxnSpPr>
          <p:nvPr/>
        </p:nvCxnSpPr>
        <p:spPr>
          <a:xfrm flipV="1">
            <a:off x="3253478" y="2461579"/>
            <a:ext cx="0" cy="283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A82E944-27DC-4F4F-B3A8-E8E97F26DFD2}"/>
              </a:ext>
            </a:extLst>
          </p:cNvPr>
          <p:cNvCxnSpPr>
            <a:cxnSpLocks/>
          </p:cNvCxnSpPr>
          <p:nvPr/>
        </p:nvCxnSpPr>
        <p:spPr>
          <a:xfrm flipH="1" flipV="1">
            <a:off x="3670099" y="2059757"/>
            <a:ext cx="1648" cy="154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114D361-B63E-483D-A8A1-34CE27588C34}"/>
              </a:ext>
            </a:extLst>
          </p:cNvPr>
          <p:cNvCxnSpPr>
            <a:cxnSpLocks/>
          </p:cNvCxnSpPr>
          <p:nvPr/>
        </p:nvCxnSpPr>
        <p:spPr>
          <a:xfrm flipV="1">
            <a:off x="3468368" y="273276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64307F60-5439-4FE1-BE6F-573404300B58}"/>
              </a:ext>
            </a:extLst>
          </p:cNvPr>
          <p:cNvCxnSpPr>
            <a:cxnSpLocks/>
          </p:cNvCxnSpPr>
          <p:nvPr/>
        </p:nvCxnSpPr>
        <p:spPr>
          <a:xfrm flipV="1">
            <a:off x="3666876" y="2546911"/>
            <a:ext cx="2550" cy="198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楕円 215">
            <a:extLst>
              <a:ext uri="{FF2B5EF4-FFF2-40B4-BE49-F238E27FC236}">
                <a16:creationId xmlns:a16="http://schemas.microsoft.com/office/drawing/2014/main" id="{5AD3C97F-9C1F-4445-96F9-7599B7C04388}"/>
              </a:ext>
            </a:extLst>
          </p:cNvPr>
          <p:cNvSpPr/>
          <p:nvPr/>
        </p:nvSpPr>
        <p:spPr>
          <a:xfrm>
            <a:off x="3429588" y="269775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45E1593-D40C-48AC-9658-6923005AC5CB}"/>
              </a:ext>
            </a:extLst>
          </p:cNvPr>
          <p:cNvSpPr/>
          <p:nvPr/>
        </p:nvSpPr>
        <p:spPr>
          <a:xfrm>
            <a:off x="3426110" y="201407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1BFB59E3-356B-41A6-A140-7345DEB3786D}"/>
              </a:ext>
            </a:extLst>
          </p:cNvPr>
          <p:cNvSpPr txBox="1"/>
          <p:nvPr/>
        </p:nvSpPr>
        <p:spPr>
          <a:xfrm>
            <a:off x="3671308" y="2291361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endParaRPr kumimoji="1" lang="ja-JP" altLang="en-US" sz="2000" baseline="-25000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E85A5F1-7438-43EE-9839-C84EE5E742E3}"/>
              </a:ext>
            </a:extLst>
          </p:cNvPr>
          <p:cNvSpPr txBox="1"/>
          <p:nvPr/>
        </p:nvSpPr>
        <p:spPr>
          <a:xfrm>
            <a:off x="2772582" y="1954056"/>
            <a:ext cx="447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endParaRPr kumimoji="1" lang="ja-JP" altLang="en-US" sz="2000" baseline="-25000" dirty="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86E7E9A-857C-4635-A93B-7B7EA0D69818}"/>
              </a:ext>
            </a:extLst>
          </p:cNvPr>
          <p:cNvSpPr txBox="1"/>
          <p:nvPr/>
        </p:nvSpPr>
        <p:spPr>
          <a:xfrm>
            <a:off x="2359300" y="1335450"/>
            <a:ext cx="8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1</a:t>
            </a: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0347EBB5-FC46-42EE-9E14-14ACF2844FC0}"/>
              </a:ext>
            </a:extLst>
          </p:cNvPr>
          <p:cNvSpPr txBox="1"/>
          <p:nvPr/>
        </p:nvSpPr>
        <p:spPr>
          <a:xfrm>
            <a:off x="5124343" y="1325256"/>
            <a:ext cx="7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2</a:t>
            </a: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E5F2B45-F166-4D0B-BA25-84562529A4B8}"/>
              </a:ext>
            </a:extLst>
          </p:cNvPr>
          <p:cNvCxnSpPr>
            <a:cxnSpLocks/>
          </p:cNvCxnSpPr>
          <p:nvPr/>
        </p:nvCxnSpPr>
        <p:spPr>
          <a:xfrm flipV="1">
            <a:off x="4853950" y="179374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696CADE-F36E-47EE-A4AD-406A947B4ED3}"/>
              </a:ext>
            </a:extLst>
          </p:cNvPr>
          <p:cNvCxnSpPr>
            <a:cxnSpLocks/>
          </p:cNvCxnSpPr>
          <p:nvPr/>
        </p:nvCxnSpPr>
        <p:spPr>
          <a:xfrm>
            <a:off x="4639060" y="2054657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D60E6C2-74CB-445E-8582-8CCFBAB91FED}"/>
              </a:ext>
            </a:extLst>
          </p:cNvPr>
          <p:cNvCxnSpPr>
            <a:cxnSpLocks/>
          </p:cNvCxnSpPr>
          <p:nvPr/>
        </p:nvCxnSpPr>
        <p:spPr>
          <a:xfrm flipV="1">
            <a:off x="4639060" y="2048485"/>
            <a:ext cx="0" cy="290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96D0BCC1-6238-4324-BDD9-7FC80174A9F8}"/>
              </a:ext>
            </a:extLst>
          </p:cNvPr>
          <p:cNvGrpSpPr/>
          <p:nvPr/>
        </p:nvGrpSpPr>
        <p:grpSpPr>
          <a:xfrm>
            <a:off x="4456500" y="2339227"/>
            <a:ext cx="369396" cy="122722"/>
            <a:chOff x="2641082" y="2896998"/>
            <a:chExt cx="331391" cy="110096"/>
          </a:xfrm>
        </p:grpSpPr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345BD3C-55F2-48EF-BA2F-C831A2AD696E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AF55919C-C293-4A00-A12D-6824A67522A6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D1A00326-F9E3-4CD0-A1C7-C6AEA719D2B6}"/>
              </a:ext>
            </a:extLst>
          </p:cNvPr>
          <p:cNvGrpSpPr/>
          <p:nvPr/>
        </p:nvGrpSpPr>
        <p:grpSpPr>
          <a:xfrm rot="16200000">
            <a:off x="4886529" y="2257784"/>
            <a:ext cx="344432" cy="263059"/>
            <a:chOff x="4697515" y="2181138"/>
            <a:chExt cx="1110286" cy="847976"/>
          </a:xfrm>
        </p:grpSpPr>
        <p:sp>
          <p:nvSpPr>
            <p:cNvPr id="161" name="円弧 160">
              <a:extLst>
                <a:ext uri="{FF2B5EF4-FFF2-40B4-BE49-F238E27FC236}">
                  <a16:creationId xmlns:a16="http://schemas.microsoft.com/office/drawing/2014/main" id="{2678414C-018A-4A6C-A44B-7CEF70D9581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円弧 161">
              <a:extLst>
                <a:ext uri="{FF2B5EF4-FFF2-40B4-BE49-F238E27FC236}">
                  <a16:creationId xmlns:a16="http://schemas.microsoft.com/office/drawing/2014/main" id="{03D5D4E8-017A-411F-9AD3-6EF69D06079F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円弧 162">
              <a:extLst>
                <a:ext uri="{FF2B5EF4-FFF2-40B4-BE49-F238E27FC236}">
                  <a16:creationId xmlns:a16="http://schemas.microsoft.com/office/drawing/2014/main" id="{B2B92B64-B48C-4DBD-A390-F20A66D2BA68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1A237514-646E-4D2A-8C81-0F78ABB874BF}"/>
              </a:ext>
            </a:extLst>
          </p:cNvPr>
          <p:cNvCxnSpPr>
            <a:cxnSpLocks/>
          </p:cNvCxnSpPr>
          <p:nvPr/>
        </p:nvCxnSpPr>
        <p:spPr>
          <a:xfrm>
            <a:off x="4639060" y="2736252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38592570-11FA-4D59-A599-6430E25D48CD}"/>
              </a:ext>
            </a:extLst>
          </p:cNvPr>
          <p:cNvCxnSpPr>
            <a:cxnSpLocks/>
          </p:cNvCxnSpPr>
          <p:nvPr/>
        </p:nvCxnSpPr>
        <p:spPr>
          <a:xfrm flipV="1">
            <a:off x="4639060" y="2465071"/>
            <a:ext cx="0" cy="280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EEBFE0A5-7956-4F9A-A8F3-E1E54680D5F3}"/>
              </a:ext>
            </a:extLst>
          </p:cNvPr>
          <p:cNvCxnSpPr>
            <a:cxnSpLocks/>
          </p:cNvCxnSpPr>
          <p:nvPr/>
        </p:nvCxnSpPr>
        <p:spPr>
          <a:xfrm flipH="1" flipV="1">
            <a:off x="5060160" y="2048485"/>
            <a:ext cx="1381" cy="173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DE8BDCCF-3B86-4F7E-A79D-5072567B2FFC}"/>
              </a:ext>
            </a:extLst>
          </p:cNvPr>
          <p:cNvCxnSpPr>
            <a:cxnSpLocks/>
          </p:cNvCxnSpPr>
          <p:nvPr/>
        </p:nvCxnSpPr>
        <p:spPr>
          <a:xfrm flipV="1">
            <a:off x="4853950" y="273625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7621104-18FD-4C24-A53A-3E7416926D80}"/>
              </a:ext>
            </a:extLst>
          </p:cNvPr>
          <p:cNvCxnSpPr>
            <a:cxnSpLocks/>
          </p:cNvCxnSpPr>
          <p:nvPr/>
        </p:nvCxnSpPr>
        <p:spPr>
          <a:xfrm flipH="1" flipV="1">
            <a:off x="5052012" y="2558039"/>
            <a:ext cx="446" cy="187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楕円 158">
            <a:extLst>
              <a:ext uri="{FF2B5EF4-FFF2-40B4-BE49-F238E27FC236}">
                <a16:creationId xmlns:a16="http://schemas.microsoft.com/office/drawing/2014/main" id="{413596A8-D0E4-401C-82AC-C54F3BB37E8D}"/>
              </a:ext>
            </a:extLst>
          </p:cNvPr>
          <p:cNvSpPr/>
          <p:nvPr/>
        </p:nvSpPr>
        <p:spPr>
          <a:xfrm>
            <a:off x="4815170" y="270125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楕円 159">
            <a:extLst>
              <a:ext uri="{FF2B5EF4-FFF2-40B4-BE49-F238E27FC236}">
                <a16:creationId xmlns:a16="http://schemas.microsoft.com/office/drawing/2014/main" id="{A4BE9C77-899E-47BC-A313-85C80DA0C69C}"/>
              </a:ext>
            </a:extLst>
          </p:cNvPr>
          <p:cNvSpPr/>
          <p:nvPr/>
        </p:nvSpPr>
        <p:spPr>
          <a:xfrm>
            <a:off x="4811692" y="201756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D9E6223-9EB2-4E71-B8FA-DAD335A4A6D3}"/>
              </a:ext>
            </a:extLst>
          </p:cNvPr>
          <p:cNvCxnSpPr>
            <a:cxnSpLocks/>
          </p:cNvCxnSpPr>
          <p:nvPr/>
        </p:nvCxnSpPr>
        <p:spPr>
          <a:xfrm>
            <a:off x="4480867" y="1791198"/>
            <a:ext cx="960523" cy="2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BC5CE516-BED5-4F41-805A-44A938F460F1}"/>
              </a:ext>
            </a:extLst>
          </p:cNvPr>
          <p:cNvCxnSpPr>
            <a:cxnSpLocks/>
          </p:cNvCxnSpPr>
          <p:nvPr/>
        </p:nvCxnSpPr>
        <p:spPr>
          <a:xfrm flipH="1">
            <a:off x="4484427" y="1571625"/>
            <a:ext cx="1848" cy="4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53360C31-FB4D-41FE-A344-93E934C8AD45}"/>
              </a:ext>
            </a:extLst>
          </p:cNvPr>
          <p:cNvCxnSpPr>
            <a:cxnSpLocks/>
          </p:cNvCxnSpPr>
          <p:nvPr/>
        </p:nvCxnSpPr>
        <p:spPr>
          <a:xfrm>
            <a:off x="4206569" y="1576308"/>
            <a:ext cx="28457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E655DE16-E992-47B7-8AD2-22225FC07CA5}"/>
              </a:ext>
            </a:extLst>
          </p:cNvPr>
          <p:cNvGrpSpPr/>
          <p:nvPr/>
        </p:nvGrpSpPr>
        <p:grpSpPr>
          <a:xfrm rot="5400000">
            <a:off x="3960511" y="1517085"/>
            <a:ext cx="369396" cy="122722"/>
            <a:chOff x="2641082" y="2896998"/>
            <a:chExt cx="331391" cy="110096"/>
          </a:xfrm>
        </p:grpSpPr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B1009EFC-0540-488F-B4EC-B7A4E4D6595D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61E73B70-7B59-4574-95BA-0BCF9DB3A7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DB939B8B-B3C5-4686-B668-E881762389E9}"/>
              </a:ext>
            </a:extLst>
          </p:cNvPr>
          <p:cNvGrpSpPr/>
          <p:nvPr/>
        </p:nvGrpSpPr>
        <p:grpSpPr>
          <a:xfrm>
            <a:off x="3984267" y="1864463"/>
            <a:ext cx="344432" cy="263059"/>
            <a:chOff x="4697515" y="2181138"/>
            <a:chExt cx="1110286" cy="847976"/>
          </a:xfrm>
        </p:grpSpPr>
        <p:sp>
          <p:nvSpPr>
            <p:cNvPr id="182" name="円弧 181">
              <a:extLst>
                <a:ext uri="{FF2B5EF4-FFF2-40B4-BE49-F238E27FC236}">
                  <a16:creationId xmlns:a16="http://schemas.microsoft.com/office/drawing/2014/main" id="{4AB5F914-CDBC-4386-A83D-3439D09761EC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弧 182">
              <a:extLst>
                <a:ext uri="{FF2B5EF4-FFF2-40B4-BE49-F238E27FC236}">
                  <a16:creationId xmlns:a16="http://schemas.microsoft.com/office/drawing/2014/main" id="{20EBD18F-BDE5-4B8C-BC4B-44DF46CFE3B3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弧 183">
              <a:extLst>
                <a:ext uri="{FF2B5EF4-FFF2-40B4-BE49-F238E27FC236}">
                  <a16:creationId xmlns:a16="http://schemas.microsoft.com/office/drawing/2014/main" id="{1FE435E4-F8AE-4B69-8426-A6CE1F079B33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13AD3B9-43B9-453F-B2CE-2204AECE3D2E}"/>
              </a:ext>
            </a:extLst>
          </p:cNvPr>
          <p:cNvCxnSpPr>
            <a:cxnSpLocks/>
          </p:cNvCxnSpPr>
          <p:nvPr/>
        </p:nvCxnSpPr>
        <p:spPr>
          <a:xfrm rot="5400000">
            <a:off x="3602846" y="1783007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2949851F-FD01-4AA0-A966-19BC9536EB26}"/>
              </a:ext>
            </a:extLst>
          </p:cNvPr>
          <p:cNvCxnSpPr>
            <a:cxnSpLocks/>
          </p:cNvCxnSpPr>
          <p:nvPr/>
        </p:nvCxnSpPr>
        <p:spPr>
          <a:xfrm rot="5400000" flipV="1">
            <a:off x="3945136" y="1440717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9C193CD-E082-4E7C-A2CC-AEDBB886513B}"/>
              </a:ext>
            </a:extLst>
          </p:cNvPr>
          <p:cNvCxnSpPr>
            <a:cxnSpLocks/>
          </p:cNvCxnSpPr>
          <p:nvPr/>
        </p:nvCxnSpPr>
        <p:spPr>
          <a:xfrm>
            <a:off x="4322671" y="1994888"/>
            <a:ext cx="162254" cy="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71A027F5-76CF-496D-B211-F48DDC11AA53}"/>
              </a:ext>
            </a:extLst>
          </p:cNvPr>
          <p:cNvCxnSpPr>
            <a:cxnSpLocks/>
          </p:cNvCxnSpPr>
          <p:nvPr/>
        </p:nvCxnSpPr>
        <p:spPr>
          <a:xfrm flipV="1">
            <a:off x="2772581" y="1791198"/>
            <a:ext cx="1036963" cy="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D37BD443-A11E-4B4D-9192-CC0BEB29BE8B}"/>
              </a:ext>
            </a:extLst>
          </p:cNvPr>
          <p:cNvCxnSpPr>
            <a:cxnSpLocks/>
          </p:cNvCxnSpPr>
          <p:nvPr/>
        </p:nvCxnSpPr>
        <p:spPr>
          <a:xfrm flipV="1">
            <a:off x="3809544" y="1989245"/>
            <a:ext cx="187445" cy="4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楕円 179">
            <a:extLst>
              <a:ext uri="{FF2B5EF4-FFF2-40B4-BE49-F238E27FC236}">
                <a16:creationId xmlns:a16="http://schemas.microsoft.com/office/drawing/2014/main" id="{30637AAE-5964-47B9-8670-A5E62CA23613}"/>
              </a:ext>
            </a:extLst>
          </p:cNvPr>
          <p:cNvSpPr/>
          <p:nvPr/>
        </p:nvSpPr>
        <p:spPr>
          <a:xfrm rot="5400000">
            <a:off x="3768972" y="175319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6770BA37-6AE3-4D26-A679-CEB48813A2FD}"/>
              </a:ext>
            </a:extLst>
          </p:cNvPr>
          <p:cNvSpPr/>
          <p:nvPr/>
        </p:nvSpPr>
        <p:spPr>
          <a:xfrm rot="5400000">
            <a:off x="4452658" y="174971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559BAC8D-74D3-46E5-A8CB-490E78949333}"/>
              </a:ext>
            </a:extLst>
          </p:cNvPr>
          <p:cNvSpPr/>
          <p:nvPr/>
        </p:nvSpPr>
        <p:spPr>
          <a:xfrm rot="5400000">
            <a:off x="4814987" y="175893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6009F869-8696-47D3-B752-5A8AFE92E960}"/>
              </a:ext>
            </a:extLst>
          </p:cNvPr>
          <p:cNvSpPr/>
          <p:nvPr/>
        </p:nvSpPr>
        <p:spPr>
          <a:xfrm rot="5400000">
            <a:off x="3422001" y="176011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7EB72909-C7C5-4FE1-B7BF-81256CF1844D}"/>
              </a:ext>
            </a:extLst>
          </p:cNvPr>
          <p:cNvSpPr txBox="1"/>
          <p:nvPr/>
        </p:nvSpPr>
        <p:spPr>
          <a:xfrm>
            <a:off x="5139454" y="2200144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endParaRPr kumimoji="1" lang="ja-JP" altLang="en-US" sz="2000" baseline="-250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F4AFB378-C637-49F2-96D4-96A34B317BF4}"/>
              </a:ext>
            </a:extLst>
          </p:cNvPr>
          <p:cNvSpPr txBox="1"/>
          <p:nvPr/>
        </p:nvSpPr>
        <p:spPr>
          <a:xfrm>
            <a:off x="4061631" y="2299413"/>
            <a:ext cx="53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endParaRPr kumimoji="1" lang="ja-JP" altLang="en-US" sz="2000" baseline="-250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1784995-AF44-496A-94D7-DCAD2B9985C8}"/>
              </a:ext>
            </a:extLst>
          </p:cNvPr>
          <p:cNvSpPr txBox="1"/>
          <p:nvPr/>
        </p:nvSpPr>
        <p:spPr>
          <a:xfrm>
            <a:off x="3999821" y="2003166"/>
            <a:ext cx="5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endParaRPr kumimoji="1" lang="ja-JP" altLang="en-US" sz="2000" baseline="-250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CAB9C3A2-6BF6-4CF0-879E-4A10F6861900}"/>
              </a:ext>
            </a:extLst>
          </p:cNvPr>
          <p:cNvSpPr txBox="1"/>
          <p:nvPr/>
        </p:nvSpPr>
        <p:spPr>
          <a:xfrm>
            <a:off x="3739023" y="1133782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endParaRPr kumimoji="1" lang="ja-JP" altLang="en-US" sz="2000" baseline="-250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379BEE2E-B4CA-4CE0-9B7B-7B7A5D4ADBFD}"/>
              </a:ext>
            </a:extLst>
          </p:cNvPr>
          <p:cNvSpPr/>
          <p:nvPr/>
        </p:nvSpPr>
        <p:spPr>
          <a:xfrm rot="5400000">
            <a:off x="2651838" y="17305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79720456-60F2-4ECD-BD47-B4E55821E644}"/>
              </a:ext>
            </a:extLst>
          </p:cNvPr>
          <p:cNvSpPr/>
          <p:nvPr/>
        </p:nvSpPr>
        <p:spPr>
          <a:xfrm rot="5400000">
            <a:off x="5429556" y="17305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58C7079F-995B-4D4C-ACF5-BD82DEB69B7C}"/>
              </a:ext>
            </a:extLst>
          </p:cNvPr>
          <p:cNvCxnSpPr>
            <a:cxnSpLocks/>
          </p:cNvCxnSpPr>
          <p:nvPr/>
        </p:nvCxnSpPr>
        <p:spPr>
          <a:xfrm>
            <a:off x="2773979" y="2992811"/>
            <a:ext cx="264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F16163F9-0E1A-4F4E-8A28-EFFA8F490F69}"/>
              </a:ext>
            </a:extLst>
          </p:cNvPr>
          <p:cNvSpPr/>
          <p:nvPr/>
        </p:nvSpPr>
        <p:spPr>
          <a:xfrm rot="5400000">
            <a:off x="2653236" y="2931608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E27EA60A-E22F-414F-B911-7FCB01C73BD2}"/>
              </a:ext>
            </a:extLst>
          </p:cNvPr>
          <p:cNvSpPr/>
          <p:nvPr/>
        </p:nvSpPr>
        <p:spPr>
          <a:xfrm rot="5400000">
            <a:off x="5431166" y="29258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7CB57478-956F-45B1-92DA-F0A31C7D6B83}"/>
              </a:ext>
            </a:extLst>
          </p:cNvPr>
          <p:cNvSpPr/>
          <p:nvPr/>
        </p:nvSpPr>
        <p:spPr>
          <a:xfrm rot="5400000">
            <a:off x="3418939" y="295325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5540BDB4-51C9-444A-8EAC-DD8F5ABACC00}"/>
              </a:ext>
            </a:extLst>
          </p:cNvPr>
          <p:cNvSpPr/>
          <p:nvPr/>
        </p:nvSpPr>
        <p:spPr>
          <a:xfrm rot="5400000">
            <a:off x="4816731" y="295382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9CAFE6-2359-4339-8FB7-DDF2A3A23F23}"/>
              </a:ext>
            </a:extLst>
          </p:cNvPr>
          <p:cNvCxnSpPr>
            <a:cxnSpLocks/>
          </p:cNvCxnSpPr>
          <p:nvPr/>
        </p:nvCxnSpPr>
        <p:spPr>
          <a:xfrm flipV="1">
            <a:off x="3468368" y="179025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923D42E-63A0-4084-B90A-E84F7F3BCBFC}"/>
              </a:ext>
            </a:extLst>
          </p:cNvPr>
          <p:cNvCxnSpPr>
            <a:cxnSpLocks/>
          </p:cNvCxnSpPr>
          <p:nvPr/>
        </p:nvCxnSpPr>
        <p:spPr>
          <a:xfrm>
            <a:off x="3248607" y="2057850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9CFBD83-6F67-4046-A15D-7347F8988E67}"/>
              </a:ext>
            </a:extLst>
          </p:cNvPr>
          <p:cNvCxnSpPr>
            <a:cxnSpLocks/>
          </p:cNvCxnSpPr>
          <p:nvPr/>
        </p:nvCxnSpPr>
        <p:spPr>
          <a:xfrm flipV="1">
            <a:off x="3256128" y="2057850"/>
            <a:ext cx="0" cy="277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80D2A03-77CC-417E-BA44-822D046EC8E4}"/>
              </a:ext>
            </a:extLst>
          </p:cNvPr>
          <p:cNvGrpSpPr/>
          <p:nvPr/>
        </p:nvGrpSpPr>
        <p:grpSpPr>
          <a:xfrm>
            <a:off x="3070918" y="2335735"/>
            <a:ext cx="369396" cy="122722"/>
            <a:chOff x="2641082" y="2896998"/>
            <a:chExt cx="331391" cy="110096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D1A4FA-44EC-4135-A181-D85E313BF1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6A808B3-A102-4854-8B6E-34F212B2342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78ED930-1325-4E4B-9F84-305E35BD33A6}"/>
              </a:ext>
            </a:extLst>
          </p:cNvPr>
          <p:cNvGrpSpPr/>
          <p:nvPr/>
        </p:nvGrpSpPr>
        <p:grpSpPr>
          <a:xfrm rot="16200000">
            <a:off x="3500947" y="2254292"/>
            <a:ext cx="344432" cy="263059"/>
            <a:chOff x="4697515" y="2181138"/>
            <a:chExt cx="1110286" cy="847976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74D9DD58-B59B-4F70-A6C2-5D008F75B44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CE2E151D-7E42-4E90-8524-C8D76C45EAE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弧 92">
              <a:extLst>
                <a:ext uri="{FF2B5EF4-FFF2-40B4-BE49-F238E27FC236}">
                  <a16:creationId xmlns:a16="http://schemas.microsoft.com/office/drawing/2014/main" id="{963E35F0-6B04-423E-ABDD-B43CABE5317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0E1885C-85D2-4EDA-801D-2F0A3760D3B1}"/>
              </a:ext>
            </a:extLst>
          </p:cNvPr>
          <p:cNvCxnSpPr>
            <a:cxnSpLocks/>
          </p:cNvCxnSpPr>
          <p:nvPr/>
        </p:nvCxnSpPr>
        <p:spPr>
          <a:xfrm>
            <a:off x="3253478" y="2732760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1E7D432-DBCC-4A11-BC4D-C457E763B98B}"/>
              </a:ext>
            </a:extLst>
          </p:cNvPr>
          <p:cNvCxnSpPr>
            <a:cxnSpLocks/>
          </p:cNvCxnSpPr>
          <p:nvPr/>
        </p:nvCxnSpPr>
        <p:spPr>
          <a:xfrm flipV="1">
            <a:off x="3253478" y="246157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A82E944-27DC-4F4F-B3A8-E8E97F26DFD2}"/>
              </a:ext>
            </a:extLst>
          </p:cNvPr>
          <p:cNvCxnSpPr>
            <a:cxnSpLocks/>
          </p:cNvCxnSpPr>
          <p:nvPr/>
        </p:nvCxnSpPr>
        <p:spPr>
          <a:xfrm flipH="1" flipV="1">
            <a:off x="3671308" y="2053138"/>
            <a:ext cx="419" cy="16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114D361-B63E-483D-A8A1-34CE27588C34}"/>
              </a:ext>
            </a:extLst>
          </p:cNvPr>
          <p:cNvCxnSpPr>
            <a:cxnSpLocks/>
          </p:cNvCxnSpPr>
          <p:nvPr/>
        </p:nvCxnSpPr>
        <p:spPr>
          <a:xfrm flipV="1">
            <a:off x="3468368" y="273276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64307F60-5439-4FE1-BE6F-573404300B58}"/>
              </a:ext>
            </a:extLst>
          </p:cNvPr>
          <p:cNvCxnSpPr>
            <a:cxnSpLocks/>
          </p:cNvCxnSpPr>
          <p:nvPr/>
        </p:nvCxnSpPr>
        <p:spPr>
          <a:xfrm flipV="1">
            <a:off x="3666876" y="2556915"/>
            <a:ext cx="0" cy="175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楕円 215">
            <a:extLst>
              <a:ext uri="{FF2B5EF4-FFF2-40B4-BE49-F238E27FC236}">
                <a16:creationId xmlns:a16="http://schemas.microsoft.com/office/drawing/2014/main" id="{5AD3C97F-9C1F-4445-96F9-7599B7C04388}"/>
              </a:ext>
            </a:extLst>
          </p:cNvPr>
          <p:cNvSpPr/>
          <p:nvPr/>
        </p:nvSpPr>
        <p:spPr>
          <a:xfrm>
            <a:off x="3429588" y="269775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45E1593-D40C-48AC-9658-6923005AC5CB}"/>
              </a:ext>
            </a:extLst>
          </p:cNvPr>
          <p:cNvSpPr/>
          <p:nvPr/>
        </p:nvSpPr>
        <p:spPr>
          <a:xfrm>
            <a:off x="3426110" y="201407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1BFB59E3-356B-41A6-A140-7345DEB3786D}"/>
              </a:ext>
            </a:extLst>
          </p:cNvPr>
          <p:cNvSpPr txBox="1"/>
          <p:nvPr/>
        </p:nvSpPr>
        <p:spPr>
          <a:xfrm>
            <a:off x="3671308" y="2304301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1</a:t>
            </a:r>
            <a:endParaRPr kumimoji="1" lang="ja-JP" altLang="en-US" sz="2000" baseline="-25000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E85A5F1-7438-43EE-9839-C84EE5E742E3}"/>
              </a:ext>
            </a:extLst>
          </p:cNvPr>
          <p:cNvSpPr txBox="1"/>
          <p:nvPr/>
        </p:nvSpPr>
        <p:spPr>
          <a:xfrm>
            <a:off x="2772581" y="1954056"/>
            <a:ext cx="55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1</a:t>
            </a:r>
            <a:endParaRPr kumimoji="1" lang="ja-JP" altLang="en-US" sz="2000" baseline="-25000" dirty="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86E7E9A-857C-4635-A93B-7B7EA0D69818}"/>
              </a:ext>
            </a:extLst>
          </p:cNvPr>
          <p:cNvSpPr txBox="1"/>
          <p:nvPr/>
        </p:nvSpPr>
        <p:spPr>
          <a:xfrm>
            <a:off x="2359300" y="1335450"/>
            <a:ext cx="8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1</a:t>
            </a: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0347EBB5-FC46-42EE-9E14-14ACF2844FC0}"/>
              </a:ext>
            </a:extLst>
          </p:cNvPr>
          <p:cNvSpPr txBox="1"/>
          <p:nvPr/>
        </p:nvSpPr>
        <p:spPr>
          <a:xfrm>
            <a:off x="5124343" y="1325256"/>
            <a:ext cx="79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2</a:t>
            </a: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D9E6223-9EB2-4E71-B8FA-DAD335A4A6D3}"/>
              </a:ext>
            </a:extLst>
          </p:cNvPr>
          <p:cNvCxnSpPr>
            <a:cxnSpLocks/>
          </p:cNvCxnSpPr>
          <p:nvPr/>
        </p:nvCxnSpPr>
        <p:spPr>
          <a:xfrm>
            <a:off x="4480867" y="1791198"/>
            <a:ext cx="960523" cy="20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BC5CE516-BED5-4F41-805A-44A938F460F1}"/>
              </a:ext>
            </a:extLst>
          </p:cNvPr>
          <p:cNvCxnSpPr>
            <a:cxnSpLocks/>
          </p:cNvCxnSpPr>
          <p:nvPr/>
        </p:nvCxnSpPr>
        <p:spPr>
          <a:xfrm>
            <a:off x="4484455" y="1576307"/>
            <a:ext cx="0" cy="4268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53360C31-FB4D-41FE-A344-93E934C8AD45}"/>
              </a:ext>
            </a:extLst>
          </p:cNvPr>
          <p:cNvCxnSpPr>
            <a:cxnSpLocks/>
          </p:cNvCxnSpPr>
          <p:nvPr/>
        </p:nvCxnSpPr>
        <p:spPr>
          <a:xfrm>
            <a:off x="4206569" y="1576308"/>
            <a:ext cx="28147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E655DE16-E992-47B7-8AD2-22225FC07CA5}"/>
              </a:ext>
            </a:extLst>
          </p:cNvPr>
          <p:cNvGrpSpPr/>
          <p:nvPr/>
        </p:nvGrpSpPr>
        <p:grpSpPr>
          <a:xfrm rot="5400000">
            <a:off x="3960511" y="1517085"/>
            <a:ext cx="369396" cy="122722"/>
            <a:chOff x="2641082" y="2896998"/>
            <a:chExt cx="331391" cy="110096"/>
          </a:xfrm>
        </p:grpSpPr>
        <p:cxnSp>
          <p:nvCxnSpPr>
            <p:cNvPr id="185" name="直線コネクタ 184">
              <a:extLst>
                <a:ext uri="{FF2B5EF4-FFF2-40B4-BE49-F238E27FC236}">
                  <a16:creationId xmlns:a16="http://schemas.microsoft.com/office/drawing/2014/main" id="{B1009EFC-0540-488F-B4EC-B7A4E4D6595D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61E73B70-7B59-4574-95BA-0BCF9DB3A7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DB939B8B-B3C5-4686-B668-E881762389E9}"/>
              </a:ext>
            </a:extLst>
          </p:cNvPr>
          <p:cNvGrpSpPr/>
          <p:nvPr/>
        </p:nvGrpSpPr>
        <p:grpSpPr>
          <a:xfrm>
            <a:off x="3984267" y="1864463"/>
            <a:ext cx="344432" cy="263059"/>
            <a:chOff x="4697515" y="2181138"/>
            <a:chExt cx="1110286" cy="847976"/>
          </a:xfrm>
        </p:grpSpPr>
        <p:sp>
          <p:nvSpPr>
            <p:cNvPr id="182" name="円弧 181">
              <a:extLst>
                <a:ext uri="{FF2B5EF4-FFF2-40B4-BE49-F238E27FC236}">
                  <a16:creationId xmlns:a16="http://schemas.microsoft.com/office/drawing/2014/main" id="{4AB5F914-CDBC-4386-A83D-3439D09761EC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円弧 182">
              <a:extLst>
                <a:ext uri="{FF2B5EF4-FFF2-40B4-BE49-F238E27FC236}">
                  <a16:creationId xmlns:a16="http://schemas.microsoft.com/office/drawing/2014/main" id="{20EBD18F-BDE5-4B8C-BC4B-44DF46CFE3B3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円弧 183">
              <a:extLst>
                <a:ext uri="{FF2B5EF4-FFF2-40B4-BE49-F238E27FC236}">
                  <a16:creationId xmlns:a16="http://schemas.microsoft.com/office/drawing/2014/main" id="{1FE435E4-F8AE-4B69-8426-A6CE1F079B33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513AD3B9-43B9-453F-B2CE-2204AECE3D2E}"/>
              </a:ext>
            </a:extLst>
          </p:cNvPr>
          <p:cNvCxnSpPr>
            <a:cxnSpLocks/>
          </p:cNvCxnSpPr>
          <p:nvPr/>
        </p:nvCxnSpPr>
        <p:spPr>
          <a:xfrm rot="5400000">
            <a:off x="3602846" y="1783007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2949851F-FD01-4AA0-A966-19BC9536EB26}"/>
              </a:ext>
            </a:extLst>
          </p:cNvPr>
          <p:cNvCxnSpPr>
            <a:cxnSpLocks/>
          </p:cNvCxnSpPr>
          <p:nvPr/>
        </p:nvCxnSpPr>
        <p:spPr>
          <a:xfrm rot="5400000" flipV="1">
            <a:off x="3945136" y="1440717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9C193CD-E082-4E7C-A2CC-AEDBB886513B}"/>
              </a:ext>
            </a:extLst>
          </p:cNvPr>
          <p:cNvCxnSpPr>
            <a:cxnSpLocks/>
          </p:cNvCxnSpPr>
          <p:nvPr/>
        </p:nvCxnSpPr>
        <p:spPr>
          <a:xfrm rot="5400000" flipV="1">
            <a:off x="4402008" y="1910369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71A027F5-76CF-496D-B211-F48DDC11AA53}"/>
              </a:ext>
            </a:extLst>
          </p:cNvPr>
          <p:cNvCxnSpPr>
            <a:cxnSpLocks/>
          </p:cNvCxnSpPr>
          <p:nvPr/>
        </p:nvCxnSpPr>
        <p:spPr>
          <a:xfrm flipV="1">
            <a:off x="2772581" y="1791198"/>
            <a:ext cx="1036963" cy="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D37BD443-A11E-4B4D-9192-CC0BEB29BE8B}"/>
              </a:ext>
            </a:extLst>
          </p:cNvPr>
          <p:cNvCxnSpPr>
            <a:cxnSpLocks/>
          </p:cNvCxnSpPr>
          <p:nvPr/>
        </p:nvCxnSpPr>
        <p:spPr>
          <a:xfrm flipV="1">
            <a:off x="3801864" y="1989707"/>
            <a:ext cx="18240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楕円 179">
            <a:extLst>
              <a:ext uri="{FF2B5EF4-FFF2-40B4-BE49-F238E27FC236}">
                <a16:creationId xmlns:a16="http://schemas.microsoft.com/office/drawing/2014/main" id="{30637AAE-5964-47B9-8670-A5E62CA23613}"/>
              </a:ext>
            </a:extLst>
          </p:cNvPr>
          <p:cNvSpPr/>
          <p:nvPr/>
        </p:nvSpPr>
        <p:spPr>
          <a:xfrm rot="5400000">
            <a:off x="3768972" y="175319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楕円 180">
            <a:extLst>
              <a:ext uri="{FF2B5EF4-FFF2-40B4-BE49-F238E27FC236}">
                <a16:creationId xmlns:a16="http://schemas.microsoft.com/office/drawing/2014/main" id="{6770BA37-6AE3-4D26-A679-CEB48813A2FD}"/>
              </a:ext>
            </a:extLst>
          </p:cNvPr>
          <p:cNvSpPr/>
          <p:nvPr/>
        </p:nvSpPr>
        <p:spPr>
          <a:xfrm rot="5400000">
            <a:off x="4452658" y="174971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楕円 187">
            <a:extLst>
              <a:ext uri="{FF2B5EF4-FFF2-40B4-BE49-F238E27FC236}">
                <a16:creationId xmlns:a16="http://schemas.microsoft.com/office/drawing/2014/main" id="{6009F869-8696-47D3-B752-5A8AFE92E960}"/>
              </a:ext>
            </a:extLst>
          </p:cNvPr>
          <p:cNvSpPr/>
          <p:nvPr/>
        </p:nvSpPr>
        <p:spPr>
          <a:xfrm rot="5400000">
            <a:off x="3422001" y="176011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21784995-AF44-496A-94D7-DCAD2B9985C8}"/>
              </a:ext>
            </a:extLst>
          </p:cNvPr>
          <p:cNvSpPr txBox="1"/>
          <p:nvPr/>
        </p:nvSpPr>
        <p:spPr>
          <a:xfrm>
            <a:off x="3999821" y="2003166"/>
            <a:ext cx="53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2</a:t>
            </a:r>
            <a:endParaRPr kumimoji="1" lang="ja-JP" altLang="en-US" sz="2000" baseline="-250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CAB9C3A2-6BF6-4CF0-879E-4A10F6861900}"/>
              </a:ext>
            </a:extLst>
          </p:cNvPr>
          <p:cNvSpPr txBox="1"/>
          <p:nvPr/>
        </p:nvSpPr>
        <p:spPr>
          <a:xfrm>
            <a:off x="3697078" y="1133782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2</a:t>
            </a:r>
            <a:endParaRPr kumimoji="1" lang="ja-JP" altLang="en-US" sz="2000" baseline="-250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379BEE2E-B4CA-4CE0-9B7B-7B7A5D4ADBFD}"/>
              </a:ext>
            </a:extLst>
          </p:cNvPr>
          <p:cNvSpPr/>
          <p:nvPr/>
        </p:nvSpPr>
        <p:spPr>
          <a:xfrm rot="5400000">
            <a:off x="2651838" y="17305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79720456-60F2-4ECD-BD47-B4E55821E644}"/>
              </a:ext>
            </a:extLst>
          </p:cNvPr>
          <p:cNvSpPr/>
          <p:nvPr/>
        </p:nvSpPr>
        <p:spPr>
          <a:xfrm rot="5400000">
            <a:off x="5429556" y="17305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58C7079F-995B-4D4C-ACF5-BD82DEB69B7C}"/>
              </a:ext>
            </a:extLst>
          </p:cNvPr>
          <p:cNvCxnSpPr>
            <a:cxnSpLocks/>
          </p:cNvCxnSpPr>
          <p:nvPr/>
        </p:nvCxnSpPr>
        <p:spPr>
          <a:xfrm>
            <a:off x="2773979" y="2992811"/>
            <a:ext cx="26480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F16163F9-0E1A-4F4E-8A28-EFFA8F490F69}"/>
              </a:ext>
            </a:extLst>
          </p:cNvPr>
          <p:cNvSpPr/>
          <p:nvPr/>
        </p:nvSpPr>
        <p:spPr>
          <a:xfrm rot="5400000">
            <a:off x="2653236" y="2931608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E27EA60A-E22F-414F-B911-7FCB01C73BD2}"/>
              </a:ext>
            </a:extLst>
          </p:cNvPr>
          <p:cNvSpPr/>
          <p:nvPr/>
        </p:nvSpPr>
        <p:spPr>
          <a:xfrm rot="5400000">
            <a:off x="5431166" y="2925883"/>
            <a:ext cx="118766" cy="13385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7CB57478-956F-45B1-92DA-F0A31C7D6B83}"/>
              </a:ext>
            </a:extLst>
          </p:cNvPr>
          <p:cNvSpPr/>
          <p:nvPr/>
        </p:nvSpPr>
        <p:spPr>
          <a:xfrm rot="5400000">
            <a:off x="3418939" y="295325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53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D460657-20D0-4246-8037-132A58822903}"/>
              </a:ext>
            </a:extLst>
          </p:cNvPr>
          <p:cNvCxnSpPr>
            <a:cxnSpLocks/>
          </p:cNvCxnSpPr>
          <p:nvPr/>
        </p:nvCxnSpPr>
        <p:spPr>
          <a:xfrm>
            <a:off x="-2170007" y="1687611"/>
            <a:ext cx="4902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4DA9E4-5B50-45DB-B67E-F8DCDD66032A}"/>
              </a:ext>
            </a:extLst>
          </p:cNvPr>
          <p:cNvSpPr/>
          <p:nvPr/>
        </p:nvSpPr>
        <p:spPr>
          <a:xfrm>
            <a:off x="-2342406" y="2001130"/>
            <a:ext cx="344796" cy="1016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516D59F-4D9B-46D4-A070-93482E12A6C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-2170007" y="1687611"/>
            <a:ext cx="0" cy="313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7FFC17-52BC-4ADC-8A23-BCF649DEF7D7}"/>
              </a:ext>
            </a:extLst>
          </p:cNvPr>
          <p:cNvCxnSpPr>
            <a:cxnSpLocks/>
          </p:cNvCxnSpPr>
          <p:nvPr/>
        </p:nvCxnSpPr>
        <p:spPr>
          <a:xfrm flipV="1">
            <a:off x="-2170007" y="3018048"/>
            <a:ext cx="0" cy="37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14C0213-ADB8-4395-A1D8-117A2D5101F7}"/>
              </a:ext>
            </a:extLst>
          </p:cNvPr>
          <p:cNvCxnSpPr>
            <a:cxnSpLocks/>
          </p:cNvCxnSpPr>
          <p:nvPr/>
        </p:nvCxnSpPr>
        <p:spPr>
          <a:xfrm>
            <a:off x="-979493" y="1690002"/>
            <a:ext cx="26821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74FDB7-1DF1-4666-8EB6-842806A2B1E7}"/>
              </a:ext>
            </a:extLst>
          </p:cNvPr>
          <p:cNvCxnSpPr>
            <a:cxnSpLocks/>
          </p:cNvCxnSpPr>
          <p:nvPr/>
        </p:nvCxnSpPr>
        <p:spPr>
          <a:xfrm flipV="1">
            <a:off x="-8889" y="189245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D35E952-F3B4-4596-931E-7FCFA07DD5E5}"/>
              </a:ext>
            </a:extLst>
          </p:cNvPr>
          <p:cNvCxnSpPr>
            <a:cxnSpLocks/>
          </p:cNvCxnSpPr>
          <p:nvPr/>
        </p:nvCxnSpPr>
        <p:spPr>
          <a:xfrm flipV="1">
            <a:off x="362037" y="1686727"/>
            <a:ext cx="0" cy="205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63B21EA-444E-400A-8852-9DD09CD5B6D4}"/>
              </a:ext>
            </a:extLst>
          </p:cNvPr>
          <p:cNvCxnSpPr>
            <a:cxnSpLocks/>
          </p:cNvCxnSpPr>
          <p:nvPr/>
        </p:nvCxnSpPr>
        <p:spPr>
          <a:xfrm>
            <a:off x="-8889" y="1892450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1724DE5-8CEE-4322-B978-4B048F1E569D}"/>
              </a:ext>
            </a:extLst>
          </p:cNvPr>
          <p:cNvCxnSpPr>
            <a:cxnSpLocks/>
          </p:cNvCxnSpPr>
          <p:nvPr/>
        </p:nvCxnSpPr>
        <p:spPr>
          <a:xfrm>
            <a:off x="-223778" y="2153359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FF6840-8EFA-4354-9E17-761134659D47}"/>
              </a:ext>
            </a:extLst>
          </p:cNvPr>
          <p:cNvCxnSpPr>
            <a:cxnSpLocks/>
          </p:cNvCxnSpPr>
          <p:nvPr/>
        </p:nvCxnSpPr>
        <p:spPr>
          <a:xfrm flipH="1" flipV="1">
            <a:off x="-226558" y="2148210"/>
            <a:ext cx="1369" cy="282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6EF399E-AE2D-4878-840F-484BF89D3B99}"/>
              </a:ext>
            </a:extLst>
          </p:cNvPr>
          <p:cNvGrpSpPr/>
          <p:nvPr/>
        </p:nvGrpSpPr>
        <p:grpSpPr>
          <a:xfrm>
            <a:off x="-406338" y="2437929"/>
            <a:ext cx="369396" cy="122722"/>
            <a:chOff x="2641082" y="2896998"/>
            <a:chExt cx="331391" cy="110096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37A99AA-F489-4032-A911-380CC96922FF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39479DC-7903-43E3-9DA5-5069D4DF8B08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341AB68-679D-4E46-BC3D-9B5208B795A5}"/>
              </a:ext>
            </a:extLst>
          </p:cNvPr>
          <p:cNvGrpSpPr/>
          <p:nvPr/>
        </p:nvGrpSpPr>
        <p:grpSpPr>
          <a:xfrm rot="16200000">
            <a:off x="23691" y="2356486"/>
            <a:ext cx="344432" cy="263059"/>
            <a:chOff x="4697515" y="2181138"/>
            <a:chExt cx="1110286" cy="847976"/>
          </a:xfrm>
        </p:grpSpPr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720E8A85-ED1D-459D-A0AF-3BDCC8CF2AA8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55CE22A7-3FA5-457D-9548-E203BF7405F3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4F0DD00D-1F11-43AE-96DC-FA2B5AEA5087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285E49-C3BF-4C48-81D5-C37BE9D72AB3}"/>
              </a:ext>
            </a:extLst>
          </p:cNvPr>
          <p:cNvCxnSpPr>
            <a:cxnSpLocks/>
          </p:cNvCxnSpPr>
          <p:nvPr/>
        </p:nvCxnSpPr>
        <p:spPr>
          <a:xfrm>
            <a:off x="-223778" y="283495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F1E1E34E-7699-4A6E-90D5-2EA6F5D35FD4}"/>
              </a:ext>
            </a:extLst>
          </p:cNvPr>
          <p:cNvGrpSpPr/>
          <p:nvPr/>
        </p:nvGrpSpPr>
        <p:grpSpPr>
          <a:xfrm rot="16200000">
            <a:off x="574906" y="2115538"/>
            <a:ext cx="344432" cy="263059"/>
            <a:chOff x="4697515" y="2181138"/>
            <a:chExt cx="1110286" cy="847976"/>
          </a:xfrm>
        </p:grpSpPr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1D9C420C-C62E-488B-9420-EEF9A6354DBC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222D055B-C26F-4BC1-8BD5-1FDC1A29FE72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4DE070BE-AE6A-4D66-9414-6BB1157D4F62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99225A7-39D0-4947-8C09-CD281E0ADF6F}"/>
              </a:ext>
            </a:extLst>
          </p:cNvPr>
          <p:cNvCxnSpPr>
            <a:cxnSpLocks/>
          </p:cNvCxnSpPr>
          <p:nvPr/>
        </p:nvCxnSpPr>
        <p:spPr>
          <a:xfrm flipV="1">
            <a:off x="-223778" y="256377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F81AFDE-FA58-4C60-A822-19CDDF6D2F57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04457" y="2143494"/>
            <a:ext cx="652" cy="172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9A938F6-CFE4-42FE-A178-DB9AC9B245F8}"/>
              </a:ext>
            </a:extLst>
          </p:cNvPr>
          <p:cNvCxnSpPr>
            <a:cxnSpLocks/>
          </p:cNvCxnSpPr>
          <p:nvPr/>
        </p:nvCxnSpPr>
        <p:spPr>
          <a:xfrm flipV="1">
            <a:off x="-8889" y="2834954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583B7AB3-D7BE-4994-9C46-B5926D2C4367}"/>
              </a:ext>
            </a:extLst>
          </p:cNvPr>
          <p:cNvCxnSpPr>
            <a:cxnSpLocks/>
          </p:cNvCxnSpPr>
          <p:nvPr/>
        </p:nvCxnSpPr>
        <p:spPr>
          <a:xfrm flipV="1">
            <a:off x="744468" y="1892450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1C9479-9F4C-488F-8D00-FECA5F6692DC}"/>
              </a:ext>
            </a:extLst>
          </p:cNvPr>
          <p:cNvCxnSpPr>
            <a:cxnSpLocks/>
          </p:cNvCxnSpPr>
          <p:nvPr/>
        </p:nvCxnSpPr>
        <p:spPr>
          <a:xfrm flipV="1">
            <a:off x="744468" y="2408591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4D61482-F397-4A4C-B216-C245C0523254}"/>
              </a:ext>
            </a:extLst>
          </p:cNvPr>
          <p:cNvCxnSpPr>
            <a:cxnSpLocks/>
          </p:cNvCxnSpPr>
          <p:nvPr/>
        </p:nvCxnSpPr>
        <p:spPr>
          <a:xfrm>
            <a:off x="-17079" y="3106135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801267D-71DC-40E7-875C-5748AFAE408E}"/>
              </a:ext>
            </a:extLst>
          </p:cNvPr>
          <p:cNvCxnSpPr>
            <a:cxnSpLocks/>
          </p:cNvCxnSpPr>
          <p:nvPr/>
        </p:nvCxnSpPr>
        <p:spPr>
          <a:xfrm flipV="1">
            <a:off x="390147" y="311273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6EE8809-7BEA-47D5-A910-4BF6B7C29F31}"/>
              </a:ext>
            </a:extLst>
          </p:cNvPr>
          <p:cNvCxnSpPr>
            <a:cxnSpLocks/>
          </p:cNvCxnSpPr>
          <p:nvPr/>
        </p:nvCxnSpPr>
        <p:spPr>
          <a:xfrm flipV="1">
            <a:off x="187774" y="2649750"/>
            <a:ext cx="1074" cy="189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40D36F05-A727-451F-8D9A-D8508EEC99C2}"/>
              </a:ext>
            </a:extLst>
          </p:cNvPr>
          <p:cNvGrpSpPr/>
          <p:nvPr/>
        </p:nvGrpSpPr>
        <p:grpSpPr>
          <a:xfrm>
            <a:off x="559769" y="2684260"/>
            <a:ext cx="369396" cy="122722"/>
            <a:chOff x="2641082" y="2896998"/>
            <a:chExt cx="331391" cy="110096"/>
          </a:xfrm>
        </p:grpSpPr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E86F71E5-B0BE-4BD0-9F7F-863FC4112E1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CE326A5-517F-4B7E-B7B0-63E58AC2022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EA21F71B-A45E-4385-9D06-412D3B05D70E}"/>
              </a:ext>
            </a:extLst>
          </p:cNvPr>
          <p:cNvCxnSpPr>
            <a:cxnSpLocks/>
          </p:cNvCxnSpPr>
          <p:nvPr/>
        </p:nvCxnSpPr>
        <p:spPr>
          <a:xfrm flipV="1">
            <a:off x="744467" y="2803261"/>
            <a:ext cx="0" cy="308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6170A4E-590F-45B2-9D3F-385E7E139DD8}"/>
              </a:ext>
            </a:extLst>
          </p:cNvPr>
          <p:cNvCxnSpPr>
            <a:cxnSpLocks/>
          </p:cNvCxnSpPr>
          <p:nvPr/>
        </p:nvCxnSpPr>
        <p:spPr>
          <a:xfrm>
            <a:off x="2402325" y="1679721"/>
            <a:ext cx="2469668" cy="17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9CAFE6-2359-4339-8FB7-DDF2A3A23F23}"/>
              </a:ext>
            </a:extLst>
          </p:cNvPr>
          <p:cNvCxnSpPr>
            <a:cxnSpLocks/>
          </p:cNvCxnSpPr>
          <p:nvPr/>
        </p:nvCxnSpPr>
        <p:spPr>
          <a:xfrm flipV="1">
            <a:off x="3358815" y="189192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31971FA-F9C0-409F-AD06-02C263639E1D}"/>
              </a:ext>
            </a:extLst>
          </p:cNvPr>
          <p:cNvCxnSpPr>
            <a:cxnSpLocks/>
          </p:cNvCxnSpPr>
          <p:nvPr/>
        </p:nvCxnSpPr>
        <p:spPr>
          <a:xfrm flipV="1">
            <a:off x="3721962" y="1673176"/>
            <a:ext cx="0" cy="218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3F8292C-ECF0-4590-8008-0C9717C200F0}"/>
              </a:ext>
            </a:extLst>
          </p:cNvPr>
          <p:cNvCxnSpPr>
            <a:cxnSpLocks/>
          </p:cNvCxnSpPr>
          <p:nvPr/>
        </p:nvCxnSpPr>
        <p:spPr>
          <a:xfrm>
            <a:off x="3358815" y="1891926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3923D42E-63A0-4084-B90A-E84F7F3BCBFC}"/>
              </a:ext>
            </a:extLst>
          </p:cNvPr>
          <p:cNvCxnSpPr>
            <a:cxnSpLocks/>
          </p:cNvCxnSpPr>
          <p:nvPr/>
        </p:nvCxnSpPr>
        <p:spPr>
          <a:xfrm>
            <a:off x="3143925" y="2152835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9CFBD83-6F67-4046-A15D-7347F8988E67}"/>
              </a:ext>
            </a:extLst>
          </p:cNvPr>
          <p:cNvCxnSpPr>
            <a:cxnSpLocks/>
          </p:cNvCxnSpPr>
          <p:nvPr/>
        </p:nvCxnSpPr>
        <p:spPr>
          <a:xfrm flipV="1">
            <a:off x="3143925" y="2143494"/>
            <a:ext cx="0" cy="293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A80D2A03-77CC-417E-BA44-822D046EC8E4}"/>
              </a:ext>
            </a:extLst>
          </p:cNvPr>
          <p:cNvGrpSpPr/>
          <p:nvPr/>
        </p:nvGrpSpPr>
        <p:grpSpPr>
          <a:xfrm>
            <a:off x="2961365" y="2437405"/>
            <a:ext cx="369396" cy="122722"/>
            <a:chOff x="2641082" y="2896998"/>
            <a:chExt cx="331391" cy="110096"/>
          </a:xfrm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1FD1A4FA-44EC-4135-A181-D85E313BF1A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6A808B3-A102-4854-8B6E-34F212B2342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78ED930-1325-4E4B-9F84-305E35BD33A6}"/>
              </a:ext>
            </a:extLst>
          </p:cNvPr>
          <p:cNvGrpSpPr/>
          <p:nvPr/>
        </p:nvGrpSpPr>
        <p:grpSpPr>
          <a:xfrm rot="16200000">
            <a:off x="3391394" y="2355962"/>
            <a:ext cx="344432" cy="263059"/>
            <a:chOff x="4697515" y="2181138"/>
            <a:chExt cx="1110286" cy="847976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74D9DD58-B59B-4F70-A6C2-5D008F75B44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円弧 91">
              <a:extLst>
                <a:ext uri="{FF2B5EF4-FFF2-40B4-BE49-F238E27FC236}">
                  <a16:creationId xmlns:a16="http://schemas.microsoft.com/office/drawing/2014/main" id="{CE2E151D-7E42-4E90-8524-C8D76C45EAE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円弧 92">
              <a:extLst>
                <a:ext uri="{FF2B5EF4-FFF2-40B4-BE49-F238E27FC236}">
                  <a16:creationId xmlns:a16="http://schemas.microsoft.com/office/drawing/2014/main" id="{963E35F0-6B04-423E-ABDD-B43CABE5317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00E1885C-85D2-4EDA-801D-2F0A3760D3B1}"/>
              </a:ext>
            </a:extLst>
          </p:cNvPr>
          <p:cNvCxnSpPr>
            <a:cxnSpLocks/>
          </p:cNvCxnSpPr>
          <p:nvPr/>
        </p:nvCxnSpPr>
        <p:spPr>
          <a:xfrm>
            <a:off x="3143925" y="2834430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12826DC3-0705-40EE-B767-500AC4AC6253}"/>
              </a:ext>
            </a:extLst>
          </p:cNvPr>
          <p:cNvGrpSpPr/>
          <p:nvPr/>
        </p:nvGrpSpPr>
        <p:grpSpPr>
          <a:xfrm rot="16200000">
            <a:off x="3942609" y="2115014"/>
            <a:ext cx="344432" cy="263059"/>
            <a:chOff x="4697515" y="2181138"/>
            <a:chExt cx="1110286" cy="847976"/>
          </a:xfrm>
        </p:grpSpPr>
        <p:sp>
          <p:nvSpPr>
            <p:cNvPr id="96" name="円弧 95">
              <a:extLst>
                <a:ext uri="{FF2B5EF4-FFF2-40B4-BE49-F238E27FC236}">
                  <a16:creationId xmlns:a16="http://schemas.microsoft.com/office/drawing/2014/main" id="{7F8ADD4A-DFEE-4BCD-9926-7827A2BF37E3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円弧 96">
              <a:extLst>
                <a:ext uri="{FF2B5EF4-FFF2-40B4-BE49-F238E27FC236}">
                  <a16:creationId xmlns:a16="http://schemas.microsoft.com/office/drawing/2014/main" id="{141B0961-F2D0-4C80-BEDF-0513D7572B6E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円弧 97">
              <a:extLst>
                <a:ext uri="{FF2B5EF4-FFF2-40B4-BE49-F238E27FC236}">
                  <a16:creationId xmlns:a16="http://schemas.microsoft.com/office/drawing/2014/main" id="{2757B0B9-3EBB-4AB2-A472-7D0917AC4D9B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1E7D432-DBCC-4A11-BC4D-C457E763B98B}"/>
              </a:ext>
            </a:extLst>
          </p:cNvPr>
          <p:cNvCxnSpPr>
            <a:cxnSpLocks/>
          </p:cNvCxnSpPr>
          <p:nvPr/>
        </p:nvCxnSpPr>
        <p:spPr>
          <a:xfrm flipV="1">
            <a:off x="3143925" y="256324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5A82E944-27DC-4F4F-B3A8-E8E97F26DFD2}"/>
              </a:ext>
            </a:extLst>
          </p:cNvPr>
          <p:cNvCxnSpPr>
            <a:cxnSpLocks/>
          </p:cNvCxnSpPr>
          <p:nvPr/>
        </p:nvCxnSpPr>
        <p:spPr>
          <a:xfrm flipH="1" flipV="1">
            <a:off x="3563264" y="2148210"/>
            <a:ext cx="2068" cy="171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A114D361-B63E-483D-A8A1-34CE27588C34}"/>
              </a:ext>
            </a:extLst>
          </p:cNvPr>
          <p:cNvCxnSpPr>
            <a:cxnSpLocks/>
          </p:cNvCxnSpPr>
          <p:nvPr/>
        </p:nvCxnSpPr>
        <p:spPr>
          <a:xfrm flipV="1">
            <a:off x="3354912" y="2831650"/>
            <a:ext cx="0" cy="291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76F77294-72AF-4D59-9C5D-C23E956E6D6C}"/>
              </a:ext>
            </a:extLst>
          </p:cNvPr>
          <p:cNvCxnSpPr>
            <a:cxnSpLocks/>
          </p:cNvCxnSpPr>
          <p:nvPr/>
        </p:nvCxnSpPr>
        <p:spPr>
          <a:xfrm flipV="1">
            <a:off x="4112171" y="1891926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CA3C0A7-21B7-48C5-BBF8-3667E0EF253C}"/>
              </a:ext>
            </a:extLst>
          </p:cNvPr>
          <p:cNvCxnSpPr>
            <a:cxnSpLocks/>
          </p:cNvCxnSpPr>
          <p:nvPr/>
        </p:nvCxnSpPr>
        <p:spPr>
          <a:xfrm flipV="1">
            <a:off x="4112171" y="2408067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EC631B7E-C567-429F-982D-49F726009358}"/>
              </a:ext>
            </a:extLst>
          </p:cNvPr>
          <p:cNvCxnSpPr>
            <a:cxnSpLocks/>
          </p:cNvCxnSpPr>
          <p:nvPr/>
        </p:nvCxnSpPr>
        <p:spPr>
          <a:xfrm>
            <a:off x="3358210" y="3116916"/>
            <a:ext cx="7675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6F66C013-3973-4A96-B22A-47F47E98FB75}"/>
              </a:ext>
            </a:extLst>
          </p:cNvPr>
          <p:cNvCxnSpPr>
            <a:cxnSpLocks/>
          </p:cNvCxnSpPr>
          <p:nvPr/>
        </p:nvCxnSpPr>
        <p:spPr>
          <a:xfrm flipV="1">
            <a:off x="3757850" y="311221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64307F60-5439-4FE1-BE6F-573404300B58}"/>
              </a:ext>
            </a:extLst>
          </p:cNvPr>
          <p:cNvCxnSpPr>
            <a:cxnSpLocks/>
          </p:cNvCxnSpPr>
          <p:nvPr/>
        </p:nvCxnSpPr>
        <p:spPr>
          <a:xfrm flipV="1">
            <a:off x="3557323" y="2654235"/>
            <a:ext cx="0" cy="184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30E6C510-4B75-4539-A942-93593BD98507}"/>
              </a:ext>
            </a:extLst>
          </p:cNvPr>
          <p:cNvGrpSpPr/>
          <p:nvPr/>
        </p:nvGrpSpPr>
        <p:grpSpPr>
          <a:xfrm>
            <a:off x="3927473" y="2683736"/>
            <a:ext cx="369396" cy="122722"/>
            <a:chOff x="2641082" y="2896998"/>
            <a:chExt cx="331391" cy="110096"/>
          </a:xfrm>
        </p:grpSpPr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C34830AF-25E1-454E-80A5-52FEB500D6B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96451D11-F6F3-47E8-9A91-2AB6A5E05E6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2FBBB20-C843-493F-A575-60313148F800}"/>
              </a:ext>
            </a:extLst>
          </p:cNvPr>
          <p:cNvCxnSpPr>
            <a:cxnSpLocks/>
          </p:cNvCxnSpPr>
          <p:nvPr/>
        </p:nvCxnSpPr>
        <p:spPr>
          <a:xfrm flipV="1">
            <a:off x="4112170" y="2803260"/>
            <a:ext cx="0" cy="323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B9F78A2-8CDD-4856-8A6A-9FF9F559443E}"/>
              </a:ext>
            </a:extLst>
          </p:cNvPr>
          <p:cNvCxnSpPr>
            <a:cxnSpLocks/>
          </p:cNvCxnSpPr>
          <p:nvPr/>
        </p:nvCxnSpPr>
        <p:spPr>
          <a:xfrm>
            <a:off x="5551485" y="1686770"/>
            <a:ext cx="2672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5094174-086D-42FB-A9CF-F6679F2CB698}"/>
              </a:ext>
            </a:extLst>
          </p:cNvPr>
          <p:cNvCxnSpPr>
            <a:cxnSpLocks/>
          </p:cNvCxnSpPr>
          <p:nvPr/>
        </p:nvCxnSpPr>
        <p:spPr>
          <a:xfrm flipV="1">
            <a:off x="6608600" y="189196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197833C-EBCA-4E56-B71B-6F84ADEF87CB}"/>
              </a:ext>
            </a:extLst>
          </p:cNvPr>
          <p:cNvCxnSpPr>
            <a:cxnSpLocks/>
          </p:cNvCxnSpPr>
          <p:nvPr/>
        </p:nvCxnSpPr>
        <p:spPr>
          <a:xfrm flipV="1">
            <a:off x="6971747" y="1680216"/>
            <a:ext cx="0" cy="211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6B5E12BC-3CDE-48B0-A79C-A7DAE3173773}"/>
              </a:ext>
            </a:extLst>
          </p:cNvPr>
          <p:cNvCxnSpPr>
            <a:cxnSpLocks/>
          </p:cNvCxnSpPr>
          <p:nvPr/>
        </p:nvCxnSpPr>
        <p:spPr>
          <a:xfrm>
            <a:off x="6608600" y="1891968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21106B35-6AA1-4DD3-A6F7-A5F95C4E6CA0}"/>
              </a:ext>
            </a:extLst>
          </p:cNvPr>
          <p:cNvCxnSpPr>
            <a:cxnSpLocks/>
          </p:cNvCxnSpPr>
          <p:nvPr/>
        </p:nvCxnSpPr>
        <p:spPr>
          <a:xfrm>
            <a:off x="6393710" y="2152878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0CA5B75-2C9F-423E-98C1-77BF89C6830C}"/>
              </a:ext>
            </a:extLst>
          </p:cNvPr>
          <p:cNvCxnSpPr>
            <a:cxnSpLocks/>
          </p:cNvCxnSpPr>
          <p:nvPr/>
        </p:nvCxnSpPr>
        <p:spPr>
          <a:xfrm flipV="1">
            <a:off x="6393710" y="2142091"/>
            <a:ext cx="0" cy="295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750D2061-9512-4BCB-BCF1-1140C8955976}"/>
              </a:ext>
            </a:extLst>
          </p:cNvPr>
          <p:cNvGrpSpPr/>
          <p:nvPr/>
        </p:nvGrpSpPr>
        <p:grpSpPr>
          <a:xfrm>
            <a:off x="6211151" y="2437448"/>
            <a:ext cx="369396" cy="122722"/>
            <a:chOff x="2641082" y="2896998"/>
            <a:chExt cx="331391" cy="110096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8012CA48-10D5-4C6C-98C5-6C87D8648FB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AAED618-C0E6-4344-B687-4F2679F3C6F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3CA902DF-D83D-48B3-BC39-BAAB2FF7B68A}"/>
              </a:ext>
            </a:extLst>
          </p:cNvPr>
          <p:cNvGrpSpPr/>
          <p:nvPr/>
        </p:nvGrpSpPr>
        <p:grpSpPr>
          <a:xfrm rot="16200000">
            <a:off x="6641180" y="2356004"/>
            <a:ext cx="344432" cy="263059"/>
            <a:chOff x="4697515" y="2181138"/>
            <a:chExt cx="1110286" cy="847976"/>
          </a:xfrm>
        </p:grpSpPr>
        <p:sp>
          <p:nvSpPr>
            <p:cNvPr id="122" name="円弧 121">
              <a:extLst>
                <a:ext uri="{FF2B5EF4-FFF2-40B4-BE49-F238E27FC236}">
                  <a16:creationId xmlns:a16="http://schemas.microsoft.com/office/drawing/2014/main" id="{B3FB0D8F-5403-4631-BB8B-2996B460E13B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弧 122">
              <a:extLst>
                <a:ext uri="{FF2B5EF4-FFF2-40B4-BE49-F238E27FC236}">
                  <a16:creationId xmlns:a16="http://schemas.microsoft.com/office/drawing/2014/main" id="{09664616-6992-48C7-B1A1-361810E1D089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6EAFE046-5257-4868-AAE7-D000DCEF0084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6F7DA00B-7D18-4552-9B6A-6AE0EDDD2498}"/>
              </a:ext>
            </a:extLst>
          </p:cNvPr>
          <p:cNvCxnSpPr>
            <a:cxnSpLocks/>
          </p:cNvCxnSpPr>
          <p:nvPr/>
        </p:nvCxnSpPr>
        <p:spPr>
          <a:xfrm>
            <a:off x="6393710" y="2834472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CD03400F-44A8-41CE-B0BC-8B8625FFA4B0}"/>
              </a:ext>
            </a:extLst>
          </p:cNvPr>
          <p:cNvGrpSpPr/>
          <p:nvPr/>
        </p:nvGrpSpPr>
        <p:grpSpPr>
          <a:xfrm rot="16200000">
            <a:off x="7192395" y="2115057"/>
            <a:ext cx="344432" cy="263059"/>
            <a:chOff x="4697515" y="2181138"/>
            <a:chExt cx="1110286" cy="847976"/>
          </a:xfrm>
        </p:grpSpPr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AA0CF230-73FC-40AD-A904-D859BD1B8EBD}"/>
                </a:ext>
              </a:extLst>
            </p:cNvPr>
            <p:cNvSpPr/>
            <p:nvPr/>
          </p:nvSpPr>
          <p:spPr>
            <a:xfrm>
              <a:off x="4697515" y="2181138"/>
              <a:ext cx="503655" cy="838851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円弧 127">
              <a:extLst>
                <a:ext uri="{FF2B5EF4-FFF2-40B4-BE49-F238E27FC236}">
                  <a16:creationId xmlns:a16="http://schemas.microsoft.com/office/drawing/2014/main" id="{A10E551A-AD32-46C6-81D2-7F53386E26AD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D5A9020B-0E3A-4589-B14E-2FAD398154A8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4555DD8-DB48-4B0F-8ECF-A29B2082D67B}"/>
              </a:ext>
            </a:extLst>
          </p:cNvPr>
          <p:cNvCxnSpPr>
            <a:cxnSpLocks/>
          </p:cNvCxnSpPr>
          <p:nvPr/>
        </p:nvCxnSpPr>
        <p:spPr>
          <a:xfrm flipV="1">
            <a:off x="6393877" y="2560125"/>
            <a:ext cx="3837" cy="282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5977ADE1-CB45-48D6-A5C2-D43279E9AC30}"/>
              </a:ext>
            </a:extLst>
          </p:cNvPr>
          <p:cNvCxnSpPr>
            <a:cxnSpLocks/>
          </p:cNvCxnSpPr>
          <p:nvPr/>
        </p:nvCxnSpPr>
        <p:spPr>
          <a:xfrm flipV="1">
            <a:off x="6814396" y="2143432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843856C-2E0A-4101-A944-74567E528CE3}"/>
              </a:ext>
            </a:extLst>
          </p:cNvPr>
          <p:cNvCxnSpPr>
            <a:cxnSpLocks/>
          </p:cNvCxnSpPr>
          <p:nvPr/>
        </p:nvCxnSpPr>
        <p:spPr>
          <a:xfrm flipV="1">
            <a:off x="6608600" y="283447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3305B65-EE66-4B52-AFAE-F5077F92408B}"/>
              </a:ext>
            </a:extLst>
          </p:cNvPr>
          <p:cNvCxnSpPr>
            <a:cxnSpLocks/>
          </p:cNvCxnSpPr>
          <p:nvPr/>
        </p:nvCxnSpPr>
        <p:spPr>
          <a:xfrm flipV="1">
            <a:off x="7361957" y="1891968"/>
            <a:ext cx="0" cy="182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1ADBBC91-8EE6-4B76-A664-EA0E1EF49B0D}"/>
              </a:ext>
            </a:extLst>
          </p:cNvPr>
          <p:cNvCxnSpPr>
            <a:cxnSpLocks/>
          </p:cNvCxnSpPr>
          <p:nvPr/>
        </p:nvCxnSpPr>
        <p:spPr>
          <a:xfrm flipV="1">
            <a:off x="7361957" y="2408109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86C40686-92B4-4BA3-8B92-391698DC4DA1}"/>
              </a:ext>
            </a:extLst>
          </p:cNvPr>
          <p:cNvCxnSpPr>
            <a:cxnSpLocks/>
          </p:cNvCxnSpPr>
          <p:nvPr/>
        </p:nvCxnSpPr>
        <p:spPr>
          <a:xfrm>
            <a:off x="6600410" y="3105653"/>
            <a:ext cx="7533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76B08715-6342-4EB8-85E0-A459FD992E5A}"/>
              </a:ext>
            </a:extLst>
          </p:cNvPr>
          <p:cNvCxnSpPr>
            <a:cxnSpLocks/>
          </p:cNvCxnSpPr>
          <p:nvPr/>
        </p:nvCxnSpPr>
        <p:spPr>
          <a:xfrm flipV="1">
            <a:off x="7007636" y="3112255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B518224-CB72-4AE8-9388-FD64A1393395}"/>
              </a:ext>
            </a:extLst>
          </p:cNvPr>
          <p:cNvCxnSpPr>
            <a:cxnSpLocks/>
          </p:cNvCxnSpPr>
          <p:nvPr/>
        </p:nvCxnSpPr>
        <p:spPr>
          <a:xfrm flipV="1">
            <a:off x="6807030" y="2648199"/>
            <a:ext cx="4064" cy="1986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100E0965-E584-4F97-94B8-D056CD351470}"/>
              </a:ext>
            </a:extLst>
          </p:cNvPr>
          <p:cNvGrpSpPr/>
          <p:nvPr/>
        </p:nvGrpSpPr>
        <p:grpSpPr>
          <a:xfrm>
            <a:off x="7177258" y="2683778"/>
            <a:ext cx="369396" cy="122722"/>
            <a:chOff x="2641082" y="2896998"/>
            <a:chExt cx="331391" cy="110096"/>
          </a:xfrm>
        </p:grpSpPr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5BAA5A6B-85AA-4A11-9F88-E1393201B4B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AC3DD285-F6CC-4561-9285-A67DEF81FE6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0BC1508-284F-443D-AACC-45FFBE00DD4E}"/>
              </a:ext>
            </a:extLst>
          </p:cNvPr>
          <p:cNvCxnSpPr>
            <a:cxnSpLocks/>
          </p:cNvCxnSpPr>
          <p:nvPr/>
        </p:nvCxnSpPr>
        <p:spPr>
          <a:xfrm flipV="1">
            <a:off x="7361956" y="2801757"/>
            <a:ext cx="0" cy="310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F4D28942-EC9B-439F-9620-A046EC87A5C9}"/>
              </a:ext>
            </a:extLst>
          </p:cNvPr>
          <p:cNvCxnSpPr>
            <a:cxnSpLocks/>
          </p:cNvCxnSpPr>
          <p:nvPr/>
        </p:nvCxnSpPr>
        <p:spPr>
          <a:xfrm>
            <a:off x="8897179" y="1679922"/>
            <a:ext cx="531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278A6A9-7B86-49B0-8200-97A7F517DC25}"/>
              </a:ext>
            </a:extLst>
          </p:cNvPr>
          <p:cNvSpPr/>
          <p:nvPr/>
        </p:nvSpPr>
        <p:spPr>
          <a:xfrm>
            <a:off x="9256375" y="1974739"/>
            <a:ext cx="344796" cy="10169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F312732-A35E-473E-880B-E474DA7CD728}"/>
              </a:ext>
            </a:extLst>
          </p:cNvPr>
          <p:cNvCxnSpPr>
            <a:cxnSpLocks/>
            <a:stCxn id="173" idx="0"/>
          </p:cNvCxnSpPr>
          <p:nvPr/>
        </p:nvCxnSpPr>
        <p:spPr>
          <a:xfrm flipV="1">
            <a:off x="9428773" y="1679922"/>
            <a:ext cx="0" cy="294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26A1E3D-1EBF-4DD3-B2D6-506AF4176929}"/>
              </a:ext>
            </a:extLst>
          </p:cNvPr>
          <p:cNvCxnSpPr>
            <a:cxnSpLocks/>
          </p:cNvCxnSpPr>
          <p:nvPr/>
        </p:nvCxnSpPr>
        <p:spPr>
          <a:xfrm flipV="1">
            <a:off x="9428773" y="2991656"/>
            <a:ext cx="0" cy="391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AD36D9B8-BEF4-4D39-AC70-59CD83DAA117}"/>
              </a:ext>
            </a:extLst>
          </p:cNvPr>
          <p:cNvCxnSpPr>
            <a:cxnSpLocks/>
          </p:cNvCxnSpPr>
          <p:nvPr/>
        </p:nvCxnSpPr>
        <p:spPr>
          <a:xfrm>
            <a:off x="-2170007" y="3377450"/>
            <a:ext cx="115987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楕円 206">
            <a:extLst>
              <a:ext uri="{FF2B5EF4-FFF2-40B4-BE49-F238E27FC236}">
                <a16:creationId xmlns:a16="http://schemas.microsoft.com/office/drawing/2014/main" id="{F93FDBB5-ACB3-42D9-A914-49F616DB343A}"/>
              </a:ext>
            </a:extLst>
          </p:cNvPr>
          <p:cNvSpPr/>
          <p:nvPr/>
        </p:nvSpPr>
        <p:spPr>
          <a:xfrm>
            <a:off x="322191" y="164933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D31F8B7-B837-40BB-87FA-22111F361701}"/>
              </a:ext>
            </a:extLst>
          </p:cNvPr>
          <p:cNvSpPr/>
          <p:nvPr/>
        </p:nvSpPr>
        <p:spPr>
          <a:xfrm>
            <a:off x="-50017" y="279443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1CA2C957-1C1A-4281-A3F6-110D23A101A4}"/>
              </a:ext>
            </a:extLst>
          </p:cNvPr>
          <p:cNvSpPr/>
          <p:nvPr/>
        </p:nvSpPr>
        <p:spPr>
          <a:xfrm>
            <a:off x="322429" y="184569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1464D7B2-5EF5-413C-8357-A996DC6B7058}"/>
              </a:ext>
            </a:extLst>
          </p:cNvPr>
          <p:cNvSpPr/>
          <p:nvPr/>
        </p:nvSpPr>
        <p:spPr>
          <a:xfrm>
            <a:off x="-47836" y="210851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楕円 210">
            <a:extLst>
              <a:ext uri="{FF2B5EF4-FFF2-40B4-BE49-F238E27FC236}">
                <a16:creationId xmlns:a16="http://schemas.microsoft.com/office/drawing/2014/main" id="{613AA8C1-71F6-4883-8350-4A2CB389E2D9}"/>
              </a:ext>
            </a:extLst>
          </p:cNvPr>
          <p:cNvSpPr/>
          <p:nvPr/>
        </p:nvSpPr>
        <p:spPr>
          <a:xfrm>
            <a:off x="354260" y="307476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楕円 211">
            <a:extLst>
              <a:ext uri="{FF2B5EF4-FFF2-40B4-BE49-F238E27FC236}">
                <a16:creationId xmlns:a16="http://schemas.microsoft.com/office/drawing/2014/main" id="{550CADA7-E592-4703-BF17-27868C975203}"/>
              </a:ext>
            </a:extLst>
          </p:cNvPr>
          <p:cNvSpPr/>
          <p:nvPr/>
        </p:nvSpPr>
        <p:spPr>
          <a:xfrm>
            <a:off x="352348" y="334594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楕円 212">
            <a:extLst>
              <a:ext uri="{FF2B5EF4-FFF2-40B4-BE49-F238E27FC236}">
                <a16:creationId xmlns:a16="http://schemas.microsoft.com/office/drawing/2014/main" id="{815AC61D-AD04-4B83-8D69-F56588192FB3}"/>
              </a:ext>
            </a:extLst>
          </p:cNvPr>
          <p:cNvSpPr/>
          <p:nvPr/>
        </p:nvSpPr>
        <p:spPr>
          <a:xfrm>
            <a:off x="3687907" y="164606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楕円 213">
            <a:extLst>
              <a:ext uri="{FF2B5EF4-FFF2-40B4-BE49-F238E27FC236}">
                <a16:creationId xmlns:a16="http://schemas.microsoft.com/office/drawing/2014/main" id="{A98BF139-9ED7-4CA7-B867-1DB01C054C03}"/>
              </a:ext>
            </a:extLst>
          </p:cNvPr>
          <p:cNvSpPr/>
          <p:nvPr/>
        </p:nvSpPr>
        <p:spPr>
          <a:xfrm>
            <a:off x="3680069" y="185178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楕円 215">
            <a:extLst>
              <a:ext uri="{FF2B5EF4-FFF2-40B4-BE49-F238E27FC236}">
                <a16:creationId xmlns:a16="http://schemas.microsoft.com/office/drawing/2014/main" id="{5AD3C97F-9C1F-4445-96F9-7599B7C04388}"/>
              </a:ext>
            </a:extLst>
          </p:cNvPr>
          <p:cNvSpPr/>
          <p:nvPr/>
        </p:nvSpPr>
        <p:spPr>
          <a:xfrm>
            <a:off x="3320035" y="279942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楕円 216">
            <a:extLst>
              <a:ext uri="{FF2B5EF4-FFF2-40B4-BE49-F238E27FC236}">
                <a16:creationId xmlns:a16="http://schemas.microsoft.com/office/drawing/2014/main" id="{3B56FFBC-74F1-411A-A5DF-7726DC16BCB1}"/>
              </a:ext>
            </a:extLst>
          </p:cNvPr>
          <p:cNvSpPr/>
          <p:nvPr/>
        </p:nvSpPr>
        <p:spPr>
          <a:xfrm>
            <a:off x="3718443" y="307763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楕円 217">
            <a:extLst>
              <a:ext uri="{FF2B5EF4-FFF2-40B4-BE49-F238E27FC236}">
                <a16:creationId xmlns:a16="http://schemas.microsoft.com/office/drawing/2014/main" id="{E2D1A8E5-C02C-4B30-A433-F1FB15BEBCFE}"/>
              </a:ext>
            </a:extLst>
          </p:cNvPr>
          <p:cNvSpPr/>
          <p:nvPr/>
        </p:nvSpPr>
        <p:spPr>
          <a:xfrm>
            <a:off x="3716732" y="333980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2C3400A0-10DF-445A-B5AF-3CEAC8CCFFE9}"/>
              </a:ext>
            </a:extLst>
          </p:cNvPr>
          <p:cNvSpPr/>
          <p:nvPr/>
        </p:nvSpPr>
        <p:spPr>
          <a:xfrm>
            <a:off x="6931996" y="165632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楕円 219">
            <a:extLst>
              <a:ext uri="{FF2B5EF4-FFF2-40B4-BE49-F238E27FC236}">
                <a16:creationId xmlns:a16="http://schemas.microsoft.com/office/drawing/2014/main" id="{625D7F66-D923-44CB-84B7-1F5AD77CD197}"/>
              </a:ext>
            </a:extLst>
          </p:cNvPr>
          <p:cNvSpPr/>
          <p:nvPr/>
        </p:nvSpPr>
        <p:spPr>
          <a:xfrm>
            <a:off x="6930934" y="185789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FACB0A29-9089-4182-9BC0-BB3A90C47038}"/>
              </a:ext>
            </a:extLst>
          </p:cNvPr>
          <p:cNvSpPr/>
          <p:nvPr/>
        </p:nvSpPr>
        <p:spPr>
          <a:xfrm>
            <a:off x="6566149" y="211135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84596D1B-431F-4DB5-8280-6EFE474AEDE1}"/>
              </a:ext>
            </a:extLst>
          </p:cNvPr>
          <p:cNvSpPr/>
          <p:nvPr/>
        </p:nvSpPr>
        <p:spPr>
          <a:xfrm>
            <a:off x="6568284" y="2797029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1585DD41-9572-4883-B83E-F3AFCDDBBAD5}"/>
              </a:ext>
            </a:extLst>
          </p:cNvPr>
          <p:cNvSpPr/>
          <p:nvPr/>
        </p:nvSpPr>
        <p:spPr>
          <a:xfrm>
            <a:off x="6967089" y="307055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楕円 223">
            <a:extLst>
              <a:ext uri="{FF2B5EF4-FFF2-40B4-BE49-F238E27FC236}">
                <a16:creationId xmlns:a16="http://schemas.microsoft.com/office/drawing/2014/main" id="{1D9A8F52-8488-4485-AB6D-E56BDBFB0570}"/>
              </a:ext>
            </a:extLst>
          </p:cNvPr>
          <p:cNvSpPr/>
          <p:nvPr/>
        </p:nvSpPr>
        <p:spPr>
          <a:xfrm>
            <a:off x="6973082" y="332922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C45E1593-D40C-48AC-9658-6923005AC5CB}"/>
              </a:ext>
            </a:extLst>
          </p:cNvPr>
          <p:cNvSpPr/>
          <p:nvPr/>
        </p:nvSpPr>
        <p:spPr>
          <a:xfrm>
            <a:off x="3316557" y="211574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235F7369-53C3-42F8-AAA0-4CE6D79C6770}"/>
              </a:ext>
            </a:extLst>
          </p:cNvPr>
          <p:cNvSpPr txBox="1"/>
          <p:nvPr/>
        </p:nvSpPr>
        <p:spPr>
          <a:xfrm>
            <a:off x="-2786977" y="2210652"/>
            <a:ext cx="554847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G</a:t>
            </a:r>
            <a:r>
              <a:rPr kumimoji="1" lang="en-US" altLang="ja-JP" sz="2000" baseline="-25000" dirty="0"/>
              <a:t>1</a:t>
            </a:r>
            <a:endParaRPr kumimoji="1" lang="ja-JP" altLang="en-US" sz="2000" baseline="-25000" dirty="0"/>
          </a:p>
        </p:txBody>
      </p: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B5D188BC-E676-401C-95E7-ACEBC9BDFF68}"/>
              </a:ext>
            </a:extLst>
          </p:cNvPr>
          <p:cNvSpPr txBox="1"/>
          <p:nvPr/>
        </p:nvSpPr>
        <p:spPr>
          <a:xfrm>
            <a:off x="255707" y="2666150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12</a:t>
            </a:r>
            <a:endParaRPr kumimoji="1" lang="ja-JP" altLang="en-US" sz="2000" baseline="-25000" dirty="0"/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D981F955-4767-4111-A39D-41C9AD039B9D}"/>
              </a:ext>
            </a:extLst>
          </p:cNvPr>
          <p:cNvSpPr txBox="1"/>
          <p:nvPr/>
        </p:nvSpPr>
        <p:spPr>
          <a:xfrm>
            <a:off x="43759" y="1799708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11</a:t>
            </a:r>
            <a:endParaRPr kumimoji="1" lang="ja-JP" altLang="en-US" sz="2000" baseline="-25000" dirty="0"/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B2CF040E-F8AB-4221-9377-5CA8C4532922}"/>
              </a:ext>
            </a:extLst>
          </p:cNvPr>
          <p:cNvSpPr txBox="1"/>
          <p:nvPr/>
        </p:nvSpPr>
        <p:spPr>
          <a:xfrm>
            <a:off x="280445" y="2193681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12</a:t>
            </a:r>
            <a:endParaRPr kumimoji="1" lang="ja-JP" altLang="en-US" sz="2000" baseline="-25000" dirty="0"/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6B8B1E7F-AE28-459A-A417-F2E3613B7758}"/>
              </a:ext>
            </a:extLst>
          </p:cNvPr>
          <p:cNvSpPr txBox="1"/>
          <p:nvPr/>
        </p:nvSpPr>
        <p:spPr>
          <a:xfrm>
            <a:off x="-539328" y="1764810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11</a:t>
            </a:r>
            <a:endParaRPr kumimoji="1" lang="ja-JP" altLang="en-US" sz="2000" baseline="-25000" dirty="0"/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D6DFC623-D30D-4268-9EA8-67BA5616F448}"/>
              </a:ext>
            </a:extLst>
          </p:cNvPr>
          <p:cNvSpPr txBox="1"/>
          <p:nvPr/>
        </p:nvSpPr>
        <p:spPr>
          <a:xfrm>
            <a:off x="3579457" y="2650889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22</a:t>
            </a:r>
            <a:endParaRPr kumimoji="1" lang="ja-JP" altLang="en-US" sz="2000" baseline="-25000" dirty="0"/>
          </a:p>
        </p:txBody>
      </p:sp>
      <p:sp>
        <p:nvSpPr>
          <p:cNvPr id="245" name="テキスト ボックス 244">
            <a:extLst>
              <a:ext uri="{FF2B5EF4-FFF2-40B4-BE49-F238E27FC236}">
                <a16:creationId xmlns:a16="http://schemas.microsoft.com/office/drawing/2014/main" id="{1BFB59E3-356B-41A6-A140-7345DEB3786D}"/>
              </a:ext>
            </a:extLst>
          </p:cNvPr>
          <p:cNvSpPr txBox="1"/>
          <p:nvPr/>
        </p:nvSpPr>
        <p:spPr>
          <a:xfrm>
            <a:off x="3461035" y="1810201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21</a:t>
            </a:r>
            <a:endParaRPr kumimoji="1" lang="ja-JP" altLang="en-US" sz="2000" baseline="-25000" dirty="0"/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24BE43A5-814C-4E28-9D57-9B5B48831C0A}"/>
              </a:ext>
            </a:extLst>
          </p:cNvPr>
          <p:cNvSpPr txBox="1"/>
          <p:nvPr/>
        </p:nvSpPr>
        <p:spPr>
          <a:xfrm>
            <a:off x="3632264" y="2194822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22</a:t>
            </a:r>
            <a:endParaRPr kumimoji="1" lang="ja-JP" altLang="en-US" sz="2000" baseline="-25000" dirty="0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FE85A5F1-7438-43EE-9839-C84EE5E742E3}"/>
              </a:ext>
            </a:extLst>
          </p:cNvPr>
          <p:cNvSpPr txBox="1"/>
          <p:nvPr/>
        </p:nvSpPr>
        <p:spPr>
          <a:xfrm>
            <a:off x="2834561" y="1751843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21</a:t>
            </a:r>
            <a:endParaRPr kumimoji="1" lang="ja-JP" altLang="en-US" sz="2000" baseline="-25000" dirty="0"/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0684BC45-739F-447A-B136-9DA6D41F0222}"/>
              </a:ext>
            </a:extLst>
          </p:cNvPr>
          <p:cNvSpPr txBox="1"/>
          <p:nvPr/>
        </p:nvSpPr>
        <p:spPr>
          <a:xfrm>
            <a:off x="6842078" y="2625878"/>
            <a:ext cx="60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32</a:t>
            </a:r>
            <a:endParaRPr kumimoji="1" lang="ja-JP" altLang="en-US" sz="2000" baseline="-25000" dirty="0"/>
          </a:p>
        </p:txBody>
      </p: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D93609C5-25EE-423A-BAF8-EBB8FEC9E2FF}"/>
              </a:ext>
            </a:extLst>
          </p:cNvPr>
          <p:cNvSpPr txBox="1"/>
          <p:nvPr/>
        </p:nvSpPr>
        <p:spPr>
          <a:xfrm>
            <a:off x="6649898" y="1804214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31</a:t>
            </a:r>
            <a:endParaRPr kumimoji="1" lang="ja-JP" altLang="en-US" sz="2000" baseline="-25000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9ACA9DDA-357D-419C-B815-130D41A1F392}"/>
              </a:ext>
            </a:extLst>
          </p:cNvPr>
          <p:cNvSpPr txBox="1"/>
          <p:nvPr/>
        </p:nvSpPr>
        <p:spPr>
          <a:xfrm>
            <a:off x="6867882" y="2198186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32</a:t>
            </a:r>
            <a:endParaRPr kumimoji="1" lang="ja-JP" altLang="en-US" sz="2000" baseline="-25000" dirty="0"/>
          </a:p>
        </p:txBody>
      </p: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2487D515-F529-4E00-85C7-CFD043B3EEEB}"/>
              </a:ext>
            </a:extLst>
          </p:cNvPr>
          <p:cNvSpPr txBox="1"/>
          <p:nvPr/>
        </p:nvSpPr>
        <p:spPr>
          <a:xfrm>
            <a:off x="6014503" y="1763833"/>
            <a:ext cx="651363" cy="445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31</a:t>
            </a:r>
            <a:endParaRPr kumimoji="1" lang="ja-JP" altLang="en-US" sz="2000" baseline="-25000" dirty="0"/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5495129E-B113-4F04-9B16-67399154D451}"/>
              </a:ext>
            </a:extLst>
          </p:cNvPr>
          <p:cNvSpPr txBox="1"/>
          <p:nvPr/>
        </p:nvSpPr>
        <p:spPr>
          <a:xfrm>
            <a:off x="9575083" y="2195509"/>
            <a:ext cx="470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G</a:t>
            </a:r>
            <a:r>
              <a:rPr kumimoji="1" lang="en-US" altLang="ja-JP" sz="2000" baseline="-25000" dirty="0"/>
              <a:t>4</a:t>
            </a:r>
            <a:endParaRPr kumimoji="1" lang="ja-JP" altLang="en-US" sz="2000" baseline="-25000" dirty="0"/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186E7E9A-857C-4635-A93B-7B7EA0D69818}"/>
              </a:ext>
            </a:extLst>
          </p:cNvPr>
          <p:cNvSpPr txBox="1"/>
          <p:nvPr/>
        </p:nvSpPr>
        <p:spPr>
          <a:xfrm>
            <a:off x="-2350552" y="1349820"/>
            <a:ext cx="7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1</a:t>
            </a: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0347EBB5-FC46-42EE-9E14-14ACF2844FC0}"/>
              </a:ext>
            </a:extLst>
          </p:cNvPr>
          <p:cNvSpPr txBox="1"/>
          <p:nvPr/>
        </p:nvSpPr>
        <p:spPr>
          <a:xfrm>
            <a:off x="9162976" y="1281866"/>
            <a:ext cx="89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2</a:t>
            </a: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7BEF8F5-AA7B-4F87-A0F0-4DFB57E6B350}"/>
              </a:ext>
            </a:extLst>
          </p:cNvPr>
          <p:cNvCxnSpPr>
            <a:cxnSpLocks/>
          </p:cNvCxnSpPr>
          <p:nvPr/>
        </p:nvCxnSpPr>
        <p:spPr>
          <a:xfrm flipV="1">
            <a:off x="1545558" y="1686727"/>
            <a:ext cx="0" cy="48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BF004209-7028-49DB-83F7-630F5FB1FFD9}"/>
              </a:ext>
            </a:extLst>
          </p:cNvPr>
          <p:cNvCxnSpPr>
            <a:cxnSpLocks/>
          </p:cNvCxnSpPr>
          <p:nvPr/>
        </p:nvCxnSpPr>
        <p:spPr>
          <a:xfrm>
            <a:off x="1330668" y="2165247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D510F934-C479-480B-8E4E-153731F99AC9}"/>
              </a:ext>
            </a:extLst>
          </p:cNvPr>
          <p:cNvCxnSpPr>
            <a:cxnSpLocks/>
          </p:cNvCxnSpPr>
          <p:nvPr/>
        </p:nvCxnSpPr>
        <p:spPr>
          <a:xfrm flipV="1">
            <a:off x="1330668" y="2166224"/>
            <a:ext cx="0" cy="283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F74A4ECA-BCBE-45A5-A160-0DE5D159C6AB}"/>
              </a:ext>
            </a:extLst>
          </p:cNvPr>
          <p:cNvGrpSpPr/>
          <p:nvPr/>
        </p:nvGrpSpPr>
        <p:grpSpPr>
          <a:xfrm>
            <a:off x="1148108" y="2449817"/>
            <a:ext cx="369396" cy="122722"/>
            <a:chOff x="2641082" y="2896998"/>
            <a:chExt cx="331391" cy="110096"/>
          </a:xfrm>
        </p:grpSpPr>
        <p:cxnSp>
          <p:nvCxnSpPr>
            <p:cNvPr id="151" name="直線コネクタ 150">
              <a:extLst>
                <a:ext uri="{FF2B5EF4-FFF2-40B4-BE49-F238E27FC236}">
                  <a16:creationId xmlns:a16="http://schemas.microsoft.com/office/drawing/2014/main" id="{A831C5E2-B3BA-4DFE-952E-81772D0E860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コネクタ 151">
              <a:extLst>
                <a:ext uri="{FF2B5EF4-FFF2-40B4-BE49-F238E27FC236}">
                  <a16:creationId xmlns:a16="http://schemas.microsoft.com/office/drawing/2014/main" id="{C13B9C06-5CE1-4139-A81B-52DE24B9BE59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948E1A8F-2010-4E31-ACAC-12E889A3F933}"/>
              </a:ext>
            </a:extLst>
          </p:cNvPr>
          <p:cNvGrpSpPr/>
          <p:nvPr/>
        </p:nvGrpSpPr>
        <p:grpSpPr>
          <a:xfrm rot="16200000">
            <a:off x="1578137" y="2368374"/>
            <a:ext cx="344432" cy="263059"/>
            <a:chOff x="4697515" y="2181138"/>
            <a:chExt cx="1110286" cy="847976"/>
          </a:xfrm>
        </p:grpSpPr>
        <p:sp>
          <p:nvSpPr>
            <p:cNvPr id="154" name="円弧 153">
              <a:extLst>
                <a:ext uri="{FF2B5EF4-FFF2-40B4-BE49-F238E27FC236}">
                  <a16:creationId xmlns:a16="http://schemas.microsoft.com/office/drawing/2014/main" id="{F36638D8-97D5-475A-B962-ADD212C9A589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弧 154">
              <a:extLst>
                <a:ext uri="{FF2B5EF4-FFF2-40B4-BE49-F238E27FC236}">
                  <a16:creationId xmlns:a16="http://schemas.microsoft.com/office/drawing/2014/main" id="{830D5FC3-B798-4203-BBBE-01FB1F66CFE4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円弧 155">
              <a:extLst>
                <a:ext uri="{FF2B5EF4-FFF2-40B4-BE49-F238E27FC236}">
                  <a16:creationId xmlns:a16="http://schemas.microsoft.com/office/drawing/2014/main" id="{4899C39C-0D99-47A0-A910-859F16F3F2DD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08615C14-3E9B-4B90-AC37-364CFCC67813}"/>
              </a:ext>
            </a:extLst>
          </p:cNvPr>
          <p:cNvCxnSpPr>
            <a:cxnSpLocks/>
          </p:cNvCxnSpPr>
          <p:nvPr/>
        </p:nvCxnSpPr>
        <p:spPr>
          <a:xfrm>
            <a:off x="1330668" y="2846842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1DBA759A-919F-448B-A6E6-3B4E60B97EB8}"/>
              </a:ext>
            </a:extLst>
          </p:cNvPr>
          <p:cNvCxnSpPr>
            <a:cxnSpLocks/>
          </p:cNvCxnSpPr>
          <p:nvPr/>
        </p:nvCxnSpPr>
        <p:spPr>
          <a:xfrm flipV="1">
            <a:off x="1330668" y="257566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10806335-2CBF-49E6-97B9-E3D7F1A80B3E}"/>
              </a:ext>
            </a:extLst>
          </p:cNvPr>
          <p:cNvCxnSpPr>
            <a:cxnSpLocks/>
          </p:cNvCxnSpPr>
          <p:nvPr/>
        </p:nvCxnSpPr>
        <p:spPr>
          <a:xfrm flipH="1" flipV="1">
            <a:off x="1743154" y="2163107"/>
            <a:ext cx="912" cy="170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B766BA47-E735-45A7-BC42-B7FF59A6AECD}"/>
              </a:ext>
            </a:extLst>
          </p:cNvPr>
          <p:cNvCxnSpPr>
            <a:cxnSpLocks/>
          </p:cNvCxnSpPr>
          <p:nvPr/>
        </p:nvCxnSpPr>
        <p:spPr>
          <a:xfrm flipV="1">
            <a:off x="1545558" y="2846843"/>
            <a:ext cx="0" cy="530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B4FC2D9E-2094-4F70-84FB-A9189EEDE2CC}"/>
              </a:ext>
            </a:extLst>
          </p:cNvPr>
          <p:cNvCxnSpPr>
            <a:cxnSpLocks/>
          </p:cNvCxnSpPr>
          <p:nvPr/>
        </p:nvCxnSpPr>
        <p:spPr>
          <a:xfrm flipH="1" flipV="1">
            <a:off x="1741872" y="2670786"/>
            <a:ext cx="1282" cy="183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楕円 161">
            <a:extLst>
              <a:ext uri="{FF2B5EF4-FFF2-40B4-BE49-F238E27FC236}">
                <a16:creationId xmlns:a16="http://schemas.microsoft.com/office/drawing/2014/main" id="{6094F56B-3D4C-46B2-822C-F565BF820B89}"/>
              </a:ext>
            </a:extLst>
          </p:cNvPr>
          <p:cNvSpPr/>
          <p:nvPr/>
        </p:nvSpPr>
        <p:spPr>
          <a:xfrm>
            <a:off x="1506778" y="281184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A6F29BF0-E9FB-4015-BBDD-FE221D688634}"/>
              </a:ext>
            </a:extLst>
          </p:cNvPr>
          <p:cNvSpPr/>
          <p:nvPr/>
        </p:nvSpPr>
        <p:spPr>
          <a:xfrm>
            <a:off x="1503300" y="212815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B5120CC4-A0C5-44A1-A7BC-7F31354637FA}"/>
              </a:ext>
            </a:extLst>
          </p:cNvPr>
          <p:cNvSpPr txBox="1"/>
          <p:nvPr/>
        </p:nvSpPr>
        <p:spPr>
          <a:xfrm>
            <a:off x="1664635" y="2071301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BF63DF3-1D99-4E2B-B071-141AEF1B57AE}"/>
              </a:ext>
            </a:extLst>
          </p:cNvPr>
          <p:cNvCxnSpPr>
            <a:cxnSpLocks/>
          </p:cNvCxnSpPr>
          <p:nvPr/>
        </p:nvCxnSpPr>
        <p:spPr>
          <a:xfrm flipH="1" flipV="1">
            <a:off x="2527863" y="1676701"/>
            <a:ext cx="605" cy="502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FD605D7A-78D8-468F-8A2F-BAE1910E8014}"/>
              </a:ext>
            </a:extLst>
          </p:cNvPr>
          <p:cNvCxnSpPr>
            <a:cxnSpLocks/>
          </p:cNvCxnSpPr>
          <p:nvPr/>
        </p:nvCxnSpPr>
        <p:spPr>
          <a:xfrm>
            <a:off x="2313578" y="2168739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B386AB6-219E-4125-86A7-19EB9831AB2C}"/>
              </a:ext>
            </a:extLst>
          </p:cNvPr>
          <p:cNvCxnSpPr>
            <a:cxnSpLocks/>
          </p:cNvCxnSpPr>
          <p:nvPr/>
        </p:nvCxnSpPr>
        <p:spPr>
          <a:xfrm flipV="1">
            <a:off x="2313578" y="2171932"/>
            <a:ext cx="0" cy="28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A472DF71-87C6-4301-96DF-59758C80A93F}"/>
              </a:ext>
            </a:extLst>
          </p:cNvPr>
          <p:cNvGrpSpPr/>
          <p:nvPr/>
        </p:nvGrpSpPr>
        <p:grpSpPr>
          <a:xfrm>
            <a:off x="2131018" y="2453309"/>
            <a:ext cx="369396" cy="122722"/>
            <a:chOff x="2641082" y="2896998"/>
            <a:chExt cx="331391" cy="110096"/>
          </a:xfrm>
        </p:grpSpPr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102CD0B9-F5E7-4893-80A6-5FB6030CBE68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3F88B73D-67AF-4AA7-BD2E-115B3CC500B5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8B7F275D-FAB4-4AAF-966A-C23331EB6685}"/>
              </a:ext>
            </a:extLst>
          </p:cNvPr>
          <p:cNvGrpSpPr/>
          <p:nvPr/>
        </p:nvGrpSpPr>
        <p:grpSpPr>
          <a:xfrm rot="16200000">
            <a:off x="2561047" y="2371866"/>
            <a:ext cx="344432" cy="263059"/>
            <a:chOff x="4697515" y="2181138"/>
            <a:chExt cx="1110286" cy="847976"/>
          </a:xfrm>
        </p:grpSpPr>
        <p:sp>
          <p:nvSpPr>
            <p:cNvPr id="172" name="円弧 171">
              <a:extLst>
                <a:ext uri="{FF2B5EF4-FFF2-40B4-BE49-F238E27FC236}">
                  <a16:creationId xmlns:a16="http://schemas.microsoft.com/office/drawing/2014/main" id="{5125E70C-99E0-4314-ACD8-1B090DA75A0A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弧 175">
              <a:extLst>
                <a:ext uri="{FF2B5EF4-FFF2-40B4-BE49-F238E27FC236}">
                  <a16:creationId xmlns:a16="http://schemas.microsoft.com/office/drawing/2014/main" id="{F46533D0-D173-483D-9AA0-4A0E14FB2804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弧 176">
              <a:extLst>
                <a:ext uri="{FF2B5EF4-FFF2-40B4-BE49-F238E27FC236}">
                  <a16:creationId xmlns:a16="http://schemas.microsoft.com/office/drawing/2014/main" id="{6B082012-CFF5-4123-9EC8-6FA9CB45E314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B2FE3FD1-095B-40A9-9481-661D60190A2C}"/>
              </a:ext>
            </a:extLst>
          </p:cNvPr>
          <p:cNvCxnSpPr>
            <a:cxnSpLocks/>
          </p:cNvCxnSpPr>
          <p:nvPr/>
        </p:nvCxnSpPr>
        <p:spPr>
          <a:xfrm>
            <a:off x="2313578" y="285033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9C1C40E0-5286-4A8A-B46B-A3B0E725A770}"/>
              </a:ext>
            </a:extLst>
          </p:cNvPr>
          <p:cNvCxnSpPr>
            <a:cxnSpLocks/>
          </p:cNvCxnSpPr>
          <p:nvPr/>
        </p:nvCxnSpPr>
        <p:spPr>
          <a:xfrm flipV="1">
            <a:off x="2313578" y="257915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14EFFA8F-482C-4F72-A3E6-BC100E2E4048}"/>
              </a:ext>
            </a:extLst>
          </p:cNvPr>
          <p:cNvCxnSpPr>
            <a:cxnSpLocks/>
          </p:cNvCxnSpPr>
          <p:nvPr/>
        </p:nvCxnSpPr>
        <p:spPr>
          <a:xfrm flipV="1">
            <a:off x="2726976" y="2175424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115A1AF9-FA57-4ADC-BBAC-90F64FF0D116}"/>
              </a:ext>
            </a:extLst>
          </p:cNvPr>
          <p:cNvCxnSpPr>
            <a:cxnSpLocks/>
          </p:cNvCxnSpPr>
          <p:nvPr/>
        </p:nvCxnSpPr>
        <p:spPr>
          <a:xfrm flipV="1">
            <a:off x="2527863" y="2850335"/>
            <a:ext cx="605" cy="543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E126EBAF-4589-42CF-9286-2ADCD7EF1D03}"/>
              </a:ext>
            </a:extLst>
          </p:cNvPr>
          <p:cNvCxnSpPr>
            <a:cxnSpLocks/>
          </p:cNvCxnSpPr>
          <p:nvPr/>
        </p:nvCxnSpPr>
        <p:spPr>
          <a:xfrm flipV="1">
            <a:off x="2731847" y="2686690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楕円 182">
            <a:extLst>
              <a:ext uri="{FF2B5EF4-FFF2-40B4-BE49-F238E27FC236}">
                <a16:creationId xmlns:a16="http://schemas.microsoft.com/office/drawing/2014/main" id="{A34BE9B4-AF71-40E3-83AE-61582AB7EB7A}"/>
              </a:ext>
            </a:extLst>
          </p:cNvPr>
          <p:cNvSpPr/>
          <p:nvPr/>
        </p:nvSpPr>
        <p:spPr>
          <a:xfrm>
            <a:off x="2489688" y="281533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8D10B1B7-0CA8-426F-97B7-B85111C453E9}"/>
              </a:ext>
            </a:extLst>
          </p:cNvPr>
          <p:cNvSpPr/>
          <p:nvPr/>
        </p:nvSpPr>
        <p:spPr>
          <a:xfrm>
            <a:off x="2486210" y="213164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43E7FCB8-F67D-4579-BF69-AC192D9914DC}"/>
              </a:ext>
            </a:extLst>
          </p:cNvPr>
          <p:cNvCxnSpPr>
            <a:cxnSpLocks/>
          </p:cNvCxnSpPr>
          <p:nvPr/>
        </p:nvCxnSpPr>
        <p:spPr>
          <a:xfrm flipH="1">
            <a:off x="2366682" y="1458739"/>
            <a:ext cx="4671" cy="421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DA3A39BD-1D45-45D7-AF1B-B8DF5E687D72}"/>
              </a:ext>
            </a:extLst>
          </p:cNvPr>
          <p:cNvCxnSpPr>
            <a:cxnSpLocks/>
          </p:cNvCxnSpPr>
          <p:nvPr/>
        </p:nvCxnSpPr>
        <p:spPr>
          <a:xfrm flipV="1">
            <a:off x="2077158" y="1466476"/>
            <a:ext cx="302320" cy="3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F2F7FCB8-0300-4647-880C-FE6172A948A4}"/>
              </a:ext>
            </a:extLst>
          </p:cNvPr>
          <p:cNvGrpSpPr/>
          <p:nvPr/>
        </p:nvGrpSpPr>
        <p:grpSpPr>
          <a:xfrm rot="5400000">
            <a:off x="1836365" y="1404664"/>
            <a:ext cx="369396" cy="122722"/>
            <a:chOff x="2641082" y="2896998"/>
            <a:chExt cx="331391" cy="110096"/>
          </a:xfrm>
        </p:grpSpPr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B65B4A57-48B1-4AC8-8D28-E370CE907A50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659AF9A0-DF4E-41EB-AF65-9DF18C170DA1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6AC48587-22A2-4F3B-8356-897C18720EBF}"/>
              </a:ext>
            </a:extLst>
          </p:cNvPr>
          <p:cNvGrpSpPr/>
          <p:nvPr/>
        </p:nvGrpSpPr>
        <p:grpSpPr>
          <a:xfrm>
            <a:off x="1860121" y="1752042"/>
            <a:ext cx="344432" cy="263059"/>
            <a:chOff x="4697515" y="2181138"/>
            <a:chExt cx="1110286" cy="847976"/>
          </a:xfrm>
        </p:grpSpPr>
        <p:sp>
          <p:nvSpPr>
            <p:cNvPr id="193" name="円弧 192">
              <a:extLst>
                <a:ext uri="{FF2B5EF4-FFF2-40B4-BE49-F238E27FC236}">
                  <a16:creationId xmlns:a16="http://schemas.microsoft.com/office/drawing/2014/main" id="{CF88D9DB-D6B1-4EB4-8A14-0CD8C9C6AD1D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円弧 193">
              <a:extLst>
                <a:ext uri="{FF2B5EF4-FFF2-40B4-BE49-F238E27FC236}">
                  <a16:creationId xmlns:a16="http://schemas.microsoft.com/office/drawing/2014/main" id="{C386D021-49F5-4824-844A-57FB46D2377F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円弧 195">
              <a:extLst>
                <a:ext uri="{FF2B5EF4-FFF2-40B4-BE49-F238E27FC236}">
                  <a16:creationId xmlns:a16="http://schemas.microsoft.com/office/drawing/2014/main" id="{95C974C9-2F6A-400E-B9FB-7B549D5B9CDC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56DF4DC8-F99C-40D4-A22F-5EA7F6BE5183}"/>
              </a:ext>
            </a:extLst>
          </p:cNvPr>
          <p:cNvCxnSpPr>
            <a:cxnSpLocks/>
          </p:cNvCxnSpPr>
          <p:nvPr/>
        </p:nvCxnSpPr>
        <p:spPr>
          <a:xfrm rot="5400000">
            <a:off x="1487089" y="1670586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47C2748-B61F-4DCA-B526-E6B00CD0AC27}"/>
              </a:ext>
            </a:extLst>
          </p:cNvPr>
          <p:cNvCxnSpPr>
            <a:cxnSpLocks/>
          </p:cNvCxnSpPr>
          <p:nvPr/>
        </p:nvCxnSpPr>
        <p:spPr>
          <a:xfrm rot="5400000" flipV="1">
            <a:off x="1829069" y="1334615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DAF50BA5-BE65-4CE2-B968-F816C876348B}"/>
              </a:ext>
            </a:extLst>
          </p:cNvPr>
          <p:cNvCxnSpPr>
            <a:cxnSpLocks/>
          </p:cNvCxnSpPr>
          <p:nvPr/>
        </p:nvCxnSpPr>
        <p:spPr>
          <a:xfrm flipV="1">
            <a:off x="2208717" y="1883095"/>
            <a:ext cx="164774" cy="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BFF8E2E4-3420-47EA-A5D8-EF292919A581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1685337" y="1881785"/>
            <a:ext cx="174784" cy="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楕円 203">
            <a:extLst>
              <a:ext uri="{FF2B5EF4-FFF2-40B4-BE49-F238E27FC236}">
                <a16:creationId xmlns:a16="http://schemas.microsoft.com/office/drawing/2014/main" id="{82A0B82A-F377-4002-9FE6-F73ECC75C8E3}"/>
              </a:ext>
            </a:extLst>
          </p:cNvPr>
          <p:cNvSpPr/>
          <p:nvPr/>
        </p:nvSpPr>
        <p:spPr>
          <a:xfrm rot="5400000">
            <a:off x="1653215" y="164916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D2A30E50-405F-4BC4-84D6-7C976B6E3B0C}"/>
              </a:ext>
            </a:extLst>
          </p:cNvPr>
          <p:cNvSpPr/>
          <p:nvPr/>
        </p:nvSpPr>
        <p:spPr>
          <a:xfrm rot="5400000">
            <a:off x="2328512" y="164568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02379CB6-D096-430E-A279-AECAAF7CE379}"/>
              </a:ext>
            </a:extLst>
          </p:cNvPr>
          <p:cNvSpPr/>
          <p:nvPr/>
        </p:nvSpPr>
        <p:spPr>
          <a:xfrm rot="5400000">
            <a:off x="2489156" y="164734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楕円 214">
            <a:extLst>
              <a:ext uri="{FF2B5EF4-FFF2-40B4-BE49-F238E27FC236}">
                <a16:creationId xmlns:a16="http://schemas.microsoft.com/office/drawing/2014/main" id="{EF8B5B51-F11A-4F62-B744-DF221F746F65}"/>
              </a:ext>
            </a:extLst>
          </p:cNvPr>
          <p:cNvSpPr/>
          <p:nvPr/>
        </p:nvSpPr>
        <p:spPr>
          <a:xfrm rot="5400000">
            <a:off x="1503953" y="165256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D8FF2562-372C-4F1C-93BF-03854EC0F832}"/>
              </a:ext>
            </a:extLst>
          </p:cNvPr>
          <p:cNvSpPr/>
          <p:nvPr/>
        </p:nvSpPr>
        <p:spPr>
          <a:xfrm rot="5400000">
            <a:off x="1504518" y="333578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F1577E43-293A-40AF-892E-B1B2A1680D74}"/>
              </a:ext>
            </a:extLst>
          </p:cNvPr>
          <p:cNvSpPr/>
          <p:nvPr/>
        </p:nvSpPr>
        <p:spPr>
          <a:xfrm rot="5400000">
            <a:off x="2487622" y="333635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28E569F9-A001-4D0B-8ADC-FF6D35A4A202}"/>
              </a:ext>
            </a:extLst>
          </p:cNvPr>
          <p:cNvSpPr txBox="1"/>
          <p:nvPr/>
        </p:nvSpPr>
        <p:spPr>
          <a:xfrm>
            <a:off x="795056" y="2014743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45561CF3-15C9-4FF7-B0C1-F3FAEC419EFE}"/>
              </a:ext>
            </a:extLst>
          </p:cNvPr>
          <p:cNvSpPr txBox="1"/>
          <p:nvPr/>
        </p:nvSpPr>
        <p:spPr>
          <a:xfrm>
            <a:off x="2576199" y="2707621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CBB96FCD-33BF-4C51-A92C-F76B93D62871}"/>
              </a:ext>
            </a:extLst>
          </p:cNvPr>
          <p:cNvSpPr txBox="1"/>
          <p:nvPr/>
        </p:nvSpPr>
        <p:spPr>
          <a:xfrm>
            <a:off x="1797692" y="2517765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71A52A39-08A2-4D6C-939B-FD4D3E68FB3F}"/>
              </a:ext>
            </a:extLst>
          </p:cNvPr>
          <p:cNvSpPr txBox="1"/>
          <p:nvPr/>
        </p:nvSpPr>
        <p:spPr>
          <a:xfrm>
            <a:off x="1730364" y="1811324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sp>
        <p:nvSpPr>
          <p:cNvPr id="236" name="テキスト ボックス 235">
            <a:extLst>
              <a:ext uri="{FF2B5EF4-FFF2-40B4-BE49-F238E27FC236}">
                <a16:creationId xmlns:a16="http://schemas.microsoft.com/office/drawing/2014/main" id="{9D270D08-B9BA-497E-BEBD-94A301580010}"/>
              </a:ext>
            </a:extLst>
          </p:cNvPr>
          <p:cNvSpPr txBox="1"/>
          <p:nvPr/>
        </p:nvSpPr>
        <p:spPr>
          <a:xfrm>
            <a:off x="1786077" y="866639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J2</a:t>
            </a:r>
            <a:endParaRPr kumimoji="1" lang="ja-JP" altLang="en-US" sz="2000" baseline="-25000" dirty="0"/>
          </a:p>
        </p:txBody>
      </p:sp>
      <p:cxnSp>
        <p:nvCxnSpPr>
          <p:cNvPr id="237" name="直線コネクタ 236">
            <a:extLst>
              <a:ext uri="{FF2B5EF4-FFF2-40B4-BE49-F238E27FC236}">
                <a16:creationId xmlns:a16="http://schemas.microsoft.com/office/drawing/2014/main" id="{0C713F52-A74D-4063-A8AB-72BB2C7B3364}"/>
              </a:ext>
            </a:extLst>
          </p:cNvPr>
          <p:cNvCxnSpPr>
            <a:cxnSpLocks/>
          </p:cNvCxnSpPr>
          <p:nvPr/>
        </p:nvCxnSpPr>
        <p:spPr>
          <a:xfrm flipV="1">
            <a:off x="4743438" y="1691716"/>
            <a:ext cx="0" cy="48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C0D4A61-6FE2-412C-AC65-0F67B30DD259}"/>
              </a:ext>
            </a:extLst>
          </p:cNvPr>
          <p:cNvCxnSpPr>
            <a:cxnSpLocks/>
          </p:cNvCxnSpPr>
          <p:nvPr/>
        </p:nvCxnSpPr>
        <p:spPr>
          <a:xfrm>
            <a:off x="4528548" y="2170236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3E06D8A-F8E5-4ED1-9A97-1E7755DCA504}"/>
              </a:ext>
            </a:extLst>
          </p:cNvPr>
          <p:cNvCxnSpPr>
            <a:cxnSpLocks/>
          </p:cNvCxnSpPr>
          <p:nvPr/>
        </p:nvCxnSpPr>
        <p:spPr>
          <a:xfrm flipV="1">
            <a:off x="4528548" y="2166224"/>
            <a:ext cx="0" cy="288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C1FB7FD6-B9F5-44F4-B30E-A9FC42701E4F}"/>
              </a:ext>
            </a:extLst>
          </p:cNvPr>
          <p:cNvGrpSpPr/>
          <p:nvPr/>
        </p:nvGrpSpPr>
        <p:grpSpPr>
          <a:xfrm>
            <a:off x="4345988" y="2454806"/>
            <a:ext cx="369396" cy="122722"/>
            <a:chOff x="2641082" y="2896998"/>
            <a:chExt cx="331391" cy="110096"/>
          </a:xfrm>
        </p:grpSpPr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B0D4DEDA-ED4F-492F-90CF-80C93A887C3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1CA4F331-3FE9-4743-A25E-69FADABC141D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グループ化 262">
            <a:extLst>
              <a:ext uri="{FF2B5EF4-FFF2-40B4-BE49-F238E27FC236}">
                <a16:creationId xmlns:a16="http://schemas.microsoft.com/office/drawing/2014/main" id="{92B404A6-4166-4E14-9E25-333073F448B2}"/>
              </a:ext>
            </a:extLst>
          </p:cNvPr>
          <p:cNvGrpSpPr/>
          <p:nvPr/>
        </p:nvGrpSpPr>
        <p:grpSpPr>
          <a:xfrm rot="16200000">
            <a:off x="4776017" y="2373363"/>
            <a:ext cx="344432" cy="263059"/>
            <a:chOff x="4697515" y="2181138"/>
            <a:chExt cx="1110286" cy="847976"/>
          </a:xfrm>
        </p:grpSpPr>
        <p:sp>
          <p:nvSpPr>
            <p:cNvPr id="264" name="円弧 263">
              <a:extLst>
                <a:ext uri="{FF2B5EF4-FFF2-40B4-BE49-F238E27FC236}">
                  <a16:creationId xmlns:a16="http://schemas.microsoft.com/office/drawing/2014/main" id="{B4868AC6-3F2F-4609-8D13-6382365EB96C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5" name="円弧 264">
              <a:extLst>
                <a:ext uri="{FF2B5EF4-FFF2-40B4-BE49-F238E27FC236}">
                  <a16:creationId xmlns:a16="http://schemas.microsoft.com/office/drawing/2014/main" id="{DA4BE391-D890-4B8E-BD05-7FD495FE47DB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6" name="円弧 265">
              <a:extLst>
                <a:ext uri="{FF2B5EF4-FFF2-40B4-BE49-F238E27FC236}">
                  <a16:creationId xmlns:a16="http://schemas.microsoft.com/office/drawing/2014/main" id="{20A39FF2-3F79-4D0C-A4F6-1340036011D4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C1639F89-0CCA-44A0-AB49-EB3883A83AF7}"/>
              </a:ext>
            </a:extLst>
          </p:cNvPr>
          <p:cNvCxnSpPr>
            <a:cxnSpLocks/>
          </p:cNvCxnSpPr>
          <p:nvPr/>
        </p:nvCxnSpPr>
        <p:spPr>
          <a:xfrm>
            <a:off x="4528548" y="2851831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362EFBA1-CB5C-4AFF-9FAD-5DC05B49A81F}"/>
              </a:ext>
            </a:extLst>
          </p:cNvPr>
          <p:cNvCxnSpPr>
            <a:cxnSpLocks/>
          </p:cNvCxnSpPr>
          <p:nvPr/>
        </p:nvCxnSpPr>
        <p:spPr>
          <a:xfrm flipV="1">
            <a:off x="4528548" y="2580649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8CF3B0B3-EABE-4CDA-88B9-DCF0DF8176BE}"/>
              </a:ext>
            </a:extLst>
          </p:cNvPr>
          <p:cNvCxnSpPr>
            <a:cxnSpLocks/>
          </p:cNvCxnSpPr>
          <p:nvPr/>
        </p:nvCxnSpPr>
        <p:spPr>
          <a:xfrm flipV="1">
            <a:off x="4951603" y="2162065"/>
            <a:ext cx="0" cy="179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E8AAC2FF-1BEE-44EC-90CA-2AEE3BFF570B}"/>
              </a:ext>
            </a:extLst>
          </p:cNvPr>
          <p:cNvCxnSpPr>
            <a:cxnSpLocks/>
          </p:cNvCxnSpPr>
          <p:nvPr/>
        </p:nvCxnSpPr>
        <p:spPr>
          <a:xfrm flipV="1">
            <a:off x="4743438" y="2851832"/>
            <a:ext cx="0" cy="5256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2B5DEA38-4453-45D9-A9EA-2ECB538C0ED8}"/>
              </a:ext>
            </a:extLst>
          </p:cNvPr>
          <p:cNvCxnSpPr>
            <a:cxnSpLocks/>
          </p:cNvCxnSpPr>
          <p:nvPr/>
        </p:nvCxnSpPr>
        <p:spPr>
          <a:xfrm flipV="1">
            <a:off x="4949648" y="2670449"/>
            <a:ext cx="3304" cy="183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楕円 271">
            <a:extLst>
              <a:ext uri="{FF2B5EF4-FFF2-40B4-BE49-F238E27FC236}">
                <a16:creationId xmlns:a16="http://schemas.microsoft.com/office/drawing/2014/main" id="{B1DFC545-0C02-496D-AC3E-115C61273D75}"/>
              </a:ext>
            </a:extLst>
          </p:cNvPr>
          <p:cNvSpPr/>
          <p:nvPr/>
        </p:nvSpPr>
        <p:spPr>
          <a:xfrm>
            <a:off x="4704658" y="2816829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3" name="楕円 272">
            <a:extLst>
              <a:ext uri="{FF2B5EF4-FFF2-40B4-BE49-F238E27FC236}">
                <a16:creationId xmlns:a16="http://schemas.microsoft.com/office/drawing/2014/main" id="{6C849960-41D2-484B-AF0B-9434F450A4CD}"/>
              </a:ext>
            </a:extLst>
          </p:cNvPr>
          <p:cNvSpPr/>
          <p:nvPr/>
        </p:nvSpPr>
        <p:spPr>
          <a:xfrm>
            <a:off x="4701180" y="213314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0B22524E-E41F-4C81-93C8-10906C7BBE05}"/>
              </a:ext>
            </a:extLst>
          </p:cNvPr>
          <p:cNvSpPr txBox="1"/>
          <p:nvPr/>
        </p:nvSpPr>
        <p:spPr>
          <a:xfrm>
            <a:off x="4881307" y="2104366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D5E0004F-D558-47E8-B77D-F01B722A5913}"/>
              </a:ext>
            </a:extLst>
          </p:cNvPr>
          <p:cNvCxnSpPr>
            <a:cxnSpLocks/>
          </p:cNvCxnSpPr>
          <p:nvPr/>
        </p:nvCxnSpPr>
        <p:spPr>
          <a:xfrm flipH="1" flipV="1">
            <a:off x="5725743" y="1681690"/>
            <a:ext cx="605" cy="502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20DD1D85-6AD4-4432-98A2-591E37D12608}"/>
              </a:ext>
            </a:extLst>
          </p:cNvPr>
          <p:cNvCxnSpPr>
            <a:cxnSpLocks/>
          </p:cNvCxnSpPr>
          <p:nvPr/>
        </p:nvCxnSpPr>
        <p:spPr>
          <a:xfrm>
            <a:off x="5511458" y="2173728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4DAA478F-AF66-450F-8061-2DC475B0378F}"/>
              </a:ext>
            </a:extLst>
          </p:cNvPr>
          <p:cNvCxnSpPr>
            <a:cxnSpLocks/>
          </p:cNvCxnSpPr>
          <p:nvPr/>
        </p:nvCxnSpPr>
        <p:spPr>
          <a:xfrm flipV="1">
            <a:off x="5511458" y="2176921"/>
            <a:ext cx="0" cy="28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B540EF50-D7A9-47E3-B162-0DC4F1BC7EC7}"/>
              </a:ext>
            </a:extLst>
          </p:cNvPr>
          <p:cNvGrpSpPr/>
          <p:nvPr/>
        </p:nvGrpSpPr>
        <p:grpSpPr>
          <a:xfrm>
            <a:off x="5328898" y="2458298"/>
            <a:ext cx="369396" cy="122722"/>
            <a:chOff x="2641082" y="2896998"/>
            <a:chExt cx="331391" cy="110096"/>
          </a:xfrm>
        </p:grpSpPr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1454597E-8AFA-4D3C-A051-D282CD6358EA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F49FD7C6-1097-4062-B36F-2273523CE5EB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14934256-77FE-4AA1-B58B-3F50903ABD86}"/>
              </a:ext>
            </a:extLst>
          </p:cNvPr>
          <p:cNvGrpSpPr/>
          <p:nvPr/>
        </p:nvGrpSpPr>
        <p:grpSpPr>
          <a:xfrm rot="16200000">
            <a:off x="5758927" y="2376855"/>
            <a:ext cx="344432" cy="263059"/>
            <a:chOff x="4697515" y="2181138"/>
            <a:chExt cx="1110286" cy="847976"/>
          </a:xfrm>
        </p:grpSpPr>
        <p:sp>
          <p:nvSpPr>
            <p:cNvPr id="282" name="円弧 281">
              <a:extLst>
                <a:ext uri="{FF2B5EF4-FFF2-40B4-BE49-F238E27FC236}">
                  <a16:creationId xmlns:a16="http://schemas.microsoft.com/office/drawing/2014/main" id="{A0F9BF86-EA13-4FE8-BDF8-09DCEE2B0802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円弧 282">
              <a:extLst>
                <a:ext uri="{FF2B5EF4-FFF2-40B4-BE49-F238E27FC236}">
                  <a16:creationId xmlns:a16="http://schemas.microsoft.com/office/drawing/2014/main" id="{C92D0190-DAD2-4E0C-A9E0-7C03335DEF10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円弧 283">
              <a:extLst>
                <a:ext uri="{FF2B5EF4-FFF2-40B4-BE49-F238E27FC236}">
                  <a16:creationId xmlns:a16="http://schemas.microsoft.com/office/drawing/2014/main" id="{AF6FB10E-42CA-48C7-803C-AC35AB1D9EB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4CE74C2C-77A8-4A8E-BBB5-256BAE36CA3D}"/>
              </a:ext>
            </a:extLst>
          </p:cNvPr>
          <p:cNvCxnSpPr>
            <a:cxnSpLocks/>
          </p:cNvCxnSpPr>
          <p:nvPr/>
        </p:nvCxnSpPr>
        <p:spPr>
          <a:xfrm>
            <a:off x="5511458" y="2855323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B65C0B12-BB2F-4A0B-A332-222E5C621968}"/>
              </a:ext>
            </a:extLst>
          </p:cNvPr>
          <p:cNvCxnSpPr>
            <a:cxnSpLocks/>
          </p:cNvCxnSpPr>
          <p:nvPr/>
        </p:nvCxnSpPr>
        <p:spPr>
          <a:xfrm flipV="1">
            <a:off x="5511458" y="2584141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E392EE2A-8DF8-47DE-B087-CBF835E78E3E}"/>
              </a:ext>
            </a:extLst>
          </p:cNvPr>
          <p:cNvCxnSpPr>
            <a:cxnSpLocks/>
          </p:cNvCxnSpPr>
          <p:nvPr/>
        </p:nvCxnSpPr>
        <p:spPr>
          <a:xfrm flipH="1" flipV="1">
            <a:off x="5936036" y="2166224"/>
            <a:ext cx="1797" cy="17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F48616B7-E40A-426E-A485-B1E8F3564130}"/>
              </a:ext>
            </a:extLst>
          </p:cNvPr>
          <p:cNvCxnSpPr>
            <a:cxnSpLocks/>
          </p:cNvCxnSpPr>
          <p:nvPr/>
        </p:nvCxnSpPr>
        <p:spPr>
          <a:xfrm flipV="1">
            <a:off x="5726348" y="2855324"/>
            <a:ext cx="0" cy="522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AC5DA244-816C-4D3A-AAD0-CE6B027076A0}"/>
              </a:ext>
            </a:extLst>
          </p:cNvPr>
          <p:cNvCxnSpPr>
            <a:cxnSpLocks/>
          </p:cNvCxnSpPr>
          <p:nvPr/>
        </p:nvCxnSpPr>
        <p:spPr>
          <a:xfrm flipH="1" flipV="1">
            <a:off x="5926808" y="2672493"/>
            <a:ext cx="959" cy="193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楕円 289">
            <a:extLst>
              <a:ext uri="{FF2B5EF4-FFF2-40B4-BE49-F238E27FC236}">
                <a16:creationId xmlns:a16="http://schemas.microsoft.com/office/drawing/2014/main" id="{6251748C-E6E9-4576-8EF0-C9874564B818}"/>
              </a:ext>
            </a:extLst>
          </p:cNvPr>
          <p:cNvSpPr/>
          <p:nvPr/>
        </p:nvSpPr>
        <p:spPr>
          <a:xfrm>
            <a:off x="5687568" y="2820321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楕円 290">
            <a:extLst>
              <a:ext uri="{FF2B5EF4-FFF2-40B4-BE49-F238E27FC236}">
                <a16:creationId xmlns:a16="http://schemas.microsoft.com/office/drawing/2014/main" id="{9162BCF3-0D77-4C16-98E3-418B225623DC}"/>
              </a:ext>
            </a:extLst>
          </p:cNvPr>
          <p:cNvSpPr/>
          <p:nvPr/>
        </p:nvSpPr>
        <p:spPr>
          <a:xfrm>
            <a:off x="5684090" y="213663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3FDD1F9-480F-4C6A-892C-7A0D96F97016}"/>
              </a:ext>
            </a:extLst>
          </p:cNvPr>
          <p:cNvCxnSpPr>
            <a:cxnSpLocks/>
          </p:cNvCxnSpPr>
          <p:nvPr/>
        </p:nvCxnSpPr>
        <p:spPr>
          <a:xfrm rot="5400000">
            <a:off x="5355739" y="1678010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CA4F6328-592D-471C-BEF7-606A8042E654}"/>
              </a:ext>
            </a:extLst>
          </p:cNvPr>
          <p:cNvCxnSpPr>
            <a:cxnSpLocks/>
          </p:cNvCxnSpPr>
          <p:nvPr/>
        </p:nvCxnSpPr>
        <p:spPr>
          <a:xfrm>
            <a:off x="5280303" y="1468876"/>
            <a:ext cx="287260" cy="1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グループ化 293">
            <a:extLst>
              <a:ext uri="{FF2B5EF4-FFF2-40B4-BE49-F238E27FC236}">
                <a16:creationId xmlns:a16="http://schemas.microsoft.com/office/drawing/2014/main" id="{4D4FB420-BAA2-47D5-8A23-C7470099D5DB}"/>
              </a:ext>
            </a:extLst>
          </p:cNvPr>
          <p:cNvGrpSpPr/>
          <p:nvPr/>
        </p:nvGrpSpPr>
        <p:grpSpPr>
          <a:xfrm rot="5400000">
            <a:off x="5034245" y="1409653"/>
            <a:ext cx="369396" cy="122722"/>
            <a:chOff x="2641082" y="2896998"/>
            <a:chExt cx="331391" cy="110096"/>
          </a:xfrm>
        </p:grpSpPr>
        <p:cxnSp>
          <p:nvCxnSpPr>
            <p:cNvPr id="295" name="直線コネクタ 294">
              <a:extLst>
                <a:ext uri="{FF2B5EF4-FFF2-40B4-BE49-F238E27FC236}">
                  <a16:creationId xmlns:a16="http://schemas.microsoft.com/office/drawing/2014/main" id="{E710D011-B178-4FA8-8288-95245810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コネクタ 295">
              <a:extLst>
                <a:ext uri="{FF2B5EF4-FFF2-40B4-BE49-F238E27FC236}">
                  <a16:creationId xmlns:a16="http://schemas.microsoft.com/office/drawing/2014/main" id="{1C992E85-6337-4684-A5EF-1139199D2FB5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7EE67829-F586-4E52-93A4-9B1B86BC5C03}"/>
              </a:ext>
            </a:extLst>
          </p:cNvPr>
          <p:cNvGrpSpPr/>
          <p:nvPr/>
        </p:nvGrpSpPr>
        <p:grpSpPr>
          <a:xfrm>
            <a:off x="5058001" y="1757031"/>
            <a:ext cx="344432" cy="263059"/>
            <a:chOff x="4697515" y="2181138"/>
            <a:chExt cx="1110286" cy="847976"/>
          </a:xfrm>
        </p:grpSpPr>
        <p:sp>
          <p:nvSpPr>
            <p:cNvPr id="298" name="円弧 297">
              <a:extLst>
                <a:ext uri="{FF2B5EF4-FFF2-40B4-BE49-F238E27FC236}">
                  <a16:creationId xmlns:a16="http://schemas.microsoft.com/office/drawing/2014/main" id="{8F650F21-3FAF-45E3-8592-349BC1741D05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円弧 298">
              <a:extLst>
                <a:ext uri="{FF2B5EF4-FFF2-40B4-BE49-F238E27FC236}">
                  <a16:creationId xmlns:a16="http://schemas.microsoft.com/office/drawing/2014/main" id="{9C544EB4-92B4-4496-B063-5CF6222CB7ED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円弧 299">
              <a:extLst>
                <a:ext uri="{FF2B5EF4-FFF2-40B4-BE49-F238E27FC236}">
                  <a16:creationId xmlns:a16="http://schemas.microsoft.com/office/drawing/2014/main" id="{BAB6065E-DE31-4729-8C1C-FA0BEF970A97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B4D9E7BF-6140-460A-8508-D610119CA45B}"/>
              </a:ext>
            </a:extLst>
          </p:cNvPr>
          <p:cNvCxnSpPr>
            <a:cxnSpLocks/>
          </p:cNvCxnSpPr>
          <p:nvPr/>
        </p:nvCxnSpPr>
        <p:spPr>
          <a:xfrm rot="5400000">
            <a:off x="4684969" y="1675575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CC10CE03-0193-4C76-9439-BB1B8750F455}"/>
              </a:ext>
            </a:extLst>
          </p:cNvPr>
          <p:cNvCxnSpPr>
            <a:cxnSpLocks/>
          </p:cNvCxnSpPr>
          <p:nvPr/>
        </p:nvCxnSpPr>
        <p:spPr>
          <a:xfrm rot="5400000" flipV="1">
            <a:off x="5027259" y="1333285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664AF43E-C2A4-498A-B125-C121D4057D3A}"/>
              </a:ext>
            </a:extLst>
          </p:cNvPr>
          <p:cNvCxnSpPr>
            <a:cxnSpLocks/>
          </p:cNvCxnSpPr>
          <p:nvPr/>
        </p:nvCxnSpPr>
        <p:spPr>
          <a:xfrm flipV="1">
            <a:off x="5401307" y="1888235"/>
            <a:ext cx="166254" cy="4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ACB3441C-F2AD-43EE-B6FB-521A8E043E6C}"/>
              </a:ext>
            </a:extLst>
          </p:cNvPr>
          <p:cNvCxnSpPr>
            <a:cxnSpLocks/>
          </p:cNvCxnSpPr>
          <p:nvPr/>
        </p:nvCxnSpPr>
        <p:spPr>
          <a:xfrm flipV="1">
            <a:off x="4879194" y="1891429"/>
            <a:ext cx="187437" cy="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楕円 304">
            <a:extLst>
              <a:ext uri="{FF2B5EF4-FFF2-40B4-BE49-F238E27FC236}">
                <a16:creationId xmlns:a16="http://schemas.microsoft.com/office/drawing/2014/main" id="{90D476F7-8054-4B66-BD1A-19125B252EF5}"/>
              </a:ext>
            </a:extLst>
          </p:cNvPr>
          <p:cNvSpPr/>
          <p:nvPr/>
        </p:nvSpPr>
        <p:spPr>
          <a:xfrm rot="5400000">
            <a:off x="4851095" y="1654151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楕円 305">
            <a:extLst>
              <a:ext uri="{FF2B5EF4-FFF2-40B4-BE49-F238E27FC236}">
                <a16:creationId xmlns:a16="http://schemas.microsoft.com/office/drawing/2014/main" id="{6E71C794-C6EC-4438-8B7B-E263DA9542C3}"/>
              </a:ext>
            </a:extLst>
          </p:cNvPr>
          <p:cNvSpPr/>
          <p:nvPr/>
        </p:nvSpPr>
        <p:spPr>
          <a:xfrm rot="5400000">
            <a:off x="5526392" y="165067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9E3EB8E8-286B-4FBC-8E49-4B67E5920BF5}"/>
              </a:ext>
            </a:extLst>
          </p:cNvPr>
          <p:cNvSpPr/>
          <p:nvPr/>
        </p:nvSpPr>
        <p:spPr>
          <a:xfrm rot="5400000">
            <a:off x="5687036" y="165233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楕円 307">
            <a:extLst>
              <a:ext uri="{FF2B5EF4-FFF2-40B4-BE49-F238E27FC236}">
                <a16:creationId xmlns:a16="http://schemas.microsoft.com/office/drawing/2014/main" id="{CF3060E2-AAE2-4197-99D7-8213D6645B1B}"/>
              </a:ext>
            </a:extLst>
          </p:cNvPr>
          <p:cNvSpPr/>
          <p:nvPr/>
        </p:nvSpPr>
        <p:spPr>
          <a:xfrm rot="5400000">
            <a:off x="4697071" y="166945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楕円 308">
            <a:extLst>
              <a:ext uri="{FF2B5EF4-FFF2-40B4-BE49-F238E27FC236}">
                <a16:creationId xmlns:a16="http://schemas.microsoft.com/office/drawing/2014/main" id="{0E42062F-3D66-4410-9CB3-27D5F8657554}"/>
              </a:ext>
            </a:extLst>
          </p:cNvPr>
          <p:cNvSpPr/>
          <p:nvPr/>
        </p:nvSpPr>
        <p:spPr>
          <a:xfrm rot="5400000">
            <a:off x="4703533" y="334202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楕円 309">
            <a:extLst>
              <a:ext uri="{FF2B5EF4-FFF2-40B4-BE49-F238E27FC236}">
                <a16:creationId xmlns:a16="http://schemas.microsoft.com/office/drawing/2014/main" id="{DA5D204B-3462-4896-9153-D2E8872DD1D8}"/>
              </a:ext>
            </a:extLst>
          </p:cNvPr>
          <p:cNvSpPr/>
          <p:nvPr/>
        </p:nvSpPr>
        <p:spPr>
          <a:xfrm rot="5400000">
            <a:off x="5689129" y="3340207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9599DAF9-A3F6-44B4-9E2C-C17F08507C44}"/>
              </a:ext>
            </a:extLst>
          </p:cNvPr>
          <p:cNvSpPr txBox="1"/>
          <p:nvPr/>
        </p:nvSpPr>
        <p:spPr>
          <a:xfrm>
            <a:off x="4995572" y="2522754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8DC75FBD-109D-43D9-A5EE-D31886A6A863}"/>
              </a:ext>
            </a:extLst>
          </p:cNvPr>
          <p:cNvSpPr txBox="1"/>
          <p:nvPr/>
        </p:nvSpPr>
        <p:spPr>
          <a:xfrm>
            <a:off x="4842721" y="1825397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1851B595-8947-4B13-BEE2-CF1745969109}"/>
              </a:ext>
            </a:extLst>
          </p:cNvPr>
          <p:cNvSpPr txBox="1"/>
          <p:nvPr/>
        </p:nvSpPr>
        <p:spPr>
          <a:xfrm>
            <a:off x="4983957" y="871628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3CCF3A2D-A5BA-45F0-9482-21E45C34AC13}"/>
              </a:ext>
            </a:extLst>
          </p:cNvPr>
          <p:cNvSpPr txBox="1"/>
          <p:nvPr/>
        </p:nvSpPr>
        <p:spPr>
          <a:xfrm>
            <a:off x="4172538" y="1764997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D6E17B7F-2BEB-4217-ADB9-99E02578AFF2}"/>
              </a:ext>
            </a:extLst>
          </p:cNvPr>
          <p:cNvSpPr txBox="1"/>
          <p:nvPr/>
        </p:nvSpPr>
        <p:spPr>
          <a:xfrm>
            <a:off x="5775673" y="2694760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J3</a:t>
            </a:r>
            <a:endParaRPr kumimoji="1" lang="ja-JP" altLang="en-US" sz="2000" baseline="-25000" dirty="0"/>
          </a:p>
        </p:txBody>
      </p: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4D585D2D-FA4F-4E79-8B86-2D474C146D1E}"/>
              </a:ext>
            </a:extLst>
          </p:cNvPr>
          <p:cNvCxnSpPr>
            <a:cxnSpLocks/>
          </p:cNvCxnSpPr>
          <p:nvPr/>
        </p:nvCxnSpPr>
        <p:spPr>
          <a:xfrm flipV="1">
            <a:off x="8075945" y="1694189"/>
            <a:ext cx="0" cy="488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88B2C0DA-ADBD-497D-ACD2-2D83060EFCD5}"/>
              </a:ext>
            </a:extLst>
          </p:cNvPr>
          <p:cNvCxnSpPr>
            <a:cxnSpLocks/>
          </p:cNvCxnSpPr>
          <p:nvPr/>
        </p:nvCxnSpPr>
        <p:spPr>
          <a:xfrm>
            <a:off x="7861055" y="2172709"/>
            <a:ext cx="4182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D429F711-61C4-4857-B683-DF49ED6E9B49}"/>
              </a:ext>
            </a:extLst>
          </p:cNvPr>
          <p:cNvCxnSpPr>
            <a:cxnSpLocks/>
          </p:cNvCxnSpPr>
          <p:nvPr/>
        </p:nvCxnSpPr>
        <p:spPr>
          <a:xfrm flipV="1">
            <a:off x="7861055" y="2162066"/>
            <a:ext cx="0" cy="287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1E281D8-C862-47E4-89CF-1E8568EFD437}"/>
              </a:ext>
            </a:extLst>
          </p:cNvPr>
          <p:cNvGrpSpPr/>
          <p:nvPr/>
        </p:nvGrpSpPr>
        <p:grpSpPr>
          <a:xfrm>
            <a:off x="7678495" y="2457279"/>
            <a:ext cx="369396" cy="122722"/>
            <a:chOff x="2641082" y="2896998"/>
            <a:chExt cx="331391" cy="110096"/>
          </a:xfrm>
        </p:grpSpPr>
        <p:cxnSp>
          <p:nvCxnSpPr>
            <p:cNvPr id="320" name="直線コネクタ 319">
              <a:extLst>
                <a:ext uri="{FF2B5EF4-FFF2-40B4-BE49-F238E27FC236}">
                  <a16:creationId xmlns:a16="http://schemas.microsoft.com/office/drawing/2014/main" id="{D469F8EC-A964-487E-916F-1546B14477D3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9419F6DD-13F2-417D-A845-8DA0A3A3D7DE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グループ化 321">
            <a:extLst>
              <a:ext uri="{FF2B5EF4-FFF2-40B4-BE49-F238E27FC236}">
                <a16:creationId xmlns:a16="http://schemas.microsoft.com/office/drawing/2014/main" id="{6B6CE4DD-601B-4037-A800-55837B229493}"/>
              </a:ext>
            </a:extLst>
          </p:cNvPr>
          <p:cNvGrpSpPr/>
          <p:nvPr/>
        </p:nvGrpSpPr>
        <p:grpSpPr>
          <a:xfrm rot="16200000">
            <a:off x="8108524" y="2375836"/>
            <a:ext cx="344432" cy="263059"/>
            <a:chOff x="4697515" y="2181138"/>
            <a:chExt cx="1110286" cy="847976"/>
          </a:xfrm>
        </p:grpSpPr>
        <p:sp>
          <p:nvSpPr>
            <p:cNvPr id="323" name="円弧 322">
              <a:extLst>
                <a:ext uri="{FF2B5EF4-FFF2-40B4-BE49-F238E27FC236}">
                  <a16:creationId xmlns:a16="http://schemas.microsoft.com/office/drawing/2014/main" id="{6DEA926B-383E-4BF9-893F-2757BC615181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円弧 323">
              <a:extLst>
                <a:ext uri="{FF2B5EF4-FFF2-40B4-BE49-F238E27FC236}">
                  <a16:creationId xmlns:a16="http://schemas.microsoft.com/office/drawing/2014/main" id="{9A2E5837-D8E5-4237-97EC-0693356224B5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5" name="円弧 324">
              <a:extLst>
                <a:ext uri="{FF2B5EF4-FFF2-40B4-BE49-F238E27FC236}">
                  <a16:creationId xmlns:a16="http://schemas.microsoft.com/office/drawing/2014/main" id="{09E407D6-03BE-4A76-A39E-8C1454FA5AAA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F403CD21-B021-4D0F-9E3C-1E241113AF75}"/>
              </a:ext>
            </a:extLst>
          </p:cNvPr>
          <p:cNvCxnSpPr>
            <a:cxnSpLocks/>
          </p:cNvCxnSpPr>
          <p:nvPr/>
        </p:nvCxnSpPr>
        <p:spPr>
          <a:xfrm>
            <a:off x="7861055" y="2854304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373AB6A0-B56C-4519-AE75-A6A4CEB6AF23}"/>
              </a:ext>
            </a:extLst>
          </p:cNvPr>
          <p:cNvCxnSpPr>
            <a:cxnSpLocks/>
          </p:cNvCxnSpPr>
          <p:nvPr/>
        </p:nvCxnSpPr>
        <p:spPr>
          <a:xfrm flipV="1">
            <a:off x="7861055" y="2583122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A5708F69-8C4C-4FE1-A110-2124B2BC6368}"/>
              </a:ext>
            </a:extLst>
          </p:cNvPr>
          <p:cNvCxnSpPr>
            <a:cxnSpLocks/>
          </p:cNvCxnSpPr>
          <p:nvPr/>
        </p:nvCxnSpPr>
        <p:spPr>
          <a:xfrm flipH="1" flipV="1">
            <a:off x="8287716" y="2161414"/>
            <a:ext cx="1" cy="183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343E1BF-7B10-4392-BCA4-F69DFB447E89}"/>
              </a:ext>
            </a:extLst>
          </p:cNvPr>
          <p:cNvCxnSpPr>
            <a:cxnSpLocks/>
          </p:cNvCxnSpPr>
          <p:nvPr/>
        </p:nvCxnSpPr>
        <p:spPr>
          <a:xfrm flipV="1">
            <a:off x="8075945" y="2854305"/>
            <a:ext cx="0" cy="5398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8661D9F1-1C06-44F2-B660-4702CCA0DC2C}"/>
              </a:ext>
            </a:extLst>
          </p:cNvPr>
          <p:cNvCxnSpPr>
            <a:cxnSpLocks/>
          </p:cNvCxnSpPr>
          <p:nvPr/>
        </p:nvCxnSpPr>
        <p:spPr>
          <a:xfrm flipH="1" flipV="1">
            <a:off x="8272257" y="2666116"/>
            <a:ext cx="1241" cy="199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楕円 330">
            <a:extLst>
              <a:ext uri="{FF2B5EF4-FFF2-40B4-BE49-F238E27FC236}">
                <a16:creationId xmlns:a16="http://schemas.microsoft.com/office/drawing/2014/main" id="{D9ECFB6E-B62D-4ABE-8D79-6651B4175AB3}"/>
              </a:ext>
            </a:extLst>
          </p:cNvPr>
          <p:cNvSpPr/>
          <p:nvPr/>
        </p:nvSpPr>
        <p:spPr>
          <a:xfrm>
            <a:off x="8037165" y="2819302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楕円 331">
            <a:extLst>
              <a:ext uri="{FF2B5EF4-FFF2-40B4-BE49-F238E27FC236}">
                <a16:creationId xmlns:a16="http://schemas.microsoft.com/office/drawing/2014/main" id="{C3560ADB-6714-4B51-AB05-F828E8472A23}"/>
              </a:ext>
            </a:extLst>
          </p:cNvPr>
          <p:cNvSpPr/>
          <p:nvPr/>
        </p:nvSpPr>
        <p:spPr>
          <a:xfrm>
            <a:off x="8033687" y="213561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9D6B1225-C035-4679-B225-F7EC46168447}"/>
              </a:ext>
            </a:extLst>
          </p:cNvPr>
          <p:cNvSpPr txBox="1"/>
          <p:nvPr/>
        </p:nvSpPr>
        <p:spPr>
          <a:xfrm>
            <a:off x="8215367" y="2115356"/>
            <a:ext cx="64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J41</a:t>
            </a:r>
            <a:endParaRPr kumimoji="1" lang="ja-JP" altLang="en-US" sz="2000" baseline="-25000" dirty="0"/>
          </a:p>
        </p:txBody>
      </p: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3875DFAF-DFCC-4217-87D7-5B281F1834A6}"/>
              </a:ext>
            </a:extLst>
          </p:cNvPr>
          <p:cNvCxnSpPr>
            <a:cxnSpLocks/>
          </p:cNvCxnSpPr>
          <p:nvPr/>
        </p:nvCxnSpPr>
        <p:spPr>
          <a:xfrm>
            <a:off x="8897074" y="1466026"/>
            <a:ext cx="307" cy="423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18B519B8-018F-4A2E-8500-CB8D95CC73CD}"/>
              </a:ext>
            </a:extLst>
          </p:cNvPr>
          <p:cNvCxnSpPr>
            <a:cxnSpLocks/>
          </p:cNvCxnSpPr>
          <p:nvPr/>
        </p:nvCxnSpPr>
        <p:spPr>
          <a:xfrm>
            <a:off x="8612810" y="1471349"/>
            <a:ext cx="284266" cy="5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C7AB2E1A-9EB5-4DBA-8A1F-DA2BC618E481}"/>
              </a:ext>
            </a:extLst>
          </p:cNvPr>
          <p:cNvGrpSpPr/>
          <p:nvPr/>
        </p:nvGrpSpPr>
        <p:grpSpPr>
          <a:xfrm rot="5400000">
            <a:off x="8366752" y="1412126"/>
            <a:ext cx="369396" cy="122722"/>
            <a:chOff x="2641082" y="2896998"/>
            <a:chExt cx="331391" cy="110096"/>
          </a:xfrm>
        </p:grpSpPr>
        <p:cxnSp>
          <p:nvCxnSpPr>
            <p:cNvPr id="339" name="直線コネクタ 338">
              <a:extLst>
                <a:ext uri="{FF2B5EF4-FFF2-40B4-BE49-F238E27FC236}">
                  <a16:creationId xmlns:a16="http://schemas.microsoft.com/office/drawing/2014/main" id="{8555426C-E535-4D77-9325-F12A1C65A0BE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679D6946-7C9C-47CB-AC2C-0A4E24B0B8B4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グループ化 340">
            <a:extLst>
              <a:ext uri="{FF2B5EF4-FFF2-40B4-BE49-F238E27FC236}">
                <a16:creationId xmlns:a16="http://schemas.microsoft.com/office/drawing/2014/main" id="{FA17D590-3F3C-4286-9490-38231A76ACB1}"/>
              </a:ext>
            </a:extLst>
          </p:cNvPr>
          <p:cNvGrpSpPr/>
          <p:nvPr/>
        </p:nvGrpSpPr>
        <p:grpSpPr>
          <a:xfrm>
            <a:off x="8390508" y="1759504"/>
            <a:ext cx="344432" cy="263059"/>
            <a:chOff x="4697515" y="2181138"/>
            <a:chExt cx="1110286" cy="847976"/>
          </a:xfrm>
        </p:grpSpPr>
        <p:sp>
          <p:nvSpPr>
            <p:cNvPr id="342" name="円弧 341">
              <a:extLst>
                <a:ext uri="{FF2B5EF4-FFF2-40B4-BE49-F238E27FC236}">
                  <a16:creationId xmlns:a16="http://schemas.microsoft.com/office/drawing/2014/main" id="{B759B753-B036-4CF9-9B1C-AF054F51BFAB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円弧 342">
              <a:extLst>
                <a:ext uri="{FF2B5EF4-FFF2-40B4-BE49-F238E27FC236}">
                  <a16:creationId xmlns:a16="http://schemas.microsoft.com/office/drawing/2014/main" id="{D3EAFA6C-A573-48AF-A4E5-B1CA4A6C5F5E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円弧 343">
              <a:extLst>
                <a:ext uri="{FF2B5EF4-FFF2-40B4-BE49-F238E27FC236}">
                  <a16:creationId xmlns:a16="http://schemas.microsoft.com/office/drawing/2014/main" id="{811359D4-6B0A-42EB-BF97-382170653CA8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C60EBD98-28E1-474B-8B93-BB934E6F6EFE}"/>
              </a:ext>
            </a:extLst>
          </p:cNvPr>
          <p:cNvCxnSpPr>
            <a:cxnSpLocks/>
          </p:cNvCxnSpPr>
          <p:nvPr/>
        </p:nvCxnSpPr>
        <p:spPr>
          <a:xfrm rot="5400000">
            <a:off x="8017476" y="1678048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C5165F8D-15FD-44F6-9297-C947D8479531}"/>
              </a:ext>
            </a:extLst>
          </p:cNvPr>
          <p:cNvCxnSpPr>
            <a:cxnSpLocks/>
          </p:cNvCxnSpPr>
          <p:nvPr/>
        </p:nvCxnSpPr>
        <p:spPr>
          <a:xfrm rot="5400000" flipV="1">
            <a:off x="8359766" y="1335758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95AA7493-F0EA-417E-828E-815E1DD1DFAD}"/>
              </a:ext>
            </a:extLst>
          </p:cNvPr>
          <p:cNvCxnSpPr>
            <a:cxnSpLocks/>
          </p:cNvCxnSpPr>
          <p:nvPr/>
        </p:nvCxnSpPr>
        <p:spPr>
          <a:xfrm>
            <a:off x="8729983" y="1889516"/>
            <a:ext cx="172704" cy="1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B59E8414-9DB6-40E4-99F9-8CE0EE7E5498}"/>
              </a:ext>
            </a:extLst>
          </p:cNvPr>
          <p:cNvCxnSpPr>
            <a:cxnSpLocks/>
          </p:cNvCxnSpPr>
          <p:nvPr/>
        </p:nvCxnSpPr>
        <p:spPr>
          <a:xfrm flipV="1">
            <a:off x="8215369" y="1891927"/>
            <a:ext cx="18946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楕円 348">
            <a:extLst>
              <a:ext uri="{FF2B5EF4-FFF2-40B4-BE49-F238E27FC236}">
                <a16:creationId xmlns:a16="http://schemas.microsoft.com/office/drawing/2014/main" id="{29405709-2C55-415B-9E6C-D7A574079ECD}"/>
              </a:ext>
            </a:extLst>
          </p:cNvPr>
          <p:cNvSpPr/>
          <p:nvPr/>
        </p:nvSpPr>
        <p:spPr>
          <a:xfrm rot="5400000">
            <a:off x="8183602" y="1656624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0" name="楕円 349">
            <a:extLst>
              <a:ext uri="{FF2B5EF4-FFF2-40B4-BE49-F238E27FC236}">
                <a16:creationId xmlns:a16="http://schemas.microsoft.com/office/drawing/2014/main" id="{5082BB83-36D4-499A-8EBA-710FE2A042F5}"/>
              </a:ext>
            </a:extLst>
          </p:cNvPr>
          <p:cNvSpPr/>
          <p:nvPr/>
        </p:nvSpPr>
        <p:spPr>
          <a:xfrm rot="5400000">
            <a:off x="8858899" y="165314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1" name="楕円 350">
            <a:extLst>
              <a:ext uri="{FF2B5EF4-FFF2-40B4-BE49-F238E27FC236}">
                <a16:creationId xmlns:a16="http://schemas.microsoft.com/office/drawing/2014/main" id="{B4D6A25F-5797-488C-8092-668D45E62F67}"/>
              </a:ext>
            </a:extLst>
          </p:cNvPr>
          <p:cNvSpPr/>
          <p:nvPr/>
        </p:nvSpPr>
        <p:spPr>
          <a:xfrm rot="5400000">
            <a:off x="8037967" y="1655153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2" name="楕円 351">
            <a:extLst>
              <a:ext uri="{FF2B5EF4-FFF2-40B4-BE49-F238E27FC236}">
                <a16:creationId xmlns:a16="http://schemas.microsoft.com/office/drawing/2014/main" id="{A220DB7E-2874-4A08-A78E-D0879F49F6C8}"/>
              </a:ext>
            </a:extLst>
          </p:cNvPr>
          <p:cNvSpPr/>
          <p:nvPr/>
        </p:nvSpPr>
        <p:spPr>
          <a:xfrm rot="5400000">
            <a:off x="8037818" y="333556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11EDB19C-9F02-44AA-A3F7-B6AB72852F9D}"/>
              </a:ext>
            </a:extLst>
          </p:cNvPr>
          <p:cNvSpPr txBox="1"/>
          <p:nvPr/>
        </p:nvSpPr>
        <p:spPr>
          <a:xfrm>
            <a:off x="8215757" y="1810229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J42</a:t>
            </a:r>
            <a:endParaRPr kumimoji="1" lang="ja-JP" altLang="en-US" sz="2000" baseline="-25000" dirty="0"/>
          </a:p>
        </p:txBody>
      </p:sp>
      <p:sp>
        <p:nvSpPr>
          <p:cNvPr id="354" name="テキスト ボックス 353">
            <a:extLst>
              <a:ext uri="{FF2B5EF4-FFF2-40B4-BE49-F238E27FC236}">
                <a16:creationId xmlns:a16="http://schemas.microsoft.com/office/drawing/2014/main" id="{C29F4378-9AF8-4FA6-A535-A52BDA1DBBF8}"/>
              </a:ext>
            </a:extLst>
          </p:cNvPr>
          <p:cNvSpPr txBox="1"/>
          <p:nvPr/>
        </p:nvSpPr>
        <p:spPr>
          <a:xfrm>
            <a:off x="8299628" y="908477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J42</a:t>
            </a:r>
            <a:endParaRPr kumimoji="1" lang="ja-JP" altLang="en-US" sz="2000" baseline="-25000" dirty="0"/>
          </a:p>
        </p:txBody>
      </p:sp>
      <p:sp>
        <p:nvSpPr>
          <p:cNvPr id="355" name="テキスト ボックス 354">
            <a:extLst>
              <a:ext uri="{FF2B5EF4-FFF2-40B4-BE49-F238E27FC236}">
                <a16:creationId xmlns:a16="http://schemas.microsoft.com/office/drawing/2014/main" id="{3F856475-2AF6-4EAA-95BD-728A0A4E048A}"/>
              </a:ext>
            </a:extLst>
          </p:cNvPr>
          <p:cNvSpPr txBox="1"/>
          <p:nvPr/>
        </p:nvSpPr>
        <p:spPr>
          <a:xfrm>
            <a:off x="7455408" y="1797417"/>
            <a:ext cx="724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J41</a:t>
            </a:r>
            <a:endParaRPr kumimoji="1" lang="ja-JP" altLang="en-US" sz="2000" baseline="-25000" dirty="0"/>
          </a:p>
        </p:txBody>
      </p:sp>
      <p:cxnSp>
        <p:nvCxnSpPr>
          <p:cNvPr id="367" name="直線コネクタ 366">
            <a:extLst>
              <a:ext uri="{FF2B5EF4-FFF2-40B4-BE49-F238E27FC236}">
                <a16:creationId xmlns:a16="http://schemas.microsoft.com/office/drawing/2014/main" id="{918DE453-1E51-4C62-A349-AA4017A47824}"/>
              </a:ext>
            </a:extLst>
          </p:cNvPr>
          <p:cNvCxnSpPr>
            <a:cxnSpLocks/>
          </p:cNvCxnSpPr>
          <p:nvPr/>
        </p:nvCxnSpPr>
        <p:spPr>
          <a:xfrm flipH="1" flipV="1">
            <a:off x="-827458" y="1682785"/>
            <a:ext cx="605" cy="502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線コネクタ 367">
            <a:extLst>
              <a:ext uri="{FF2B5EF4-FFF2-40B4-BE49-F238E27FC236}">
                <a16:creationId xmlns:a16="http://schemas.microsoft.com/office/drawing/2014/main" id="{95B3D6C8-DCC1-4B36-A457-364ED6AA2CC5}"/>
              </a:ext>
            </a:extLst>
          </p:cNvPr>
          <p:cNvCxnSpPr>
            <a:cxnSpLocks/>
          </p:cNvCxnSpPr>
          <p:nvPr/>
        </p:nvCxnSpPr>
        <p:spPr>
          <a:xfrm>
            <a:off x="-1046614" y="2176491"/>
            <a:ext cx="425971" cy="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92151C53-649E-46A2-892B-6D108F1C4B96}"/>
              </a:ext>
            </a:extLst>
          </p:cNvPr>
          <p:cNvCxnSpPr>
            <a:cxnSpLocks/>
          </p:cNvCxnSpPr>
          <p:nvPr/>
        </p:nvCxnSpPr>
        <p:spPr>
          <a:xfrm flipV="1">
            <a:off x="-1041743" y="2178016"/>
            <a:ext cx="0" cy="281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441271C5-82B1-476D-AAAF-E8D97BD8BD12}"/>
              </a:ext>
            </a:extLst>
          </p:cNvPr>
          <p:cNvGrpSpPr/>
          <p:nvPr/>
        </p:nvGrpSpPr>
        <p:grpSpPr>
          <a:xfrm>
            <a:off x="-1224303" y="2459393"/>
            <a:ext cx="369396" cy="122722"/>
            <a:chOff x="2641082" y="2896998"/>
            <a:chExt cx="331391" cy="110096"/>
          </a:xfrm>
        </p:grpSpPr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4650E577-CFDC-471A-90BC-23028768AFAD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線コネクタ 371">
              <a:extLst>
                <a:ext uri="{FF2B5EF4-FFF2-40B4-BE49-F238E27FC236}">
                  <a16:creationId xmlns:a16="http://schemas.microsoft.com/office/drawing/2014/main" id="{975C3B2F-8D3D-4170-A4B2-74BF481B7C06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85F61F8A-639B-41D7-8261-2F99B4E49D95}"/>
              </a:ext>
            </a:extLst>
          </p:cNvPr>
          <p:cNvGrpSpPr/>
          <p:nvPr/>
        </p:nvGrpSpPr>
        <p:grpSpPr>
          <a:xfrm rot="16200000">
            <a:off x="-794274" y="2377950"/>
            <a:ext cx="344432" cy="263059"/>
            <a:chOff x="4697515" y="2181138"/>
            <a:chExt cx="1110286" cy="847976"/>
          </a:xfrm>
        </p:grpSpPr>
        <p:sp>
          <p:nvSpPr>
            <p:cNvPr id="374" name="円弧 373">
              <a:extLst>
                <a:ext uri="{FF2B5EF4-FFF2-40B4-BE49-F238E27FC236}">
                  <a16:creationId xmlns:a16="http://schemas.microsoft.com/office/drawing/2014/main" id="{1415D10E-7FCF-4C19-AA1C-D4E092634736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弧 374">
              <a:extLst>
                <a:ext uri="{FF2B5EF4-FFF2-40B4-BE49-F238E27FC236}">
                  <a16:creationId xmlns:a16="http://schemas.microsoft.com/office/drawing/2014/main" id="{1A5714C3-BB19-437A-A5CB-EBB7E90B8166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弧 375">
              <a:extLst>
                <a:ext uri="{FF2B5EF4-FFF2-40B4-BE49-F238E27FC236}">
                  <a16:creationId xmlns:a16="http://schemas.microsoft.com/office/drawing/2014/main" id="{B11E8C71-1844-418C-8255-4F3FCBF5C051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C3DD4421-E997-4B8F-98DE-44A788747194}"/>
              </a:ext>
            </a:extLst>
          </p:cNvPr>
          <p:cNvCxnSpPr>
            <a:cxnSpLocks/>
          </p:cNvCxnSpPr>
          <p:nvPr/>
        </p:nvCxnSpPr>
        <p:spPr>
          <a:xfrm>
            <a:off x="-1041743" y="2856418"/>
            <a:ext cx="413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5D5F02CD-33EC-4C4A-883A-BEB9839852E4}"/>
              </a:ext>
            </a:extLst>
          </p:cNvPr>
          <p:cNvCxnSpPr>
            <a:cxnSpLocks/>
          </p:cNvCxnSpPr>
          <p:nvPr/>
        </p:nvCxnSpPr>
        <p:spPr>
          <a:xfrm flipV="1">
            <a:off x="-1041743" y="2585236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8A431348-A355-4A29-9728-6552A5A4FE7D}"/>
              </a:ext>
            </a:extLst>
          </p:cNvPr>
          <p:cNvCxnSpPr>
            <a:cxnSpLocks/>
          </p:cNvCxnSpPr>
          <p:nvPr/>
        </p:nvCxnSpPr>
        <p:spPr>
          <a:xfrm flipV="1">
            <a:off x="-628345" y="2181508"/>
            <a:ext cx="3110" cy="1617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AA1F826-3536-4E0C-9558-719A7C6A02AC}"/>
              </a:ext>
            </a:extLst>
          </p:cNvPr>
          <p:cNvCxnSpPr>
            <a:cxnSpLocks/>
          </p:cNvCxnSpPr>
          <p:nvPr/>
        </p:nvCxnSpPr>
        <p:spPr>
          <a:xfrm flipV="1">
            <a:off x="-827458" y="2856419"/>
            <a:ext cx="605" cy="52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FD5342FF-D4AA-4EAE-95CC-398E5E75E021}"/>
              </a:ext>
            </a:extLst>
          </p:cNvPr>
          <p:cNvCxnSpPr>
            <a:cxnSpLocks/>
          </p:cNvCxnSpPr>
          <p:nvPr/>
        </p:nvCxnSpPr>
        <p:spPr>
          <a:xfrm flipV="1">
            <a:off x="-623474" y="2692774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楕円 381">
            <a:extLst>
              <a:ext uri="{FF2B5EF4-FFF2-40B4-BE49-F238E27FC236}">
                <a16:creationId xmlns:a16="http://schemas.microsoft.com/office/drawing/2014/main" id="{CD1BB970-E947-4385-9FA7-37818180E167}"/>
              </a:ext>
            </a:extLst>
          </p:cNvPr>
          <p:cNvSpPr/>
          <p:nvPr/>
        </p:nvSpPr>
        <p:spPr>
          <a:xfrm>
            <a:off x="-865633" y="282141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3" name="楕円 382">
            <a:extLst>
              <a:ext uri="{FF2B5EF4-FFF2-40B4-BE49-F238E27FC236}">
                <a16:creationId xmlns:a16="http://schemas.microsoft.com/office/drawing/2014/main" id="{B93C7E5B-D198-4892-8B03-57DFDFC8E978}"/>
              </a:ext>
            </a:extLst>
          </p:cNvPr>
          <p:cNvSpPr/>
          <p:nvPr/>
        </p:nvSpPr>
        <p:spPr>
          <a:xfrm>
            <a:off x="-869111" y="2137730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FB56ADE4-C46B-4BD8-8D94-A8603FB04FCC}"/>
              </a:ext>
            </a:extLst>
          </p:cNvPr>
          <p:cNvCxnSpPr>
            <a:cxnSpLocks/>
          </p:cNvCxnSpPr>
          <p:nvPr/>
        </p:nvCxnSpPr>
        <p:spPr>
          <a:xfrm flipH="1">
            <a:off x="-995143" y="1463886"/>
            <a:ext cx="129" cy="434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F7C735B8-E60A-4EC6-A740-CA64AE176EB6}"/>
              </a:ext>
            </a:extLst>
          </p:cNvPr>
          <p:cNvCxnSpPr>
            <a:cxnSpLocks/>
          </p:cNvCxnSpPr>
          <p:nvPr/>
        </p:nvCxnSpPr>
        <p:spPr>
          <a:xfrm rot="5400000" flipV="1">
            <a:off x="-1137307" y="133438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グループ化 385">
            <a:extLst>
              <a:ext uri="{FF2B5EF4-FFF2-40B4-BE49-F238E27FC236}">
                <a16:creationId xmlns:a16="http://schemas.microsoft.com/office/drawing/2014/main" id="{8BB9D2E4-9D2F-4E29-B7E1-68FE3A250CE6}"/>
              </a:ext>
            </a:extLst>
          </p:cNvPr>
          <p:cNvGrpSpPr/>
          <p:nvPr/>
        </p:nvGrpSpPr>
        <p:grpSpPr>
          <a:xfrm rot="5400000">
            <a:off x="-1518956" y="1410748"/>
            <a:ext cx="369396" cy="122722"/>
            <a:chOff x="2641082" y="2896998"/>
            <a:chExt cx="331391" cy="110096"/>
          </a:xfrm>
        </p:grpSpPr>
        <p:cxnSp>
          <p:nvCxnSpPr>
            <p:cNvPr id="387" name="直線コネクタ 386">
              <a:extLst>
                <a:ext uri="{FF2B5EF4-FFF2-40B4-BE49-F238E27FC236}">
                  <a16:creationId xmlns:a16="http://schemas.microsoft.com/office/drawing/2014/main" id="{C60C7152-9509-4D85-B648-2698E7820472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2896998"/>
              <a:ext cx="3313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>
              <a:extLst>
                <a:ext uri="{FF2B5EF4-FFF2-40B4-BE49-F238E27FC236}">
                  <a16:creationId xmlns:a16="http://schemas.microsoft.com/office/drawing/2014/main" id="{AD5433BD-E266-469A-A7EA-03EB6592FE39}"/>
                </a:ext>
              </a:extLst>
            </p:cNvPr>
            <p:cNvCxnSpPr>
              <a:cxnSpLocks/>
            </p:cNvCxnSpPr>
            <p:nvPr/>
          </p:nvCxnSpPr>
          <p:spPr>
            <a:xfrm>
              <a:off x="2641082" y="3007093"/>
              <a:ext cx="33139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CBDEAE8-F5C1-454E-87E8-4DDA1D64D894}"/>
              </a:ext>
            </a:extLst>
          </p:cNvPr>
          <p:cNvGrpSpPr/>
          <p:nvPr/>
        </p:nvGrpSpPr>
        <p:grpSpPr>
          <a:xfrm>
            <a:off x="-1495200" y="1758126"/>
            <a:ext cx="344432" cy="263059"/>
            <a:chOff x="4697515" y="2181138"/>
            <a:chExt cx="1110286" cy="847976"/>
          </a:xfrm>
        </p:grpSpPr>
        <p:sp>
          <p:nvSpPr>
            <p:cNvPr id="390" name="円弧 389">
              <a:extLst>
                <a:ext uri="{FF2B5EF4-FFF2-40B4-BE49-F238E27FC236}">
                  <a16:creationId xmlns:a16="http://schemas.microsoft.com/office/drawing/2014/main" id="{2CA86B05-1A34-498E-B707-32B30427098F}"/>
                </a:ext>
              </a:extLst>
            </p:cNvPr>
            <p:cNvSpPr/>
            <p:nvPr/>
          </p:nvSpPr>
          <p:spPr>
            <a:xfrm>
              <a:off x="4697515" y="2181138"/>
              <a:ext cx="518591" cy="838849"/>
            </a:xfrm>
            <a:prstGeom prst="arc">
              <a:avLst>
                <a:gd name="adj1" fmla="val 10801829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円弧 390">
              <a:extLst>
                <a:ext uri="{FF2B5EF4-FFF2-40B4-BE49-F238E27FC236}">
                  <a16:creationId xmlns:a16="http://schemas.microsoft.com/office/drawing/2014/main" id="{ECAF2270-144A-42D0-80A8-EEAB770CB396}"/>
                </a:ext>
              </a:extLst>
            </p:cNvPr>
            <p:cNvSpPr/>
            <p:nvPr/>
          </p:nvSpPr>
          <p:spPr>
            <a:xfrm>
              <a:off x="5005025" y="2181138"/>
              <a:ext cx="503655" cy="838851"/>
            </a:xfrm>
            <a:prstGeom prst="arc">
              <a:avLst>
                <a:gd name="adj1" fmla="val 6966096"/>
                <a:gd name="adj2" fmla="val 400345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円弧 391">
              <a:extLst>
                <a:ext uri="{FF2B5EF4-FFF2-40B4-BE49-F238E27FC236}">
                  <a16:creationId xmlns:a16="http://schemas.microsoft.com/office/drawing/2014/main" id="{F706B3C4-A898-4073-B1D9-9FD7AB94CFE8}"/>
                </a:ext>
              </a:extLst>
            </p:cNvPr>
            <p:cNvSpPr/>
            <p:nvPr/>
          </p:nvSpPr>
          <p:spPr>
            <a:xfrm>
              <a:off x="5304146" y="2190263"/>
              <a:ext cx="503655" cy="838851"/>
            </a:xfrm>
            <a:prstGeom prst="arc">
              <a:avLst>
                <a:gd name="adj1" fmla="val 6831957"/>
                <a:gd name="adj2" fmla="val 3421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87CEDE16-1054-42D8-B12A-CD483732106C}"/>
              </a:ext>
            </a:extLst>
          </p:cNvPr>
          <p:cNvCxnSpPr>
            <a:cxnSpLocks/>
          </p:cNvCxnSpPr>
          <p:nvPr/>
        </p:nvCxnSpPr>
        <p:spPr>
          <a:xfrm flipH="1">
            <a:off x="-1663930" y="1463886"/>
            <a:ext cx="1944" cy="4349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0C139732-1E77-41BF-A5AE-50222DF2F650}"/>
              </a:ext>
            </a:extLst>
          </p:cNvPr>
          <p:cNvCxnSpPr>
            <a:cxnSpLocks/>
          </p:cNvCxnSpPr>
          <p:nvPr/>
        </p:nvCxnSpPr>
        <p:spPr>
          <a:xfrm rot="5400000" flipV="1">
            <a:off x="-1525942" y="1334380"/>
            <a:ext cx="0" cy="271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9FFE90E7-0745-4803-8F9C-0823CC6E9BC2}"/>
              </a:ext>
            </a:extLst>
          </p:cNvPr>
          <p:cNvCxnSpPr>
            <a:cxnSpLocks/>
          </p:cNvCxnSpPr>
          <p:nvPr/>
        </p:nvCxnSpPr>
        <p:spPr>
          <a:xfrm flipV="1">
            <a:off x="-1155843" y="1887939"/>
            <a:ext cx="157359" cy="2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9AD70AA-9BE7-4FE8-B8B8-1C69814CFD13}"/>
              </a:ext>
            </a:extLst>
          </p:cNvPr>
          <p:cNvCxnSpPr>
            <a:cxnSpLocks/>
          </p:cNvCxnSpPr>
          <p:nvPr/>
        </p:nvCxnSpPr>
        <p:spPr>
          <a:xfrm rot="5400000" flipV="1">
            <a:off x="-1579711" y="1806418"/>
            <a:ext cx="0" cy="163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楕円 396">
            <a:extLst>
              <a:ext uri="{FF2B5EF4-FFF2-40B4-BE49-F238E27FC236}">
                <a16:creationId xmlns:a16="http://schemas.microsoft.com/office/drawing/2014/main" id="{6414BDC9-AF28-4F68-9097-E8F405F66A32}"/>
              </a:ext>
            </a:extLst>
          </p:cNvPr>
          <p:cNvSpPr/>
          <p:nvPr/>
        </p:nvSpPr>
        <p:spPr>
          <a:xfrm rot="5400000">
            <a:off x="-1702106" y="1655246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楕円 397">
            <a:extLst>
              <a:ext uri="{FF2B5EF4-FFF2-40B4-BE49-F238E27FC236}">
                <a16:creationId xmlns:a16="http://schemas.microsoft.com/office/drawing/2014/main" id="{5858A7FB-F8CB-4401-A7E8-D94BF29897D8}"/>
              </a:ext>
            </a:extLst>
          </p:cNvPr>
          <p:cNvSpPr/>
          <p:nvPr/>
        </p:nvSpPr>
        <p:spPr>
          <a:xfrm rot="5400000">
            <a:off x="-1026809" y="165176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楕円 398">
            <a:extLst>
              <a:ext uri="{FF2B5EF4-FFF2-40B4-BE49-F238E27FC236}">
                <a16:creationId xmlns:a16="http://schemas.microsoft.com/office/drawing/2014/main" id="{78864596-3029-4650-A6A0-8E406A720108}"/>
              </a:ext>
            </a:extLst>
          </p:cNvPr>
          <p:cNvSpPr/>
          <p:nvPr/>
        </p:nvSpPr>
        <p:spPr>
          <a:xfrm rot="5400000">
            <a:off x="-866165" y="1653428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楕円 399">
            <a:extLst>
              <a:ext uri="{FF2B5EF4-FFF2-40B4-BE49-F238E27FC236}">
                <a16:creationId xmlns:a16="http://schemas.microsoft.com/office/drawing/2014/main" id="{1D7CCE09-7564-4C9F-8C89-E3C7B0F46716}"/>
              </a:ext>
            </a:extLst>
          </p:cNvPr>
          <p:cNvSpPr/>
          <p:nvPr/>
        </p:nvSpPr>
        <p:spPr>
          <a:xfrm rot="5400000">
            <a:off x="-867699" y="3337675"/>
            <a:ext cx="76351" cy="747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テキスト ボックス 400">
            <a:extLst>
              <a:ext uri="{FF2B5EF4-FFF2-40B4-BE49-F238E27FC236}">
                <a16:creationId xmlns:a16="http://schemas.microsoft.com/office/drawing/2014/main" id="{F1B0D98D-9F58-44E4-8BA8-A32779478127}"/>
              </a:ext>
            </a:extLst>
          </p:cNvPr>
          <p:cNvSpPr txBox="1"/>
          <p:nvPr/>
        </p:nvSpPr>
        <p:spPr>
          <a:xfrm>
            <a:off x="-779122" y="2713705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J11</a:t>
            </a:r>
            <a:endParaRPr kumimoji="1" lang="ja-JP" altLang="en-US" sz="2000" baseline="-25000" dirty="0"/>
          </a:p>
        </p:txBody>
      </p: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F8843628-A289-43AF-B50A-8F765A862392}"/>
              </a:ext>
            </a:extLst>
          </p:cNvPr>
          <p:cNvSpPr txBox="1"/>
          <p:nvPr/>
        </p:nvSpPr>
        <p:spPr>
          <a:xfrm>
            <a:off x="-1652789" y="2523849"/>
            <a:ext cx="74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-</a:t>
            </a:r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J11</a:t>
            </a:r>
            <a:endParaRPr kumimoji="1" lang="ja-JP" altLang="en-US" sz="2000" baseline="-25000" dirty="0"/>
          </a:p>
        </p:txBody>
      </p:sp>
      <p:sp>
        <p:nvSpPr>
          <p:cNvPr id="403" name="テキスト ボックス 402">
            <a:extLst>
              <a:ext uri="{FF2B5EF4-FFF2-40B4-BE49-F238E27FC236}">
                <a16:creationId xmlns:a16="http://schemas.microsoft.com/office/drawing/2014/main" id="{831D16FE-723B-4005-BECD-7C9704F725ED}"/>
              </a:ext>
            </a:extLst>
          </p:cNvPr>
          <p:cNvSpPr txBox="1"/>
          <p:nvPr/>
        </p:nvSpPr>
        <p:spPr>
          <a:xfrm>
            <a:off x="-1710338" y="1819982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L</a:t>
            </a:r>
            <a:r>
              <a:rPr kumimoji="1" lang="en-US" altLang="ja-JP" sz="2000" baseline="-25000" dirty="0"/>
              <a:t>J12</a:t>
            </a:r>
            <a:endParaRPr kumimoji="1" lang="ja-JP" altLang="en-US" sz="2000" baseline="-25000" dirty="0"/>
          </a:p>
        </p:txBody>
      </p: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F0E6D310-8126-43BC-A893-0F2DDEC0C2A0}"/>
              </a:ext>
            </a:extLst>
          </p:cNvPr>
          <p:cNvSpPr txBox="1"/>
          <p:nvPr/>
        </p:nvSpPr>
        <p:spPr>
          <a:xfrm>
            <a:off x="-1569244" y="872723"/>
            <a:ext cx="651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/>
              <a:t>C</a:t>
            </a:r>
            <a:r>
              <a:rPr kumimoji="1" lang="en-US" altLang="ja-JP" sz="2000" baseline="-25000" dirty="0"/>
              <a:t>J12</a:t>
            </a:r>
            <a:endParaRPr kumimoji="1" lang="ja-JP" alt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434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3CB034D-4870-4A2E-A186-073246A6D17D}"/>
              </a:ext>
            </a:extLst>
          </p:cNvPr>
          <p:cNvSpPr txBox="1"/>
          <p:nvPr/>
        </p:nvSpPr>
        <p:spPr>
          <a:xfrm>
            <a:off x="3790214" y="5898566"/>
            <a:ext cx="266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Frequency [GHz]</a:t>
            </a:r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937A288-E409-4CCF-A93F-20FAB2A7BA5B}"/>
              </a:ext>
            </a:extLst>
          </p:cNvPr>
          <p:cNvSpPr txBox="1"/>
          <p:nvPr/>
        </p:nvSpPr>
        <p:spPr>
          <a:xfrm rot="16200000">
            <a:off x="-141544" y="2901481"/>
            <a:ext cx="191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11</a:t>
            </a:r>
            <a:r>
              <a:rPr kumimoji="1" lang="en-US" altLang="ja-JP" sz="2400" dirty="0"/>
              <a:t>|,|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21</a:t>
            </a:r>
            <a:r>
              <a:rPr kumimoji="1" lang="en-US" altLang="ja-JP" sz="2400" dirty="0"/>
              <a:t>| [dB]</a:t>
            </a:r>
            <a:endParaRPr kumimoji="1" lang="ja-JP" altLang="en-US" sz="2400" dirty="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1E2515E-66E6-460C-B1B5-BEC597ADC8C3}"/>
              </a:ext>
            </a:extLst>
          </p:cNvPr>
          <p:cNvCxnSpPr>
            <a:cxnSpLocks/>
          </p:cNvCxnSpPr>
          <p:nvPr/>
        </p:nvCxnSpPr>
        <p:spPr>
          <a:xfrm>
            <a:off x="3242014" y="5095422"/>
            <a:ext cx="652337" cy="0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83EC53-4C45-405D-B8F3-F5416D70DD4A}"/>
              </a:ext>
            </a:extLst>
          </p:cNvPr>
          <p:cNvSpPr txBox="1"/>
          <p:nvPr/>
        </p:nvSpPr>
        <p:spPr>
          <a:xfrm>
            <a:off x="4104571" y="4848418"/>
            <a:ext cx="8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11</a:t>
            </a:r>
            <a:r>
              <a:rPr kumimoji="1" lang="en-US" altLang="ja-JP" sz="2400" dirty="0"/>
              <a:t>|</a:t>
            </a:r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7FF5D65-1353-44A2-96FB-854F2514AAD1}"/>
              </a:ext>
            </a:extLst>
          </p:cNvPr>
          <p:cNvSpPr txBox="1"/>
          <p:nvPr/>
        </p:nvSpPr>
        <p:spPr>
          <a:xfrm>
            <a:off x="4093887" y="5214471"/>
            <a:ext cx="81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|</a:t>
            </a:r>
            <a:r>
              <a:rPr kumimoji="1" lang="en-US" altLang="ja-JP" sz="2400" i="1" dirty="0"/>
              <a:t>S</a:t>
            </a:r>
            <a:r>
              <a:rPr kumimoji="1" lang="en-US" altLang="ja-JP" sz="2400" baseline="-25000" dirty="0"/>
              <a:t>21</a:t>
            </a:r>
            <a:r>
              <a:rPr kumimoji="1" lang="en-US" altLang="ja-JP" sz="2400" dirty="0"/>
              <a:t>|</a:t>
            </a:r>
            <a:endParaRPr kumimoji="1" lang="ja-JP" altLang="en-US" sz="24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1F3DB2F-A4A5-4EB7-8B3F-587E6CC6F708}"/>
              </a:ext>
            </a:extLst>
          </p:cNvPr>
          <p:cNvCxnSpPr>
            <a:cxnSpLocks/>
          </p:cNvCxnSpPr>
          <p:nvPr/>
        </p:nvCxnSpPr>
        <p:spPr>
          <a:xfrm>
            <a:off x="3242014" y="5445303"/>
            <a:ext cx="6523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17">
            <a:extLst>
              <a:ext uri="{FF2B5EF4-FFF2-40B4-BE49-F238E27FC236}">
                <a16:creationId xmlns:a16="http://schemas.microsoft.com/office/drawing/2014/main" id="{870BC97C-5B70-4210-88B4-554EA3F7CF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12547" y="181640"/>
            <a:ext cx="7377826" cy="5793914"/>
            <a:chOff x="1667" y="788"/>
            <a:chExt cx="2389" cy="2743"/>
          </a:xfrm>
        </p:grpSpPr>
        <p:sp>
          <p:nvSpPr>
            <p:cNvPr id="125" name="Freeform 119">
              <a:extLst>
                <a:ext uri="{FF2B5EF4-FFF2-40B4-BE49-F238E27FC236}">
                  <a16:creationId xmlns:a16="http://schemas.microsoft.com/office/drawing/2014/main" id="{538345D0-74DB-456F-A61F-45FB91E83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3402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Line 120">
              <a:extLst>
                <a:ext uri="{FF2B5EF4-FFF2-40B4-BE49-F238E27FC236}">
                  <a16:creationId xmlns:a16="http://schemas.microsoft.com/office/drawing/2014/main" id="{BA38D608-BA75-482E-A178-4AA53773B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340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" name="Line 121">
              <a:extLst>
                <a:ext uri="{FF2B5EF4-FFF2-40B4-BE49-F238E27FC236}">
                  <a16:creationId xmlns:a16="http://schemas.microsoft.com/office/drawing/2014/main" id="{DCACA313-43C7-423B-97D2-3AB446EC1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340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BAEEDEE6-9AC3-4860-BCEC-E6A780A47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328"/>
              <a:ext cx="15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-100</a:t>
              </a:r>
              <a:endPara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9" name="Freeform 123">
              <a:extLst>
                <a:ext uri="{FF2B5EF4-FFF2-40B4-BE49-F238E27FC236}">
                  <a16:creationId xmlns:a16="http://schemas.microsoft.com/office/drawing/2014/main" id="{E63AD0F5-8617-4244-9F8A-EB35AE98C7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2892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Line 124">
              <a:extLst>
                <a:ext uri="{FF2B5EF4-FFF2-40B4-BE49-F238E27FC236}">
                  <a16:creationId xmlns:a16="http://schemas.microsoft.com/office/drawing/2014/main" id="{D77E0319-1073-4DFF-9B7F-271C5A701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289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" name="Line 125">
              <a:extLst>
                <a:ext uri="{FF2B5EF4-FFF2-40B4-BE49-F238E27FC236}">
                  <a16:creationId xmlns:a16="http://schemas.microsoft.com/office/drawing/2014/main" id="{2E389C7F-D5F4-4CC9-B131-E7F2A316F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289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6446A61C-BC32-4917-B174-B2A760885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818"/>
              <a:ext cx="11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-80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3" name="Freeform 127">
              <a:extLst>
                <a:ext uri="{FF2B5EF4-FFF2-40B4-BE49-F238E27FC236}">
                  <a16:creationId xmlns:a16="http://schemas.microsoft.com/office/drawing/2014/main" id="{6363F0CA-9322-4AFD-A19E-714B67DDD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2387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Line 128">
              <a:extLst>
                <a:ext uri="{FF2B5EF4-FFF2-40B4-BE49-F238E27FC236}">
                  <a16:creationId xmlns:a16="http://schemas.microsoft.com/office/drawing/2014/main" id="{EF03D494-B61A-4C40-A28D-B7A390490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2389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" name="Line 129">
              <a:extLst>
                <a:ext uri="{FF2B5EF4-FFF2-40B4-BE49-F238E27FC236}">
                  <a16:creationId xmlns:a16="http://schemas.microsoft.com/office/drawing/2014/main" id="{4F8DE034-A9A1-4DEF-8000-E1F2DE665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2389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25752420-8EF5-4124-BE88-01F33E9E8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313"/>
              <a:ext cx="11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-60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37" name="Freeform 131">
              <a:extLst>
                <a:ext uri="{FF2B5EF4-FFF2-40B4-BE49-F238E27FC236}">
                  <a16:creationId xmlns:a16="http://schemas.microsoft.com/office/drawing/2014/main" id="{8C05AB11-C2C5-431A-8D0D-F79845750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1877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" name="Line 132">
              <a:extLst>
                <a:ext uri="{FF2B5EF4-FFF2-40B4-BE49-F238E27FC236}">
                  <a16:creationId xmlns:a16="http://schemas.microsoft.com/office/drawing/2014/main" id="{8835244D-1AE6-4E0C-ACAA-41FB6E0C6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1879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" name="Line 133">
              <a:extLst>
                <a:ext uri="{FF2B5EF4-FFF2-40B4-BE49-F238E27FC236}">
                  <a16:creationId xmlns:a16="http://schemas.microsoft.com/office/drawing/2014/main" id="{A765C859-B948-448A-BE13-339111E62E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1879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" name="Rectangle 134">
              <a:extLst>
                <a:ext uri="{FF2B5EF4-FFF2-40B4-BE49-F238E27FC236}">
                  <a16:creationId xmlns:a16="http://schemas.microsoft.com/office/drawing/2014/main" id="{6BD82F91-A9EE-42BC-BD2B-9334EE04C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803"/>
              <a:ext cx="11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-40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B9D34743-6BBC-48AF-B481-5D3EE5F25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1371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" name="Line 136">
              <a:extLst>
                <a:ext uri="{FF2B5EF4-FFF2-40B4-BE49-F238E27FC236}">
                  <a16:creationId xmlns:a16="http://schemas.microsoft.com/office/drawing/2014/main" id="{8D657C3F-F9CE-4059-A41A-90C18FBAB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1373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" name="Line 137">
              <a:extLst>
                <a:ext uri="{FF2B5EF4-FFF2-40B4-BE49-F238E27FC236}">
                  <a16:creationId xmlns:a16="http://schemas.microsoft.com/office/drawing/2014/main" id="{B66DA76A-8E7C-4125-90E5-544CDC729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1373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" name="Rectangle 138">
              <a:extLst>
                <a:ext uri="{FF2B5EF4-FFF2-40B4-BE49-F238E27FC236}">
                  <a16:creationId xmlns:a16="http://schemas.microsoft.com/office/drawing/2014/main" id="{FA3BF035-D89A-4239-8A56-6BF1B4CB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1297"/>
              <a:ext cx="11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-20</a:t>
              </a:r>
              <a:endPara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03FE29B5-82BE-4763-B5E2-F5403E39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862"/>
              <a:ext cx="2198" cy="4"/>
            </a:xfrm>
            <a:custGeom>
              <a:avLst/>
              <a:gdLst>
                <a:gd name="T0" fmla="*/ 37 w 2198"/>
                <a:gd name="T1" fmla="*/ 4 h 4"/>
                <a:gd name="T2" fmla="*/ 73 w 2198"/>
                <a:gd name="T3" fmla="*/ 0 h 4"/>
                <a:gd name="T4" fmla="*/ 98 w 2198"/>
                <a:gd name="T5" fmla="*/ 4 h 4"/>
                <a:gd name="T6" fmla="*/ 158 w 2198"/>
                <a:gd name="T7" fmla="*/ 0 h 4"/>
                <a:gd name="T8" fmla="*/ 170 w 2198"/>
                <a:gd name="T9" fmla="*/ 0 h 4"/>
                <a:gd name="T10" fmla="*/ 231 w 2198"/>
                <a:gd name="T11" fmla="*/ 4 h 4"/>
                <a:gd name="T12" fmla="*/ 268 w 2198"/>
                <a:gd name="T13" fmla="*/ 0 h 4"/>
                <a:gd name="T14" fmla="*/ 292 w 2198"/>
                <a:gd name="T15" fmla="*/ 4 h 4"/>
                <a:gd name="T16" fmla="*/ 353 w 2198"/>
                <a:gd name="T17" fmla="*/ 0 h 4"/>
                <a:gd name="T18" fmla="*/ 365 w 2198"/>
                <a:gd name="T19" fmla="*/ 0 h 4"/>
                <a:gd name="T20" fmla="*/ 425 w 2198"/>
                <a:gd name="T21" fmla="*/ 4 h 4"/>
                <a:gd name="T22" fmla="*/ 462 w 2198"/>
                <a:gd name="T23" fmla="*/ 0 h 4"/>
                <a:gd name="T24" fmla="*/ 486 w 2198"/>
                <a:gd name="T25" fmla="*/ 4 h 4"/>
                <a:gd name="T26" fmla="*/ 547 w 2198"/>
                <a:gd name="T27" fmla="*/ 0 h 4"/>
                <a:gd name="T28" fmla="*/ 559 w 2198"/>
                <a:gd name="T29" fmla="*/ 0 h 4"/>
                <a:gd name="T30" fmla="*/ 620 w 2198"/>
                <a:gd name="T31" fmla="*/ 4 h 4"/>
                <a:gd name="T32" fmla="*/ 656 w 2198"/>
                <a:gd name="T33" fmla="*/ 0 h 4"/>
                <a:gd name="T34" fmla="*/ 681 w 2198"/>
                <a:gd name="T35" fmla="*/ 4 h 4"/>
                <a:gd name="T36" fmla="*/ 741 w 2198"/>
                <a:gd name="T37" fmla="*/ 0 h 4"/>
                <a:gd name="T38" fmla="*/ 753 w 2198"/>
                <a:gd name="T39" fmla="*/ 0 h 4"/>
                <a:gd name="T40" fmla="*/ 814 w 2198"/>
                <a:gd name="T41" fmla="*/ 4 h 4"/>
                <a:gd name="T42" fmla="*/ 851 w 2198"/>
                <a:gd name="T43" fmla="*/ 0 h 4"/>
                <a:gd name="T44" fmla="*/ 875 w 2198"/>
                <a:gd name="T45" fmla="*/ 4 h 4"/>
                <a:gd name="T46" fmla="*/ 936 w 2198"/>
                <a:gd name="T47" fmla="*/ 0 h 4"/>
                <a:gd name="T48" fmla="*/ 948 w 2198"/>
                <a:gd name="T49" fmla="*/ 0 h 4"/>
                <a:gd name="T50" fmla="*/ 1008 w 2198"/>
                <a:gd name="T51" fmla="*/ 4 h 4"/>
                <a:gd name="T52" fmla="*/ 1045 w 2198"/>
                <a:gd name="T53" fmla="*/ 0 h 4"/>
                <a:gd name="T54" fmla="*/ 1069 w 2198"/>
                <a:gd name="T55" fmla="*/ 4 h 4"/>
                <a:gd name="T56" fmla="*/ 1130 w 2198"/>
                <a:gd name="T57" fmla="*/ 0 h 4"/>
                <a:gd name="T58" fmla="*/ 1142 w 2198"/>
                <a:gd name="T59" fmla="*/ 0 h 4"/>
                <a:gd name="T60" fmla="*/ 1203 w 2198"/>
                <a:gd name="T61" fmla="*/ 4 h 4"/>
                <a:gd name="T62" fmla="*/ 1239 w 2198"/>
                <a:gd name="T63" fmla="*/ 0 h 4"/>
                <a:gd name="T64" fmla="*/ 1263 w 2198"/>
                <a:gd name="T65" fmla="*/ 4 h 4"/>
                <a:gd name="T66" fmla="*/ 1324 w 2198"/>
                <a:gd name="T67" fmla="*/ 0 h 4"/>
                <a:gd name="T68" fmla="*/ 1336 w 2198"/>
                <a:gd name="T69" fmla="*/ 0 h 4"/>
                <a:gd name="T70" fmla="*/ 1397 w 2198"/>
                <a:gd name="T71" fmla="*/ 4 h 4"/>
                <a:gd name="T72" fmla="*/ 1433 w 2198"/>
                <a:gd name="T73" fmla="*/ 0 h 4"/>
                <a:gd name="T74" fmla="*/ 1458 w 2198"/>
                <a:gd name="T75" fmla="*/ 4 h 4"/>
                <a:gd name="T76" fmla="*/ 1518 w 2198"/>
                <a:gd name="T77" fmla="*/ 0 h 4"/>
                <a:gd name="T78" fmla="*/ 1531 w 2198"/>
                <a:gd name="T79" fmla="*/ 0 h 4"/>
                <a:gd name="T80" fmla="*/ 1591 w 2198"/>
                <a:gd name="T81" fmla="*/ 4 h 4"/>
                <a:gd name="T82" fmla="*/ 1628 w 2198"/>
                <a:gd name="T83" fmla="*/ 0 h 4"/>
                <a:gd name="T84" fmla="*/ 1652 w 2198"/>
                <a:gd name="T85" fmla="*/ 4 h 4"/>
                <a:gd name="T86" fmla="*/ 1713 w 2198"/>
                <a:gd name="T87" fmla="*/ 0 h 4"/>
                <a:gd name="T88" fmla="*/ 1725 w 2198"/>
                <a:gd name="T89" fmla="*/ 0 h 4"/>
                <a:gd name="T90" fmla="*/ 1786 w 2198"/>
                <a:gd name="T91" fmla="*/ 4 h 4"/>
                <a:gd name="T92" fmla="*/ 1822 w 2198"/>
                <a:gd name="T93" fmla="*/ 0 h 4"/>
                <a:gd name="T94" fmla="*/ 1846 w 2198"/>
                <a:gd name="T95" fmla="*/ 4 h 4"/>
                <a:gd name="T96" fmla="*/ 1907 w 2198"/>
                <a:gd name="T97" fmla="*/ 0 h 4"/>
                <a:gd name="T98" fmla="*/ 1919 w 2198"/>
                <a:gd name="T99" fmla="*/ 0 h 4"/>
                <a:gd name="T100" fmla="*/ 1980 w 2198"/>
                <a:gd name="T101" fmla="*/ 4 h 4"/>
                <a:gd name="T102" fmla="*/ 2016 w 2198"/>
                <a:gd name="T103" fmla="*/ 0 h 4"/>
                <a:gd name="T104" fmla="*/ 2041 w 2198"/>
                <a:gd name="T105" fmla="*/ 4 h 4"/>
                <a:gd name="T106" fmla="*/ 2101 w 2198"/>
                <a:gd name="T107" fmla="*/ 0 h 4"/>
                <a:gd name="T108" fmla="*/ 2113 w 2198"/>
                <a:gd name="T109" fmla="*/ 0 h 4"/>
                <a:gd name="T110" fmla="*/ 2174 w 2198"/>
                <a:gd name="T1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98" h="4">
                  <a:moveTo>
                    <a:pt x="0" y="0"/>
                  </a:moveTo>
                  <a:lnTo>
                    <a:pt x="13" y="0"/>
                  </a:lnTo>
                  <a:lnTo>
                    <a:pt x="13" y="4"/>
                  </a:lnTo>
                  <a:lnTo>
                    <a:pt x="0" y="4"/>
                  </a:lnTo>
                  <a:lnTo>
                    <a:pt x="0" y="0"/>
                  </a:lnTo>
                  <a:close/>
                  <a:moveTo>
                    <a:pt x="25" y="0"/>
                  </a:moveTo>
                  <a:lnTo>
                    <a:pt x="37" y="0"/>
                  </a:lnTo>
                  <a:lnTo>
                    <a:pt x="37" y="4"/>
                  </a:lnTo>
                  <a:lnTo>
                    <a:pt x="25" y="4"/>
                  </a:lnTo>
                  <a:lnTo>
                    <a:pt x="25" y="0"/>
                  </a:lnTo>
                  <a:close/>
                  <a:moveTo>
                    <a:pt x="49" y="0"/>
                  </a:moveTo>
                  <a:lnTo>
                    <a:pt x="61" y="0"/>
                  </a:lnTo>
                  <a:lnTo>
                    <a:pt x="61" y="4"/>
                  </a:lnTo>
                  <a:lnTo>
                    <a:pt x="49" y="4"/>
                  </a:lnTo>
                  <a:lnTo>
                    <a:pt x="49" y="0"/>
                  </a:lnTo>
                  <a:close/>
                  <a:moveTo>
                    <a:pt x="73" y="0"/>
                  </a:moveTo>
                  <a:lnTo>
                    <a:pt x="85" y="0"/>
                  </a:lnTo>
                  <a:lnTo>
                    <a:pt x="85" y="4"/>
                  </a:lnTo>
                  <a:lnTo>
                    <a:pt x="73" y="4"/>
                  </a:lnTo>
                  <a:lnTo>
                    <a:pt x="73" y="0"/>
                  </a:lnTo>
                  <a:close/>
                  <a:moveTo>
                    <a:pt x="98" y="0"/>
                  </a:moveTo>
                  <a:lnTo>
                    <a:pt x="110" y="0"/>
                  </a:lnTo>
                  <a:lnTo>
                    <a:pt x="110" y="4"/>
                  </a:lnTo>
                  <a:lnTo>
                    <a:pt x="98" y="4"/>
                  </a:lnTo>
                  <a:lnTo>
                    <a:pt x="98" y="0"/>
                  </a:lnTo>
                  <a:close/>
                  <a:moveTo>
                    <a:pt x="122" y="0"/>
                  </a:moveTo>
                  <a:lnTo>
                    <a:pt x="134" y="0"/>
                  </a:lnTo>
                  <a:lnTo>
                    <a:pt x="134" y="4"/>
                  </a:lnTo>
                  <a:lnTo>
                    <a:pt x="122" y="4"/>
                  </a:lnTo>
                  <a:lnTo>
                    <a:pt x="122" y="0"/>
                  </a:lnTo>
                  <a:close/>
                  <a:moveTo>
                    <a:pt x="146" y="0"/>
                  </a:moveTo>
                  <a:lnTo>
                    <a:pt x="158" y="0"/>
                  </a:lnTo>
                  <a:lnTo>
                    <a:pt x="158" y="4"/>
                  </a:lnTo>
                  <a:lnTo>
                    <a:pt x="146" y="4"/>
                  </a:lnTo>
                  <a:lnTo>
                    <a:pt x="146" y="0"/>
                  </a:lnTo>
                  <a:close/>
                  <a:moveTo>
                    <a:pt x="170" y="0"/>
                  </a:moveTo>
                  <a:lnTo>
                    <a:pt x="183" y="0"/>
                  </a:lnTo>
                  <a:lnTo>
                    <a:pt x="183" y="4"/>
                  </a:lnTo>
                  <a:lnTo>
                    <a:pt x="170" y="4"/>
                  </a:lnTo>
                  <a:lnTo>
                    <a:pt x="170" y="0"/>
                  </a:lnTo>
                  <a:close/>
                  <a:moveTo>
                    <a:pt x="195" y="0"/>
                  </a:moveTo>
                  <a:lnTo>
                    <a:pt x="207" y="0"/>
                  </a:lnTo>
                  <a:lnTo>
                    <a:pt x="207" y="4"/>
                  </a:lnTo>
                  <a:lnTo>
                    <a:pt x="195" y="4"/>
                  </a:lnTo>
                  <a:lnTo>
                    <a:pt x="195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4"/>
                  </a:lnTo>
                  <a:lnTo>
                    <a:pt x="219" y="4"/>
                  </a:lnTo>
                  <a:lnTo>
                    <a:pt x="219" y="0"/>
                  </a:lnTo>
                  <a:close/>
                  <a:moveTo>
                    <a:pt x="243" y="0"/>
                  </a:moveTo>
                  <a:lnTo>
                    <a:pt x="255" y="0"/>
                  </a:lnTo>
                  <a:lnTo>
                    <a:pt x="255" y="4"/>
                  </a:lnTo>
                  <a:lnTo>
                    <a:pt x="243" y="4"/>
                  </a:lnTo>
                  <a:lnTo>
                    <a:pt x="243" y="0"/>
                  </a:lnTo>
                  <a:close/>
                  <a:moveTo>
                    <a:pt x="268" y="0"/>
                  </a:moveTo>
                  <a:lnTo>
                    <a:pt x="280" y="0"/>
                  </a:lnTo>
                  <a:lnTo>
                    <a:pt x="280" y="4"/>
                  </a:lnTo>
                  <a:lnTo>
                    <a:pt x="268" y="4"/>
                  </a:lnTo>
                  <a:lnTo>
                    <a:pt x="268" y="0"/>
                  </a:lnTo>
                  <a:close/>
                  <a:moveTo>
                    <a:pt x="292" y="0"/>
                  </a:moveTo>
                  <a:lnTo>
                    <a:pt x="304" y="0"/>
                  </a:lnTo>
                  <a:lnTo>
                    <a:pt x="304" y="4"/>
                  </a:lnTo>
                  <a:lnTo>
                    <a:pt x="292" y="4"/>
                  </a:lnTo>
                  <a:lnTo>
                    <a:pt x="292" y="0"/>
                  </a:lnTo>
                  <a:close/>
                  <a:moveTo>
                    <a:pt x="316" y="0"/>
                  </a:moveTo>
                  <a:lnTo>
                    <a:pt x="328" y="0"/>
                  </a:lnTo>
                  <a:lnTo>
                    <a:pt x="328" y="4"/>
                  </a:lnTo>
                  <a:lnTo>
                    <a:pt x="316" y="4"/>
                  </a:lnTo>
                  <a:lnTo>
                    <a:pt x="316" y="0"/>
                  </a:lnTo>
                  <a:close/>
                  <a:moveTo>
                    <a:pt x="340" y="0"/>
                  </a:moveTo>
                  <a:lnTo>
                    <a:pt x="353" y="0"/>
                  </a:lnTo>
                  <a:lnTo>
                    <a:pt x="353" y="4"/>
                  </a:lnTo>
                  <a:lnTo>
                    <a:pt x="340" y="4"/>
                  </a:lnTo>
                  <a:lnTo>
                    <a:pt x="340" y="0"/>
                  </a:lnTo>
                  <a:close/>
                  <a:moveTo>
                    <a:pt x="365" y="0"/>
                  </a:moveTo>
                  <a:lnTo>
                    <a:pt x="377" y="0"/>
                  </a:lnTo>
                  <a:lnTo>
                    <a:pt x="377" y="4"/>
                  </a:lnTo>
                  <a:lnTo>
                    <a:pt x="365" y="4"/>
                  </a:lnTo>
                  <a:lnTo>
                    <a:pt x="365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4"/>
                  </a:lnTo>
                  <a:lnTo>
                    <a:pt x="389" y="4"/>
                  </a:lnTo>
                  <a:lnTo>
                    <a:pt x="389" y="0"/>
                  </a:lnTo>
                  <a:close/>
                  <a:moveTo>
                    <a:pt x="413" y="0"/>
                  </a:moveTo>
                  <a:lnTo>
                    <a:pt x="425" y="0"/>
                  </a:lnTo>
                  <a:lnTo>
                    <a:pt x="425" y="4"/>
                  </a:lnTo>
                  <a:lnTo>
                    <a:pt x="413" y="4"/>
                  </a:lnTo>
                  <a:lnTo>
                    <a:pt x="413" y="0"/>
                  </a:lnTo>
                  <a:close/>
                  <a:moveTo>
                    <a:pt x="438" y="0"/>
                  </a:moveTo>
                  <a:lnTo>
                    <a:pt x="450" y="0"/>
                  </a:lnTo>
                  <a:lnTo>
                    <a:pt x="450" y="4"/>
                  </a:lnTo>
                  <a:lnTo>
                    <a:pt x="438" y="4"/>
                  </a:lnTo>
                  <a:lnTo>
                    <a:pt x="438" y="0"/>
                  </a:lnTo>
                  <a:close/>
                  <a:moveTo>
                    <a:pt x="462" y="0"/>
                  </a:moveTo>
                  <a:lnTo>
                    <a:pt x="474" y="0"/>
                  </a:lnTo>
                  <a:lnTo>
                    <a:pt x="474" y="4"/>
                  </a:lnTo>
                  <a:lnTo>
                    <a:pt x="462" y="4"/>
                  </a:lnTo>
                  <a:lnTo>
                    <a:pt x="462" y="0"/>
                  </a:lnTo>
                  <a:close/>
                  <a:moveTo>
                    <a:pt x="486" y="0"/>
                  </a:moveTo>
                  <a:lnTo>
                    <a:pt x="498" y="0"/>
                  </a:lnTo>
                  <a:lnTo>
                    <a:pt x="498" y="4"/>
                  </a:lnTo>
                  <a:lnTo>
                    <a:pt x="486" y="4"/>
                  </a:lnTo>
                  <a:lnTo>
                    <a:pt x="486" y="0"/>
                  </a:lnTo>
                  <a:close/>
                  <a:moveTo>
                    <a:pt x="511" y="0"/>
                  </a:moveTo>
                  <a:lnTo>
                    <a:pt x="523" y="0"/>
                  </a:lnTo>
                  <a:lnTo>
                    <a:pt x="523" y="4"/>
                  </a:lnTo>
                  <a:lnTo>
                    <a:pt x="511" y="4"/>
                  </a:lnTo>
                  <a:lnTo>
                    <a:pt x="511" y="0"/>
                  </a:lnTo>
                  <a:close/>
                  <a:moveTo>
                    <a:pt x="535" y="0"/>
                  </a:moveTo>
                  <a:lnTo>
                    <a:pt x="547" y="0"/>
                  </a:lnTo>
                  <a:lnTo>
                    <a:pt x="547" y="4"/>
                  </a:lnTo>
                  <a:lnTo>
                    <a:pt x="535" y="4"/>
                  </a:lnTo>
                  <a:lnTo>
                    <a:pt x="535" y="0"/>
                  </a:lnTo>
                  <a:close/>
                  <a:moveTo>
                    <a:pt x="559" y="0"/>
                  </a:moveTo>
                  <a:lnTo>
                    <a:pt x="571" y="0"/>
                  </a:lnTo>
                  <a:lnTo>
                    <a:pt x="571" y="4"/>
                  </a:lnTo>
                  <a:lnTo>
                    <a:pt x="559" y="4"/>
                  </a:lnTo>
                  <a:lnTo>
                    <a:pt x="559" y="0"/>
                  </a:lnTo>
                  <a:close/>
                  <a:moveTo>
                    <a:pt x="583" y="0"/>
                  </a:moveTo>
                  <a:lnTo>
                    <a:pt x="596" y="0"/>
                  </a:lnTo>
                  <a:lnTo>
                    <a:pt x="596" y="4"/>
                  </a:lnTo>
                  <a:lnTo>
                    <a:pt x="583" y="4"/>
                  </a:lnTo>
                  <a:lnTo>
                    <a:pt x="583" y="0"/>
                  </a:lnTo>
                  <a:close/>
                  <a:moveTo>
                    <a:pt x="608" y="0"/>
                  </a:moveTo>
                  <a:lnTo>
                    <a:pt x="620" y="0"/>
                  </a:lnTo>
                  <a:lnTo>
                    <a:pt x="620" y="4"/>
                  </a:lnTo>
                  <a:lnTo>
                    <a:pt x="608" y="4"/>
                  </a:lnTo>
                  <a:lnTo>
                    <a:pt x="608" y="0"/>
                  </a:lnTo>
                  <a:close/>
                  <a:moveTo>
                    <a:pt x="632" y="0"/>
                  </a:moveTo>
                  <a:lnTo>
                    <a:pt x="644" y="0"/>
                  </a:lnTo>
                  <a:lnTo>
                    <a:pt x="644" y="4"/>
                  </a:lnTo>
                  <a:lnTo>
                    <a:pt x="632" y="4"/>
                  </a:lnTo>
                  <a:lnTo>
                    <a:pt x="632" y="0"/>
                  </a:lnTo>
                  <a:close/>
                  <a:moveTo>
                    <a:pt x="656" y="0"/>
                  </a:moveTo>
                  <a:lnTo>
                    <a:pt x="668" y="0"/>
                  </a:lnTo>
                  <a:lnTo>
                    <a:pt x="668" y="4"/>
                  </a:lnTo>
                  <a:lnTo>
                    <a:pt x="656" y="4"/>
                  </a:lnTo>
                  <a:lnTo>
                    <a:pt x="656" y="0"/>
                  </a:lnTo>
                  <a:close/>
                  <a:moveTo>
                    <a:pt x="681" y="0"/>
                  </a:moveTo>
                  <a:lnTo>
                    <a:pt x="693" y="0"/>
                  </a:lnTo>
                  <a:lnTo>
                    <a:pt x="693" y="4"/>
                  </a:lnTo>
                  <a:lnTo>
                    <a:pt x="681" y="4"/>
                  </a:lnTo>
                  <a:lnTo>
                    <a:pt x="681" y="0"/>
                  </a:lnTo>
                  <a:close/>
                  <a:moveTo>
                    <a:pt x="705" y="0"/>
                  </a:moveTo>
                  <a:lnTo>
                    <a:pt x="717" y="0"/>
                  </a:lnTo>
                  <a:lnTo>
                    <a:pt x="717" y="4"/>
                  </a:lnTo>
                  <a:lnTo>
                    <a:pt x="705" y="4"/>
                  </a:lnTo>
                  <a:lnTo>
                    <a:pt x="705" y="0"/>
                  </a:lnTo>
                  <a:close/>
                  <a:moveTo>
                    <a:pt x="729" y="0"/>
                  </a:moveTo>
                  <a:lnTo>
                    <a:pt x="741" y="0"/>
                  </a:lnTo>
                  <a:lnTo>
                    <a:pt x="741" y="4"/>
                  </a:lnTo>
                  <a:lnTo>
                    <a:pt x="729" y="4"/>
                  </a:lnTo>
                  <a:lnTo>
                    <a:pt x="729" y="0"/>
                  </a:lnTo>
                  <a:close/>
                  <a:moveTo>
                    <a:pt x="753" y="0"/>
                  </a:moveTo>
                  <a:lnTo>
                    <a:pt x="766" y="0"/>
                  </a:lnTo>
                  <a:lnTo>
                    <a:pt x="766" y="4"/>
                  </a:lnTo>
                  <a:lnTo>
                    <a:pt x="753" y="4"/>
                  </a:lnTo>
                  <a:lnTo>
                    <a:pt x="753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4"/>
                  </a:lnTo>
                  <a:lnTo>
                    <a:pt x="778" y="4"/>
                  </a:lnTo>
                  <a:lnTo>
                    <a:pt x="778" y="0"/>
                  </a:lnTo>
                  <a:close/>
                  <a:moveTo>
                    <a:pt x="802" y="0"/>
                  </a:moveTo>
                  <a:lnTo>
                    <a:pt x="814" y="0"/>
                  </a:lnTo>
                  <a:lnTo>
                    <a:pt x="814" y="4"/>
                  </a:lnTo>
                  <a:lnTo>
                    <a:pt x="802" y="4"/>
                  </a:lnTo>
                  <a:lnTo>
                    <a:pt x="802" y="0"/>
                  </a:lnTo>
                  <a:close/>
                  <a:moveTo>
                    <a:pt x="826" y="0"/>
                  </a:moveTo>
                  <a:lnTo>
                    <a:pt x="838" y="0"/>
                  </a:lnTo>
                  <a:lnTo>
                    <a:pt x="838" y="4"/>
                  </a:lnTo>
                  <a:lnTo>
                    <a:pt x="826" y="4"/>
                  </a:lnTo>
                  <a:lnTo>
                    <a:pt x="826" y="0"/>
                  </a:lnTo>
                  <a:close/>
                  <a:moveTo>
                    <a:pt x="851" y="0"/>
                  </a:moveTo>
                  <a:lnTo>
                    <a:pt x="863" y="0"/>
                  </a:lnTo>
                  <a:lnTo>
                    <a:pt x="863" y="4"/>
                  </a:lnTo>
                  <a:lnTo>
                    <a:pt x="851" y="4"/>
                  </a:lnTo>
                  <a:lnTo>
                    <a:pt x="851" y="0"/>
                  </a:lnTo>
                  <a:close/>
                  <a:moveTo>
                    <a:pt x="875" y="0"/>
                  </a:moveTo>
                  <a:lnTo>
                    <a:pt x="887" y="0"/>
                  </a:lnTo>
                  <a:lnTo>
                    <a:pt x="887" y="4"/>
                  </a:lnTo>
                  <a:lnTo>
                    <a:pt x="875" y="4"/>
                  </a:lnTo>
                  <a:lnTo>
                    <a:pt x="875" y="0"/>
                  </a:lnTo>
                  <a:close/>
                  <a:moveTo>
                    <a:pt x="899" y="0"/>
                  </a:moveTo>
                  <a:lnTo>
                    <a:pt x="911" y="0"/>
                  </a:lnTo>
                  <a:lnTo>
                    <a:pt x="911" y="4"/>
                  </a:lnTo>
                  <a:lnTo>
                    <a:pt x="899" y="4"/>
                  </a:lnTo>
                  <a:lnTo>
                    <a:pt x="899" y="0"/>
                  </a:lnTo>
                  <a:close/>
                  <a:moveTo>
                    <a:pt x="923" y="0"/>
                  </a:moveTo>
                  <a:lnTo>
                    <a:pt x="936" y="0"/>
                  </a:lnTo>
                  <a:lnTo>
                    <a:pt x="936" y="4"/>
                  </a:lnTo>
                  <a:lnTo>
                    <a:pt x="923" y="4"/>
                  </a:lnTo>
                  <a:lnTo>
                    <a:pt x="923" y="0"/>
                  </a:lnTo>
                  <a:close/>
                  <a:moveTo>
                    <a:pt x="948" y="0"/>
                  </a:moveTo>
                  <a:lnTo>
                    <a:pt x="960" y="0"/>
                  </a:lnTo>
                  <a:lnTo>
                    <a:pt x="960" y="4"/>
                  </a:lnTo>
                  <a:lnTo>
                    <a:pt x="948" y="4"/>
                  </a:lnTo>
                  <a:lnTo>
                    <a:pt x="948" y="0"/>
                  </a:lnTo>
                  <a:close/>
                  <a:moveTo>
                    <a:pt x="972" y="0"/>
                  </a:moveTo>
                  <a:lnTo>
                    <a:pt x="984" y="0"/>
                  </a:lnTo>
                  <a:lnTo>
                    <a:pt x="984" y="4"/>
                  </a:lnTo>
                  <a:lnTo>
                    <a:pt x="972" y="4"/>
                  </a:lnTo>
                  <a:lnTo>
                    <a:pt x="972" y="0"/>
                  </a:lnTo>
                  <a:close/>
                  <a:moveTo>
                    <a:pt x="996" y="0"/>
                  </a:moveTo>
                  <a:lnTo>
                    <a:pt x="1008" y="0"/>
                  </a:lnTo>
                  <a:lnTo>
                    <a:pt x="1008" y="4"/>
                  </a:lnTo>
                  <a:lnTo>
                    <a:pt x="996" y="4"/>
                  </a:lnTo>
                  <a:lnTo>
                    <a:pt x="996" y="0"/>
                  </a:lnTo>
                  <a:close/>
                  <a:moveTo>
                    <a:pt x="1021" y="0"/>
                  </a:moveTo>
                  <a:lnTo>
                    <a:pt x="1033" y="0"/>
                  </a:lnTo>
                  <a:lnTo>
                    <a:pt x="1033" y="4"/>
                  </a:lnTo>
                  <a:lnTo>
                    <a:pt x="1021" y="4"/>
                  </a:lnTo>
                  <a:lnTo>
                    <a:pt x="1021" y="0"/>
                  </a:lnTo>
                  <a:close/>
                  <a:moveTo>
                    <a:pt x="1045" y="0"/>
                  </a:moveTo>
                  <a:lnTo>
                    <a:pt x="1057" y="0"/>
                  </a:lnTo>
                  <a:lnTo>
                    <a:pt x="1057" y="4"/>
                  </a:lnTo>
                  <a:lnTo>
                    <a:pt x="1045" y="4"/>
                  </a:lnTo>
                  <a:lnTo>
                    <a:pt x="1045" y="0"/>
                  </a:lnTo>
                  <a:close/>
                  <a:moveTo>
                    <a:pt x="1069" y="0"/>
                  </a:moveTo>
                  <a:lnTo>
                    <a:pt x="1081" y="0"/>
                  </a:lnTo>
                  <a:lnTo>
                    <a:pt x="1081" y="4"/>
                  </a:lnTo>
                  <a:lnTo>
                    <a:pt x="1069" y="4"/>
                  </a:lnTo>
                  <a:lnTo>
                    <a:pt x="1069" y="0"/>
                  </a:lnTo>
                  <a:close/>
                  <a:moveTo>
                    <a:pt x="1093" y="0"/>
                  </a:moveTo>
                  <a:lnTo>
                    <a:pt x="1106" y="0"/>
                  </a:lnTo>
                  <a:lnTo>
                    <a:pt x="1106" y="4"/>
                  </a:lnTo>
                  <a:lnTo>
                    <a:pt x="1093" y="4"/>
                  </a:lnTo>
                  <a:lnTo>
                    <a:pt x="1093" y="0"/>
                  </a:lnTo>
                  <a:close/>
                  <a:moveTo>
                    <a:pt x="1118" y="0"/>
                  </a:moveTo>
                  <a:lnTo>
                    <a:pt x="1130" y="0"/>
                  </a:lnTo>
                  <a:lnTo>
                    <a:pt x="1130" y="4"/>
                  </a:lnTo>
                  <a:lnTo>
                    <a:pt x="1118" y="4"/>
                  </a:lnTo>
                  <a:lnTo>
                    <a:pt x="1118" y="0"/>
                  </a:lnTo>
                  <a:close/>
                  <a:moveTo>
                    <a:pt x="1142" y="0"/>
                  </a:moveTo>
                  <a:lnTo>
                    <a:pt x="1154" y="0"/>
                  </a:lnTo>
                  <a:lnTo>
                    <a:pt x="1154" y="4"/>
                  </a:lnTo>
                  <a:lnTo>
                    <a:pt x="1142" y="4"/>
                  </a:lnTo>
                  <a:lnTo>
                    <a:pt x="1142" y="0"/>
                  </a:lnTo>
                  <a:close/>
                  <a:moveTo>
                    <a:pt x="1166" y="0"/>
                  </a:moveTo>
                  <a:lnTo>
                    <a:pt x="1178" y="0"/>
                  </a:lnTo>
                  <a:lnTo>
                    <a:pt x="1178" y="4"/>
                  </a:lnTo>
                  <a:lnTo>
                    <a:pt x="1166" y="4"/>
                  </a:lnTo>
                  <a:lnTo>
                    <a:pt x="1166" y="0"/>
                  </a:lnTo>
                  <a:close/>
                  <a:moveTo>
                    <a:pt x="1191" y="0"/>
                  </a:moveTo>
                  <a:lnTo>
                    <a:pt x="1203" y="0"/>
                  </a:lnTo>
                  <a:lnTo>
                    <a:pt x="1203" y="4"/>
                  </a:lnTo>
                  <a:lnTo>
                    <a:pt x="1191" y="4"/>
                  </a:lnTo>
                  <a:lnTo>
                    <a:pt x="1191" y="0"/>
                  </a:lnTo>
                  <a:close/>
                  <a:moveTo>
                    <a:pt x="1215" y="0"/>
                  </a:moveTo>
                  <a:lnTo>
                    <a:pt x="1227" y="0"/>
                  </a:lnTo>
                  <a:lnTo>
                    <a:pt x="1227" y="4"/>
                  </a:lnTo>
                  <a:lnTo>
                    <a:pt x="1215" y="4"/>
                  </a:lnTo>
                  <a:lnTo>
                    <a:pt x="1215" y="0"/>
                  </a:lnTo>
                  <a:close/>
                  <a:moveTo>
                    <a:pt x="1239" y="0"/>
                  </a:moveTo>
                  <a:lnTo>
                    <a:pt x="1251" y="0"/>
                  </a:lnTo>
                  <a:lnTo>
                    <a:pt x="1251" y="4"/>
                  </a:lnTo>
                  <a:lnTo>
                    <a:pt x="1239" y="4"/>
                  </a:lnTo>
                  <a:lnTo>
                    <a:pt x="1239" y="0"/>
                  </a:lnTo>
                  <a:close/>
                  <a:moveTo>
                    <a:pt x="1263" y="0"/>
                  </a:moveTo>
                  <a:lnTo>
                    <a:pt x="1276" y="0"/>
                  </a:lnTo>
                  <a:lnTo>
                    <a:pt x="1276" y="4"/>
                  </a:lnTo>
                  <a:lnTo>
                    <a:pt x="1263" y="4"/>
                  </a:lnTo>
                  <a:lnTo>
                    <a:pt x="1263" y="0"/>
                  </a:lnTo>
                  <a:close/>
                  <a:moveTo>
                    <a:pt x="1288" y="0"/>
                  </a:moveTo>
                  <a:lnTo>
                    <a:pt x="1300" y="0"/>
                  </a:lnTo>
                  <a:lnTo>
                    <a:pt x="1300" y="4"/>
                  </a:lnTo>
                  <a:lnTo>
                    <a:pt x="1288" y="4"/>
                  </a:lnTo>
                  <a:lnTo>
                    <a:pt x="1288" y="0"/>
                  </a:lnTo>
                  <a:close/>
                  <a:moveTo>
                    <a:pt x="1312" y="0"/>
                  </a:moveTo>
                  <a:lnTo>
                    <a:pt x="1324" y="0"/>
                  </a:lnTo>
                  <a:lnTo>
                    <a:pt x="1324" y="4"/>
                  </a:lnTo>
                  <a:lnTo>
                    <a:pt x="1312" y="4"/>
                  </a:lnTo>
                  <a:lnTo>
                    <a:pt x="1312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4"/>
                  </a:lnTo>
                  <a:lnTo>
                    <a:pt x="1336" y="4"/>
                  </a:lnTo>
                  <a:lnTo>
                    <a:pt x="1336" y="0"/>
                  </a:lnTo>
                  <a:close/>
                  <a:moveTo>
                    <a:pt x="1361" y="0"/>
                  </a:moveTo>
                  <a:lnTo>
                    <a:pt x="1373" y="0"/>
                  </a:lnTo>
                  <a:lnTo>
                    <a:pt x="1373" y="4"/>
                  </a:lnTo>
                  <a:lnTo>
                    <a:pt x="1361" y="4"/>
                  </a:lnTo>
                  <a:lnTo>
                    <a:pt x="1361" y="0"/>
                  </a:lnTo>
                  <a:close/>
                  <a:moveTo>
                    <a:pt x="1385" y="0"/>
                  </a:moveTo>
                  <a:lnTo>
                    <a:pt x="1397" y="0"/>
                  </a:lnTo>
                  <a:lnTo>
                    <a:pt x="1397" y="4"/>
                  </a:lnTo>
                  <a:lnTo>
                    <a:pt x="1385" y="4"/>
                  </a:lnTo>
                  <a:lnTo>
                    <a:pt x="1385" y="0"/>
                  </a:lnTo>
                  <a:close/>
                  <a:moveTo>
                    <a:pt x="1409" y="0"/>
                  </a:moveTo>
                  <a:lnTo>
                    <a:pt x="1421" y="0"/>
                  </a:lnTo>
                  <a:lnTo>
                    <a:pt x="1421" y="4"/>
                  </a:lnTo>
                  <a:lnTo>
                    <a:pt x="1409" y="4"/>
                  </a:lnTo>
                  <a:lnTo>
                    <a:pt x="1409" y="0"/>
                  </a:lnTo>
                  <a:close/>
                  <a:moveTo>
                    <a:pt x="1433" y="0"/>
                  </a:moveTo>
                  <a:lnTo>
                    <a:pt x="1446" y="0"/>
                  </a:lnTo>
                  <a:lnTo>
                    <a:pt x="1446" y="4"/>
                  </a:lnTo>
                  <a:lnTo>
                    <a:pt x="1433" y="4"/>
                  </a:lnTo>
                  <a:lnTo>
                    <a:pt x="1433" y="0"/>
                  </a:lnTo>
                  <a:close/>
                  <a:moveTo>
                    <a:pt x="1458" y="0"/>
                  </a:moveTo>
                  <a:lnTo>
                    <a:pt x="1470" y="0"/>
                  </a:lnTo>
                  <a:lnTo>
                    <a:pt x="1470" y="4"/>
                  </a:lnTo>
                  <a:lnTo>
                    <a:pt x="1458" y="4"/>
                  </a:lnTo>
                  <a:lnTo>
                    <a:pt x="1458" y="0"/>
                  </a:lnTo>
                  <a:close/>
                  <a:moveTo>
                    <a:pt x="1482" y="0"/>
                  </a:moveTo>
                  <a:lnTo>
                    <a:pt x="1494" y="0"/>
                  </a:lnTo>
                  <a:lnTo>
                    <a:pt x="1494" y="4"/>
                  </a:lnTo>
                  <a:lnTo>
                    <a:pt x="1482" y="4"/>
                  </a:lnTo>
                  <a:lnTo>
                    <a:pt x="1482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4"/>
                  </a:lnTo>
                  <a:lnTo>
                    <a:pt x="1506" y="4"/>
                  </a:lnTo>
                  <a:lnTo>
                    <a:pt x="1506" y="0"/>
                  </a:lnTo>
                  <a:close/>
                  <a:moveTo>
                    <a:pt x="1531" y="0"/>
                  </a:moveTo>
                  <a:lnTo>
                    <a:pt x="1543" y="0"/>
                  </a:lnTo>
                  <a:lnTo>
                    <a:pt x="1543" y="4"/>
                  </a:lnTo>
                  <a:lnTo>
                    <a:pt x="1531" y="4"/>
                  </a:lnTo>
                  <a:lnTo>
                    <a:pt x="1531" y="0"/>
                  </a:lnTo>
                  <a:close/>
                  <a:moveTo>
                    <a:pt x="1555" y="0"/>
                  </a:moveTo>
                  <a:lnTo>
                    <a:pt x="1567" y="0"/>
                  </a:lnTo>
                  <a:lnTo>
                    <a:pt x="1567" y="4"/>
                  </a:lnTo>
                  <a:lnTo>
                    <a:pt x="1555" y="4"/>
                  </a:lnTo>
                  <a:lnTo>
                    <a:pt x="1555" y="0"/>
                  </a:lnTo>
                  <a:close/>
                  <a:moveTo>
                    <a:pt x="1579" y="0"/>
                  </a:moveTo>
                  <a:lnTo>
                    <a:pt x="1591" y="0"/>
                  </a:lnTo>
                  <a:lnTo>
                    <a:pt x="1591" y="4"/>
                  </a:lnTo>
                  <a:lnTo>
                    <a:pt x="1579" y="4"/>
                  </a:lnTo>
                  <a:lnTo>
                    <a:pt x="1579" y="0"/>
                  </a:lnTo>
                  <a:close/>
                  <a:moveTo>
                    <a:pt x="1603" y="0"/>
                  </a:moveTo>
                  <a:lnTo>
                    <a:pt x="1616" y="0"/>
                  </a:lnTo>
                  <a:lnTo>
                    <a:pt x="1616" y="4"/>
                  </a:lnTo>
                  <a:lnTo>
                    <a:pt x="1603" y="4"/>
                  </a:lnTo>
                  <a:lnTo>
                    <a:pt x="1603" y="0"/>
                  </a:lnTo>
                  <a:close/>
                  <a:moveTo>
                    <a:pt x="1628" y="0"/>
                  </a:moveTo>
                  <a:lnTo>
                    <a:pt x="1640" y="0"/>
                  </a:lnTo>
                  <a:lnTo>
                    <a:pt x="1640" y="4"/>
                  </a:lnTo>
                  <a:lnTo>
                    <a:pt x="1628" y="4"/>
                  </a:lnTo>
                  <a:lnTo>
                    <a:pt x="1628" y="0"/>
                  </a:lnTo>
                  <a:close/>
                  <a:moveTo>
                    <a:pt x="1652" y="0"/>
                  </a:moveTo>
                  <a:lnTo>
                    <a:pt x="1664" y="0"/>
                  </a:lnTo>
                  <a:lnTo>
                    <a:pt x="1664" y="4"/>
                  </a:lnTo>
                  <a:lnTo>
                    <a:pt x="1652" y="4"/>
                  </a:lnTo>
                  <a:lnTo>
                    <a:pt x="1652" y="0"/>
                  </a:lnTo>
                  <a:close/>
                  <a:moveTo>
                    <a:pt x="1676" y="0"/>
                  </a:moveTo>
                  <a:lnTo>
                    <a:pt x="1688" y="0"/>
                  </a:lnTo>
                  <a:lnTo>
                    <a:pt x="1688" y="4"/>
                  </a:lnTo>
                  <a:lnTo>
                    <a:pt x="1676" y="4"/>
                  </a:lnTo>
                  <a:lnTo>
                    <a:pt x="1676" y="0"/>
                  </a:lnTo>
                  <a:close/>
                  <a:moveTo>
                    <a:pt x="1701" y="0"/>
                  </a:moveTo>
                  <a:lnTo>
                    <a:pt x="1713" y="0"/>
                  </a:lnTo>
                  <a:lnTo>
                    <a:pt x="1713" y="4"/>
                  </a:lnTo>
                  <a:lnTo>
                    <a:pt x="1701" y="4"/>
                  </a:lnTo>
                  <a:lnTo>
                    <a:pt x="1701" y="0"/>
                  </a:lnTo>
                  <a:close/>
                  <a:moveTo>
                    <a:pt x="1725" y="0"/>
                  </a:moveTo>
                  <a:lnTo>
                    <a:pt x="1737" y="0"/>
                  </a:lnTo>
                  <a:lnTo>
                    <a:pt x="1737" y="4"/>
                  </a:lnTo>
                  <a:lnTo>
                    <a:pt x="1725" y="4"/>
                  </a:lnTo>
                  <a:lnTo>
                    <a:pt x="1725" y="0"/>
                  </a:lnTo>
                  <a:close/>
                  <a:moveTo>
                    <a:pt x="1749" y="0"/>
                  </a:moveTo>
                  <a:lnTo>
                    <a:pt x="1761" y="0"/>
                  </a:lnTo>
                  <a:lnTo>
                    <a:pt x="1761" y="4"/>
                  </a:lnTo>
                  <a:lnTo>
                    <a:pt x="1749" y="4"/>
                  </a:lnTo>
                  <a:lnTo>
                    <a:pt x="1749" y="0"/>
                  </a:lnTo>
                  <a:close/>
                  <a:moveTo>
                    <a:pt x="1773" y="0"/>
                  </a:moveTo>
                  <a:lnTo>
                    <a:pt x="1786" y="0"/>
                  </a:lnTo>
                  <a:lnTo>
                    <a:pt x="1786" y="4"/>
                  </a:lnTo>
                  <a:lnTo>
                    <a:pt x="1773" y="4"/>
                  </a:lnTo>
                  <a:lnTo>
                    <a:pt x="1773" y="0"/>
                  </a:lnTo>
                  <a:close/>
                  <a:moveTo>
                    <a:pt x="1798" y="0"/>
                  </a:moveTo>
                  <a:lnTo>
                    <a:pt x="1810" y="0"/>
                  </a:lnTo>
                  <a:lnTo>
                    <a:pt x="1810" y="4"/>
                  </a:lnTo>
                  <a:lnTo>
                    <a:pt x="1798" y="4"/>
                  </a:lnTo>
                  <a:lnTo>
                    <a:pt x="1798" y="0"/>
                  </a:lnTo>
                  <a:close/>
                  <a:moveTo>
                    <a:pt x="1822" y="0"/>
                  </a:moveTo>
                  <a:lnTo>
                    <a:pt x="1834" y="0"/>
                  </a:lnTo>
                  <a:lnTo>
                    <a:pt x="1834" y="4"/>
                  </a:lnTo>
                  <a:lnTo>
                    <a:pt x="1822" y="4"/>
                  </a:lnTo>
                  <a:lnTo>
                    <a:pt x="1822" y="0"/>
                  </a:lnTo>
                  <a:close/>
                  <a:moveTo>
                    <a:pt x="1846" y="0"/>
                  </a:moveTo>
                  <a:lnTo>
                    <a:pt x="1858" y="0"/>
                  </a:lnTo>
                  <a:lnTo>
                    <a:pt x="1858" y="4"/>
                  </a:lnTo>
                  <a:lnTo>
                    <a:pt x="1846" y="4"/>
                  </a:lnTo>
                  <a:lnTo>
                    <a:pt x="1846" y="0"/>
                  </a:lnTo>
                  <a:close/>
                  <a:moveTo>
                    <a:pt x="1871" y="0"/>
                  </a:moveTo>
                  <a:lnTo>
                    <a:pt x="1883" y="0"/>
                  </a:lnTo>
                  <a:lnTo>
                    <a:pt x="1883" y="4"/>
                  </a:lnTo>
                  <a:lnTo>
                    <a:pt x="1871" y="4"/>
                  </a:lnTo>
                  <a:lnTo>
                    <a:pt x="1871" y="0"/>
                  </a:lnTo>
                  <a:close/>
                  <a:moveTo>
                    <a:pt x="1895" y="0"/>
                  </a:moveTo>
                  <a:lnTo>
                    <a:pt x="1907" y="0"/>
                  </a:lnTo>
                  <a:lnTo>
                    <a:pt x="1907" y="4"/>
                  </a:lnTo>
                  <a:lnTo>
                    <a:pt x="1895" y="4"/>
                  </a:lnTo>
                  <a:lnTo>
                    <a:pt x="1895" y="0"/>
                  </a:lnTo>
                  <a:close/>
                  <a:moveTo>
                    <a:pt x="1919" y="0"/>
                  </a:moveTo>
                  <a:lnTo>
                    <a:pt x="1931" y="0"/>
                  </a:lnTo>
                  <a:lnTo>
                    <a:pt x="1931" y="4"/>
                  </a:lnTo>
                  <a:lnTo>
                    <a:pt x="1919" y="4"/>
                  </a:lnTo>
                  <a:lnTo>
                    <a:pt x="1919" y="0"/>
                  </a:lnTo>
                  <a:close/>
                  <a:moveTo>
                    <a:pt x="1943" y="0"/>
                  </a:moveTo>
                  <a:lnTo>
                    <a:pt x="1956" y="0"/>
                  </a:lnTo>
                  <a:lnTo>
                    <a:pt x="1956" y="4"/>
                  </a:lnTo>
                  <a:lnTo>
                    <a:pt x="1943" y="4"/>
                  </a:lnTo>
                  <a:lnTo>
                    <a:pt x="1943" y="0"/>
                  </a:lnTo>
                  <a:close/>
                  <a:moveTo>
                    <a:pt x="1968" y="0"/>
                  </a:moveTo>
                  <a:lnTo>
                    <a:pt x="1980" y="0"/>
                  </a:lnTo>
                  <a:lnTo>
                    <a:pt x="1980" y="4"/>
                  </a:lnTo>
                  <a:lnTo>
                    <a:pt x="1968" y="4"/>
                  </a:lnTo>
                  <a:lnTo>
                    <a:pt x="1968" y="0"/>
                  </a:lnTo>
                  <a:close/>
                  <a:moveTo>
                    <a:pt x="1992" y="0"/>
                  </a:moveTo>
                  <a:lnTo>
                    <a:pt x="2004" y="0"/>
                  </a:lnTo>
                  <a:lnTo>
                    <a:pt x="2004" y="4"/>
                  </a:lnTo>
                  <a:lnTo>
                    <a:pt x="1992" y="4"/>
                  </a:lnTo>
                  <a:lnTo>
                    <a:pt x="1992" y="0"/>
                  </a:lnTo>
                  <a:close/>
                  <a:moveTo>
                    <a:pt x="2016" y="0"/>
                  </a:moveTo>
                  <a:lnTo>
                    <a:pt x="2028" y="0"/>
                  </a:lnTo>
                  <a:lnTo>
                    <a:pt x="2028" y="4"/>
                  </a:lnTo>
                  <a:lnTo>
                    <a:pt x="2016" y="4"/>
                  </a:lnTo>
                  <a:lnTo>
                    <a:pt x="2016" y="0"/>
                  </a:lnTo>
                  <a:close/>
                  <a:moveTo>
                    <a:pt x="2041" y="0"/>
                  </a:moveTo>
                  <a:lnTo>
                    <a:pt x="2053" y="0"/>
                  </a:lnTo>
                  <a:lnTo>
                    <a:pt x="2053" y="4"/>
                  </a:lnTo>
                  <a:lnTo>
                    <a:pt x="2041" y="4"/>
                  </a:lnTo>
                  <a:lnTo>
                    <a:pt x="2041" y="0"/>
                  </a:lnTo>
                  <a:close/>
                  <a:moveTo>
                    <a:pt x="2065" y="0"/>
                  </a:moveTo>
                  <a:lnTo>
                    <a:pt x="2077" y="0"/>
                  </a:lnTo>
                  <a:lnTo>
                    <a:pt x="2077" y="4"/>
                  </a:lnTo>
                  <a:lnTo>
                    <a:pt x="2065" y="4"/>
                  </a:lnTo>
                  <a:lnTo>
                    <a:pt x="2065" y="0"/>
                  </a:lnTo>
                  <a:close/>
                  <a:moveTo>
                    <a:pt x="2089" y="0"/>
                  </a:moveTo>
                  <a:lnTo>
                    <a:pt x="2101" y="0"/>
                  </a:lnTo>
                  <a:lnTo>
                    <a:pt x="2101" y="4"/>
                  </a:lnTo>
                  <a:lnTo>
                    <a:pt x="2089" y="4"/>
                  </a:lnTo>
                  <a:lnTo>
                    <a:pt x="2089" y="0"/>
                  </a:lnTo>
                  <a:close/>
                  <a:moveTo>
                    <a:pt x="2113" y="0"/>
                  </a:moveTo>
                  <a:lnTo>
                    <a:pt x="2126" y="0"/>
                  </a:lnTo>
                  <a:lnTo>
                    <a:pt x="2126" y="4"/>
                  </a:lnTo>
                  <a:lnTo>
                    <a:pt x="2113" y="4"/>
                  </a:lnTo>
                  <a:lnTo>
                    <a:pt x="2113" y="0"/>
                  </a:lnTo>
                  <a:close/>
                  <a:moveTo>
                    <a:pt x="2138" y="0"/>
                  </a:moveTo>
                  <a:lnTo>
                    <a:pt x="2150" y="0"/>
                  </a:lnTo>
                  <a:lnTo>
                    <a:pt x="2150" y="4"/>
                  </a:lnTo>
                  <a:lnTo>
                    <a:pt x="2138" y="4"/>
                  </a:lnTo>
                  <a:lnTo>
                    <a:pt x="2138" y="0"/>
                  </a:lnTo>
                  <a:close/>
                  <a:moveTo>
                    <a:pt x="2162" y="0"/>
                  </a:moveTo>
                  <a:lnTo>
                    <a:pt x="2174" y="0"/>
                  </a:lnTo>
                  <a:lnTo>
                    <a:pt x="2174" y="4"/>
                  </a:lnTo>
                  <a:lnTo>
                    <a:pt x="2162" y="4"/>
                  </a:lnTo>
                  <a:lnTo>
                    <a:pt x="2162" y="0"/>
                  </a:lnTo>
                  <a:close/>
                  <a:moveTo>
                    <a:pt x="2186" y="0"/>
                  </a:moveTo>
                  <a:lnTo>
                    <a:pt x="2198" y="0"/>
                  </a:lnTo>
                  <a:lnTo>
                    <a:pt x="2198" y="4"/>
                  </a:lnTo>
                  <a:lnTo>
                    <a:pt x="2186" y="4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" name="Line 140">
              <a:extLst>
                <a:ext uri="{FF2B5EF4-FFF2-40B4-BE49-F238E27FC236}">
                  <a16:creationId xmlns:a16="http://schemas.microsoft.com/office/drawing/2014/main" id="{7D449452-C4B5-4331-A194-29BEDAC66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86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" name="Line 141">
              <a:extLst>
                <a:ext uri="{FF2B5EF4-FFF2-40B4-BE49-F238E27FC236}">
                  <a16:creationId xmlns:a16="http://schemas.microsoft.com/office/drawing/2014/main" id="{A3D56B7A-7F96-4A85-A314-25633B43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9" y="864"/>
              <a:ext cx="13" cy="0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" name="Rectangle 142">
              <a:extLst>
                <a:ext uri="{FF2B5EF4-FFF2-40B4-BE49-F238E27FC236}">
                  <a16:creationId xmlns:a16="http://schemas.microsoft.com/office/drawing/2014/main" id="{95265F3F-6F97-4F60-AA2A-246460BF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788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0</a:t>
              </a:r>
              <a:endPara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7BCE60C5-D7BC-418F-95BB-A2D4736B1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" y="868"/>
              <a:ext cx="5" cy="2536"/>
            </a:xfrm>
            <a:custGeom>
              <a:avLst/>
              <a:gdLst>
                <a:gd name="T0" fmla="*/ 5 w 5"/>
                <a:gd name="T1" fmla="*/ 2512 h 2536"/>
                <a:gd name="T2" fmla="*/ 5 w 5"/>
                <a:gd name="T3" fmla="*/ 2451 h 2536"/>
                <a:gd name="T4" fmla="*/ 0 w 5"/>
                <a:gd name="T5" fmla="*/ 2402 h 2536"/>
                <a:gd name="T6" fmla="*/ 0 w 5"/>
                <a:gd name="T7" fmla="*/ 2366 h 2536"/>
                <a:gd name="T8" fmla="*/ 0 w 5"/>
                <a:gd name="T9" fmla="*/ 2342 h 2536"/>
                <a:gd name="T10" fmla="*/ 5 w 5"/>
                <a:gd name="T11" fmla="*/ 2293 h 2536"/>
                <a:gd name="T12" fmla="*/ 5 w 5"/>
                <a:gd name="T13" fmla="*/ 2233 h 2536"/>
                <a:gd name="T14" fmla="*/ 0 w 5"/>
                <a:gd name="T15" fmla="*/ 2184 h 2536"/>
                <a:gd name="T16" fmla="*/ 0 w 5"/>
                <a:gd name="T17" fmla="*/ 2148 h 2536"/>
                <a:gd name="T18" fmla="*/ 0 w 5"/>
                <a:gd name="T19" fmla="*/ 2123 h 2536"/>
                <a:gd name="T20" fmla="*/ 5 w 5"/>
                <a:gd name="T21" fmla="*/ 2075 h 2536"/>
                <a:gd name="T22" fmla="*/ 5 w 5"/>
                <a:gd name="T23" fmla="*/ 2014 h 2536"/>
                <a:gd name="T24" fmla="*/ 0 w 5"/>
                <a:gd name="T25" fmla="*/ 1966 h 2536"/>
                <a:gd name="T26" fmla="*/ 0 w 5"/>
                <a:gd name="T27" fmla="*/ 1929 h 2536"/>
                <a:gd name="T28" fmla="*/ 0 w 5"/>
                <a:gd name="T29" fmla="*/ 1905 h 2536"/>
                <a:gd name="T30" fmla="*/ 5 w 5"/>
                <a:gd name="T31" fmla="*/ 1856 h 2536"/>
                <a:gd name="T32" fmla="*/ 5 w 5"/>
                <a:gd name="T33" fmla="*/ 1796 h 2536"/>
                <a:gd name="T34" fmla="*/ 0 w 5"/>
                <a:gd name="T35" fmla="*/ 1747 h 2536"/>
                <a:gd name="T36" fmla="*/ 0 w 5"/>
                <a:gd name="T37" fmla="*/ 1711 h 2536"/>
                <a:gd name="T38" fmla="*/ 0 w 5"/>
                <a:gd name="T39" fmla="*/ 1686 h 2536"/>
                <a:gd name="T40" fmla="*/ 5 w 5"/>
                <a:gd name="T41" fmla="*/ 1638 h 2536"/>
                <a:gd name="T42" fmla="*/ 5 w 5"/>
                <a:gd name="T43" fmla="*/ 1577 h 2536"/>
                <a:gd name="T44" fmla="*/ 0 w 5"/>
                <a:gd name="T45" fmla="*/ 1529 h 2536"/>
                <a:gd name="T46" fmla="*/ 0 w 5"/>
                <a:gd name="T47" fmla="*/ 1492 h 2536"/>
                <a:gd name="T48" fmla="*/ 0 w 5"/>
                <a:gd name="T49" fmla="*/ 1468 h 2536"/>
                <a:gd name="T50" fmla="*/ 5 w 5"/>
                <a:gd name="T51" fmla="*/ 1419 h 2536"/>
                <a:gd name="T52" fmla="*/ 5 w 5"/>
                <a:gd name="T53" fmla="*/ 1359 h 2536"/>
                <a:gd name="T54" fmla="*/ 0 w 5"/>
                <a:gd name="T55" fmla="*/ 1310 h 2536"/>
                <a:gd name="T56" fmla="*/ 0 w 5"/>
                <a:gd name="T57" fmla="*/ 1274 h 2536"/>
                <a:gd name="T58" fmla="*/ 0 w 5"/>
                <a:gd name="T59" fmla="*/ 1250 h 2536"/>
                <a:gd name="T60" fmla="*/ 5 w 5"/>
                <a:gd name="T61" fmla="*/ 1201 h 2536"/>
                <a:gd name="T62" fmla="*/ 5 w 5"/>
                <a:gd name="T63" fmla="*/ 1140 h 2536"/>
                <a:gd name="T64" fmla="*/ 0 w 5"/>
                <a:gd name="T65" fmla="*/ 1092 h 2536"/>
                <a:gd name="T66" fmla="*/ 0 w 5"/>
                <a:gd name="T67" fmla="*/ 1055 h 2536"/>
                <a:gd name="T68" fmla="*/ 0 w 5"/>
                <a:gd name="T69" fmla="*/ 1031 h 2536"/>
                <a:gd name="T70" fmla="*/ 5 w 5"/>
                <a:gd name="T71" fmla="*/ 983 h 2536"/>
                <a:gd name="T72" fmla="*/ 5 w 5"/>
                <a:gd name="T73" fmla="*/ 922 h 2536"/>
                <a:gd name="T74" fmla="*/ 0 w 5"/>
                <a:gd name="T75" fmla="*/ 873 h 2536"/>
                <a:gd name="T76" fmla="*/ 0 w 5"/>
                <a:gd name="T77" fmla="*/ 837 h 2536"/>
                <a:gd name="T78" fmla="*/ 0 w 5"/>
                <a:gd name="T79" fmla="*/ 813 h 2536"/>
                <a:gd name="T80" fmla="*/ 5 w 5"/>
                <a:gd name="T81" fmla="*/ 764 h 2536"/>
                <a:gd name="T82" fmla="*/ 5 w 5"/>
                <a:gd name="T83" fmla="*/ 703 h 2536"/>
                <a:gd name="T84" fmla="*/ 0 w 5"/>
                <a:gd name="T85" fmla="*/ 655 h 2536"/>
                <a:gd name="T86" fmla="*/ 0 w 5"/>
                <a:gd name="T87" fmla="*/ 619 h 2536"/>
                <a:gd name="T88" fmla="*/ 0 w 5"/>
                <a:gd name="T89" fmla="*/ 594 h 2536"/>
                <a:gd name="T90" fmla="*/ 5 w 5"/>
                <a:gd name="T91" fmla="*/ 546 h 2536"/>
                <a:gd name="T92" fmla="*/ 5 w 5"/>
                <a:gd name="T93" fmla="*/ 485 h 2536"/>
                <a:gd name="T94" fmla="*/ 0 w 5"/>
                <a:gd name="T95" fmla="*/ 437 h 2536"/>
                <a:gd name="T96" fmla="*/ 0 w 5"/>
                <a:gd name="T97" fmla="*/ 400 h 2536"/>
                <a:gd name="T98" fmla="*/ 0 w 5"/>
                <a:gd name="T99" fmla="*/ 376 h 2536"/>
                <a:gd name="T100" fmla="*/ 5 w 5"/>
                <a:gd name="T101" fmla="*/ 327 h 2536"/>
                <a:gd name="T102" fmla="*/ 5 w 5"/>
                <a:gd name="T103" fmla="*/ 267 h 2536"/>
                <a:gd name="T104" fmla="*/ 0 w 5"/>
                <a:gd name="T105" fmla="*/ 218 h 2536"/>
                <a:gd name="T106" fmla="*/ 0 w 5"/>
                <a:gd name="T107" fmla="*/ 182 h 2536"/>
                <a:gd name="T108" fmla="*/ 0 w 5"/>
                <a:gd name="T109" fmla="*/ 157 h 2536"/>
                <a:gd name="T110" fmla="*/ 5 w 5"/>
                <a:gd name="T111" fmla="*/ 109 h 2536"/>
                <a:gd name="T112" fmla="*/ 5 w 5"/>
                <a:gd name="T113" fmla="*/ 48 h 2536"/>
                <a:gd name="T114" fmla="*/ 0 w 5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" h="2536">
                  <a:moveTo>
                    <a:pt x="0" y="2536"/>
                  </a:moveTo>
                  <a:lnTo>
                    <a:pt x="0" y="2524"/>
                  </a:lnTo>
                  <a:lnTo>
                    <a:pt x="5" y="2524"/>
                  </a:lnTo>
                  <a:lnTo>
                    <a:pt x="5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5" y="2500"/>
                  </a:lnTo>
                  <a:lnTo>
                    <a:pt x="5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5" y="2475"/>
                  </a:lnTo>
                  <a:lnTo>
                    <a:pt x="5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5" y="2451"/>
                  </a:lnTo>
                  <a:lnTo>
                    <a:pt x="5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5" y="2427"/>
                  </a:lnTo>
                  <a:lnTo>
                    <a:pt x="5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5" y="2402"/>
                  </a:lnTo>
                  <a:lnTo>
                    <a:pt x="5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5" y="2378"/>
                  </a:lnTo>
                  <a:lnTo>
                    <a:pt x="5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5" y="2354"/>
                  </a:lnTo>
                  <a:lnTo>
                    <a:pt x="5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5" y="2330"/>
                  </a:lnTo>
                  <a:lnTo>
                    <a:pt x="5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5" y="2305"/>
                  </a:lnTo>
                  <a:lnTo>
                    <a:pt x="5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5" y="2281"/>
                  </a:lnTo>
                  <a:lnTo>
                    <a:pt x="5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5" y="2257"/>
                  </a:lnTo>
                  <a:lnTo>
                    <a:pt x="5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5" y="2233"/>
                  </a:lnTo>
                  <a:lnTo>
                    <a:pt x="5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5" y="2208"/>
                  </a:lnTo>
                  <a:lnTo>
                    <a:pt x="5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5" y="2184"/>
                  </a:lnTo>
                  <a:lnTo>
                    <a:pt x="5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5" y="2160"/>
                  </a:lnTo>
                  <a:lnTo>
                    <a:pt x="5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5" y="2135"/>
                  </a:lnTo>
                  <a:lnTo>
                    <a:pt x="5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5" y="2111"/>
                  </a:lnTo>
                  <a:lnTo>
                    <a:pt x="5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5" y="2087"/>
                  </a:lnTo>
                  <a:lnTo>
                    <a:pt x="5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5" y="2063"/>
                  </a:lnTo>
                  <a:lnTo>
                    <a:pt x="5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5" y="2038"/>
                  </a:lnTo>
                  <a:lnTo>
                    <a:pt x="5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5" y="2014"/>
                  </a:lnTo>
                  <a:lnTo>
                    <a:pt x="5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5" y="1990"/>
                  </a:lnTo>
                  <a:lnTo>
                    <a:pt x="5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5" y="1966"/>
                  </a:lnTo>
                  <a:lnTo>
                    <a:pt x="5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5" y="1941"/>
                  </a:lnTo>
                  <a:lnTo>
                    <a:pt x="5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5" y="1917"/>
                  </a:lnTo>
                  <a:lnTo>
                    <a:pt x="5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5" y="1893"/>
                  </a:lnTo>
                  <a:lnTo>
                    <a:pt x="5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5" y="1868"/>
                  </a:lnTo>
                  <a:lnTo>
                    <a:pt x="5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5" y="1844"/>
                  </a:lnTo>
                  <a:lnTo>
                    <a:pt x="5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5" y="1820"/>
                  </a:lnTo>
                  <a:lnTo>
                    <a:pt x="5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5" y="1796"/>
                  </a:lnTo>
                  <a:lnTo>
                    <a:pt x="5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5" y="1771"/>
                  </a:lnTo>
                  <a:lnTo>
                    <a:pt x="5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5" y="1747"/>
                  </a:lnTo>
                  <a:lnTo>
                    <a:pt x="5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5" y="1723"/>
                  </a:lnTo>
                  <a:lnTo>
                    <a:pt x="5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5" y="1699"/>
                  </a:lnTo>
                  <a:lnTo>
                    <a:pt x="5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5" y="1674"/>
                  </a:lnTo>
                  <a:lnTo>
                    <a:pt x="5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5" y="1650"/>
                  </a:lnTo>
                  <a:lnTo>
                    <a:pt x="5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5" y="1626"/>
                  </a:lnTo>
                  <a:lnTo>
                    <a:pt x="5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5" y="1601"/>
                  </a:lnTo>
                  <a:lnTo>
                    <a:pt x="5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5" y="1577"/>
                  </a:lnTo>
                  <a:lnTo>
                    <a:pt x="5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5" y="1553"/>
                  </a:lnTo>
                  <a:lnTo>
                    <a:pt x="5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5" y="1529"/>
                  </a:lnTo>
                  <a:lnTo>
                    <a:pt x="5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5" y="1504"/>
                  </a:lnTo>
                  <a:lnTo>
                    <a:pt x="5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5" y="1480"/>
                  </a:lnTo>
                  <a:lnTo>
                    <a:pt x="5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5" y="1456"/>
                  </a:lnTo>
                  <a:lnTo>
                    <a:pt x="5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5" y="1432"/>
                  </a:lnTo>
                  <a:lnTo>
                    <a:pt x="5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5" y="1407"/>
                  </a:lnTo>
                  <a:lnTo>
                    <a:pt x="5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5" y="1383"/>
                  </a:lnTo>
                  <a:lnTo>
                    <a:pt x="5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5" y="1359"/>
                  </a:lnTo>
                  <a:lnTo>
                    <a:pt x="5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5" y="1335"/>
                  </a:lnTo>
                  <a:lnTo>
                    <a:pt x="5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5" y="1310"/>
                  </a:lnTo>
                  <a:lnTo>
                    <a:pt x="5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5" y="1286"/>
                  </a:lnTo>
                  <a:lnTo>
                    <a:pt x="5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5" y="1262"/>
                  </a:lnTo>
                  <a:lnTo>
                    <a:pt x="5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5" y="1237"/>
                  </a:lnTo>
                  <a:lnTo>
                    <a:pt x="5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5" y="1213"/>
                  </a:lnTo>
                  <a:lnTo>
                    <a:pt x="5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5" y="1189"/>
                  </a:lnTo>
                  <a:lnTo>
                    <a:pt x="5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5" y="1165"/>
                  </a:lnTo>
                  <a:lnTo>
                    <a:pt x="5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5" y="1140"/>
                  </a:lnTo>
                  <a:lnTo>
                    <a:pt x="5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5" y="1116"/>
                  </a:lnTo>
                  <a:lnTo>
                    <a:pt x="5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5" y="1092"/>
                  </a:lnTo>
                  <a:lnTo>
                    <a:pt x="5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5" y="1068"/>
                  </a:lnTo>
                  <a:lnTo>
                    <a:pt x="5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5" y="1043"/>
                  </a:lnTo>
                  <a:lnTo>
                    <a:pt x="5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5" y="1019"/>
                  </a:lnTo>
                  <a:lnTo>
                    <a:pt x="5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5" y="995"/>
                  </a:lnTo>
                  <a:lnTo>
                    <a:pt x="5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5" y="970"/>
                  </a:lnTo>
                  <a:lnTo>
                    <a:pt x="5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5" y="946"/>
                  </a:lnTo>
                  <a:lnTo>
                    <a:pt x="5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5" y="922"/>
                  </a:lnTo>
                  <a:lnTo>
                    <a:pt x="5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5" y="898"/>
                  </a:lnTo>
                  <a:lnTo>
                    <a:pt x="5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5" y="873"/>
                  </a:lnTo>
                  <a:lnTo>
                    <a:pt x="5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5" y="849"/>
                  </a:lnTo>
                  <a:lnTo>
                    <a:pt x="5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5" y="825"/>
                  </a:lnTo>
                  <a:lnTo>
                    <a:pt x="5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5" y="801"/>
                  </a:lnTo>
                  <a:lnTo>
                    <a:pt x="5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5" y="776"/>
                  </a:lnTo>
                  <a:lnTo>
                    <a:pt x="5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5" y="752"/>
                  </a:lnTo>
                  <a:lnTo>
                    <a:pt x="5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5" y="728"/>
                  </a:lnTo>
                  <a:lnTo>
                    <a:pt x="5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5" y="703"/>
                  </a:lnTo>
                  <a:lnTo>
                    <a:pt x="5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5" y="679"/>
                  </a:lnTo>
                  <a:lnTo>
                    <a:pt x="5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5" y="655"/>
                  </a:lnTo>
                  <a:lnTo>
                    <a:pt x="5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5" y="631"/>
                  </a:lnTo>
                  <a:lnTo>
                    <a:pt x="5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5" y="606"/>
                  </a:lnTo>
                  <a:lnTo>
                    <a:pt x="5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5" y="582"/>
                  </a:lnTo>
                  <a:lnTo>
                    <a:pt x="5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5" y="558"/>
                  </a:lnTo>
                  <a:lnTo>
                    <a:pt x="5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5" y="534"/>
                  </a:lnTo>
                  <a:lnTo>
                    <a:pt x="5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5" y="509"/>
                  </a:lnTo>
                  <a:lnTo>
                    <a:pt x="5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5" y="485"/>
                  </a:lnTo>
                  <a:lnTo>
                    <a:pt x="5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5" y="461"/>
                  </a:lnTo>
                  <a:lnTo>
                    <a:pt x="5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5" y="437"/>
                  </a:lnTo>
                  <a:lnTo>
                    <a:pt x="5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5" y="412"/>
                  </a:lnTo>
                  <a:lnTo>
                    <a:pt x="5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5" y="388"/>
                  </a:lnTo>
                  <a:lnTo>
                    <a:pt x="5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5" y="364"/>
                  </a:lnTo>
                  <a:lnTo>
                    <a:pt x="5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5" y="339"/>
                  </a:lnTo>
                  <a:lnTo>
                    <a:pt x="5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5" y="315"/>
                  </a:lnTo>
                  <a:lnTo>
                    <a:pt x="5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5" y="291"/>
                  </a:lnTo>
                  <a:lnTo>
                    <a:pt x="5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5" y="267"/>
                  </a:lnTo>
                  <a:lnTo>
                    <a:pt x="5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5" y="218"/>
                  </a:lnTo>
                  <a:lnTo>
                    <a:pt x="5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5" y="194"/>
                  </a:lnTo>
                  <a:lnTo>
                    <a:pt x="5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5" y="170"/>
                  </a:lnTo>
                  <a:lnTo>
                    <a:pt x="5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5" y="145"/>
                  </a:lnTo>
                  <a:lnTo>
                    <a:pt x="5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5" y="121"/>
                  </a:lnTo>
                  <a:lnTo>
                    <a:pt x="5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5" y="97"/>
                  </a:lnTo>
                  <a:lnTo>
                    <a:pt x="5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5" y="72"/>
                  </a:lnTo>
                  <a:lnTo>
                    <a:pt x="5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5" y="48"/>
                  </a:lnTo>
                  <a:lnTo>
                    <a:pt x="5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5" y="24"/>
                  </a:lnTo>
                  <a:lnTo>
                    <a:pt x="5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" name="Line 144">
              <a:extLst>
                <a:ext uri="{FF2B5EF4-FFF2-40B4-BE49-F238E27FC236}">
                  <a16:creationId xmlns:a16="http://schemas.microsoft.com/office/drawing/2014/main" id="{1E91759C-2820-4140-B79D-D30C3B7E8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1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" name="Line 145">
              <a:extLst>
                <a:ext uri="{FF2B5EF4-FFF2-40B4-BE49-F238E27FC236}">
                  <a16:creationId xmlns:a16="http://schemas.microsoft.com/office/drawing/2014/main" id="{8C18EF09-455E-414A-99CC-4EBF58359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" name="Rectangle 146">
              <a:extLst>
                <a:ext uri="{FF2B5EF4-FFF2-40B4-BE49-F238E27FC236}">
                  <a16:creationId xmlns:a16="http://schemas.microsoft.com/office/drawing/2014/main" id="{59FED490-05AB-4F2C-968B-943345754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0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7ACC2992-A180-48A7-A1F3-00CA4F5EC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1" y="868"/>
              <a:ext cx="4" cy="2536"/>
            </a:xfrm>
            <a:custGeom>
              <a:avLst/>
              <a:gdLst>
                <a:gd name="T0" fmla="*/ 4 w 4"/>
                <a:gd name="T1" fmla="*/ 2512 h 2536"/>
                <a:gd name="T2" fmla="*/ 4 w 4"/>
                <a:gd name="T3" fmla="*/ 2451 h 2536"/>
                <a:gd name="T4" fmla="*/ 0 w 4"/>
                <a:gd name="T5" fmla="*/ 2402 h 2536"/>
                <a:gd name="T6" fmla="*/ 0 w 4"/>
                <a:gd name="T7" fmla="*/ 2366 h 2536"/>
                <a:gd name="T8" fmla="*/ 0 w 4"/>
                <a:gd name="T9" fmla="*/ 2342 h 2536"/>
                <a:gd name="T10" fmla="*/ 4 w 4"/>
                <a:gd name="T11" fmla="*/ 2293 h 2536"/>
                <a:gd name="T12" fmla="*/ 4 w 4"/>
                <a:gd name="T13" fmla="*/ 2233 h 2536"/>
                <a:gd name="T14" fmla="*/ 0 w 4"/>
                <a:gd name="T15" fmla="*/ 2184 h 2536"/>
                <a:gd name="T16" fmla="*/ 0 w 4"/>
                <a:gd name="T17" fmla="*/ 2148 h 2536"/>
                <a:gd name="T18" fmla="*/ 0 w 4"/>
                <a:gd name="T19" fmla="*/ 2123 h 2536"/>
                <a:gd name="T20" fmla="*/ 4 w 4"/>
                <a:gd name="T21" fmla="*/ 2075 h 2536"/>
                <a:gd name="T22" fmla="*/ 4 w 4"/>
                <a:gd name="T23" fmla="*/ 2014 h 2536"/>
                <a:gd name="T24" fmla="*/ 0 w 4"/>
                <a:gd name="T25" fmla="*/ 1966 h 2536"/>
                <a:gd name="T26" fmla="*/ 0 w 4"/>
                <a:gd name="T27" fmla="*/ 1929 h 2536"/>
                <a:gd name="T28" fmla="*/ 0 w 4"/>
                <a:gd name="T29" fmla="*/ 1905 h 2536"/>
                <a:gd name="T30" fmla="*/ 4 w 4"/>
                <a:gd name="T31" fmla="*/ 1856 h 2536"/>
                <a:gd name="T32" fmla="*/ 4 w 4"/>
                <a:gd name="T33" fmla="*/ 1796 h 2536"/>
                <a:gd name="T34" fmla="*/ 0 w 4"/>
                <a:gd name="T35" fmla="*/ 1747 h 2536"/>
                <a:gd name="T36" fmla="*/ 0 w 4"/>
                <a:gd name="T37" fmla="*/ 1711 h 2536"/>
                <a:gd name="T38" fmla="*/ 0 w 4"/>
                <a:gd name="T39" fmla="*/ 1686 h 2536"/>
                <a:gd name="T40" fmla="*/ 4 w 4"/>
                <a:gd name="T41" fmla="*/ 1638 h 2536"/>
                <a:gd name="T42" fmla="*/ 4 w 4"/>
                <a:gd name="T43" fmla="*/ 1577 h 2536"/>
                <a:gd name="T44" fmla="*/ 0 w 4"/>
                <a:gd name="T45" fmla="*/ 1529 h 2536"/>
                <a:gd name="T46" fmla="*/ 0 w 4"/>
                <a:gd name="T47" fmla="*/ 1492 h 2536"/>
                <a:gd name="T48" fmla="*/ 0 w 4"/>
                <a:gd name="T49" fmla="*/ 1468 h 2536"/>
                <a:gd name="T50" fmla="*/ 4 w 4"/>
                <a:gd name="T51" fmla="*/ 1419 h 2536"/>
                <a:gd name="T52" fmla="*/ 4 w 4"/>
                <a:gd name="T53" fmla="*/ 1359 h 2536"/>
                <a:gd name="T54" fmla="*/ 0 w 4"/>
                <a:gd name="T55" fmla="*/ 1310 h 2536"/>
                <a:gd name="T56" fmla="*/ 0 w 4"/>
                <a:gd name="T57" fmla="*/ 1274 h 2536"/>
                <a:gd name="T58" fmla="*/ 0 w 4"/>
                <a:gd name="T59" fmla="*/ 1250 h 2536"/>
                <a:gd name="T60" fmla="*/ 4 w 4"/>
                <a:gd name="T61" fmla="*/ 1201 h 2536"/>
                <a:gd name="T62" fmla="*/ 4 w 4"/>
                <a:gd name="T63" fmla="*/ 1140 h 2536"/>
                <a:gd name="T64" fmla="*/ 0 w 4"/>
                <a:gd name="T65" fmla="*/ 1092 h 2536"/>
                <a:gd name="T66" fmla="*/ 0 w 4"/>
                <a:gd name="T67" fmla="*/ 1055 h 2536"/>
                <a:gd name="T68" fmla="*/ 0 w 4"/>
                <a:gd name="T69" fmla="*/ 1031 h 2536"/>
                <a:gd name="T70" fmla="*/ 4 w 4"/>
                <a:gd name="T71" fmla="*/ 983 h 2536"/>
                <a:gd name="T72" fmla="*/ 4 w 4"/>
                <a:gd name="T73" fmla="*/ 922 h 2536"/>
                <a:gd name="T74" fmla="*/ 0 w 4"/>
                <a:gd name="T75" fmla="*/ 873 h 2536"/>
                <a:gd name="T76" fmla="*/ 0 w 4"/>
                <a:gd name="T77" fmla="*/ 837 h 2536"/>
                <a:gd name="T78" fmla="*/ 0 w 4"/>
                <a:gd name="T79" fmla="*/ 813 h 2536"/>
                <a:gd name="T80" fmla="*/ 4 w 4"/>
                <a:gd name="T81" fmla="*/ 764 h 2536"/>
                <a:gd name="T82" fmla="*/ 4 w 4"/>
                <a:gd name="T83" fmla="*/ 703 h 2536"/>
                <a:gd name="T84" fmla="*/ 0 w 4"/>
                <a:gd name="T85" fmla="*/ 655 h 2536"/>
                <a:gd name="T86" fmla="*/ 0 w 4"/>
                <a:gd name="T87" fmla="*/ 619 h 2536"/>
                <a:gd name="T88" fmla="*/ 0 w 4"/>
                <a:gd name="T89" fmla="*/ 594 h 2536"/>
                <a:gd name="T90" fmla="*/ 4 w 4"/>
                <a:gd name="T91" fmla="*/ 546 h 2536"/>
                <a:gd name="T92" fmla="*/ 4 w 4"/>
                <a:gd name="T93" fmla="*/ 485 h 2536"/>
                <a:gd name="T94" fmla="*/ 0 w 4"/>
                <a:gd name="T95" fmla="*/ 437 h 2536"/>
                <a:gd name="T96" fmla="*/ 0 w 4"/>
                <a:gd name="T97" fmla="*/ 400 h 2536"/>
                <a:gd name="T98" fmla="*/ 0 w 4"/>
                <a:gd name="T99" fmla="*/ 376 h 2536"/>
                <a:gd name="T100" fmla="*/ 4 w 4"/>
                <a:gd name="T101" fmla="*/ 327 h 2536"/>
                <a:gd name="T102" fmla="*/ 4 w 4"/>
                <a:gd name="T103" fmla="*/ 267 h 2536"/>
                <a:gd name="T104" fmla="*/ 0 w 4"/>
                <a:gd name="T105" fmla="*/ 218 h 2536"/>
                <a:gd name="T106" fmla="*/ 0 w 4"/>
                <a:gd name="T107" fmla="*/ 182 h 2536"/>
                <a:gd name="T108" fmla="*/ 0 w 4"/>
                <a:gd name="T109" fmla="*/ 157 h 2536"/>
                <a:gd name="T110" fmla="*/ 4 w 4"/>
                <a:gd name="T111" fmla="*/ 109 h 2536"/>
                <a:gd name="T112" fmla="*/ 4 w 4"/>
                <a:gd name="T113" fmla="*/ 48 h 2536"/>
                <a:gd name="T114" fmla="*/ 0 w 4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536">
                  <a:moveTo>
                    <a:pt x="0" y="2536"/>
                  </a:moveTo>
                  <a:lnTo>
                    <a:pt x="0" y="2524"/>
                  </a:lnTo>
                  <a:lnTo>
                    <a:pt x="4" y="2524"/>
                  </a:lnTo>
                  <a:lnTo>
                    <a:pt x="4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4" y="2500"/>
                  </a:lnTo>
                  <a:lnTo>
                    <a:pt x="4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4" y="2475"/>
                  </a:lnTo>
                  <a:lnTo>
                    <a:pt x="4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4" y="2451"/>
                  </a:lnTo>
                  <a:lnTo>
                    <a:pt x="4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4" y="2427"/>
                  </a:lnTo>
                  <a:lnTo>
                    <a:pt x="4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4" y="2402"/>
                  </a:lnTo>
                  <a:lnTo>
                    <a:pt x="4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4" y="2378"/>
                  </a:lnTo>
                  <a:lnTo>
                    <a:pt x="4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4" y="2354"/>
                  </a:lnTo>
                  <a:lnTo>
                    <a:pt x="4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4" y="2330"/>
                  </a:lnTo>
                  <a:lnTo>
                    <a:pt x="4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4" y="2305"/>
                  </a:lnTo>
                  <a:lnTo>
                    <a:pt x="4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4" y="2281"/>
                  </a:lnTo>
                  <a:lnTo>
                    <a:pt x="4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4" y="2257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4" y="2233"/>
                  </a:lnTo>
                  <a:lnTo>
                    <a:pt x="4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4" y="2208"/>
                  </a:lnTo>
                  <a:lnTo>
                    <a:pt x="4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4" y="2184"/>
                  </a:lnTo>
                  <a:lnTo>
                    <a:pt x="4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4" y="2160"/>
                  </a:lnTo>
                  <a:lnTo>
                    <a:pt x="4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4" y="2135"/>
                  </a:lnTo>
                  <a:lnTo>
                    <a:pt x="4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4" y="2111"/>
                  </a:lnTo>
                  <a:lnTo>
                    <a:pt x="4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4" y="2087"/>
                  </a:lnTo>
                  <a:lnTo>
                    <a:pt x="4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4" y="2038"/>
                  </a:lnTo>
                  <a:lnTo>
                    <a:pt x="4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4" y="2014"/>
                  </a:lnTo>
                  <a:lnTo>
                    <a:pt x="4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4" y="1990"/>
                  </a:lnTo>
                  <a:lnTo>
                    <a:pt x="4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4" y="1966"/>
                  </a:lnTo>
                  <a:lnTo>
                    <a:pt x="4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4" y="1941"/>
                  </a:lnTo>
                  <a:lnTo>
                    <a:pt x="4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4" y="1917"/>
                  </a:lnTo>
                  <a:lnTo>
                    <a:pt x="4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4" y="1893"/>
                  </a:lnTo>
                  <a:lnTo>
                    <a:pt x="4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4" y="1868"/>
                  </a:lnTo>
                  <a:lnTo>
                    <a:pt x="4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4" y="1844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4" y="1820"/>
                  </a:lnTo>
                  <a:lnTo>
                    <a:pt x="4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4" y="1796"/>
                  </a:lnTo>
                  <a:lnTo>
                    <a:pt x="4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4" y="1771"/>
                  </a:lnTo>
                  <a:lnTo>
                    <a:pt x="4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4" y="1747"/>
                  </a:lnTo>
                  <a:lnTo>
                    <a:pt x="4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4" y="1723"/>
                  </a:lnTo>
                  <a:lnTo>
                    <a:pt x="4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4" y="1699"/>
                  </a:lnTo>
                  <a:lnTo>
                    <a:pt x="4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4" y="1674"/>
                  </a:lnTo>
                  <a:lnTo>
                    <a:pt x="4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4" y="1626"/>
                  </a:lnTo>
                  <a:lnTo>
                    <a:pt x="4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4" y="1601"/>
                  </a:lnTo>
                  <a:lnTo>
                    <a:pt x="4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4" y="1577"/>
                  </a:lnTo>
                  <a:lnTo>
                    <a:pt x="4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4" y="1553"/>
                  </a:lnTo>
                  <a:lnTo>
                    <a:pt x="4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4" y="1529"/>
                  </a:lnTo>
                  <a:lnTo>
                    <a:pt x="4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4" y="1504"/>
                  </a:lnTo>
                  <a:lnTo>
                    <a:pt x="4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4" y="1480"/>
                  </a:lnTo>
                  <a:lnTo>
                    <a:pt x="4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4" y="1456"/>
                  </a:lnTo>
                  <a:lnTo>
                    <a:pt x="4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4" y="1432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4" y="1407"/>
                  </a:lnTo>
                  <a:lnTo>
                    <a:pt x="4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4" y="1383"/>
                  </a:lnTo>
                  <a:lnTo>
                    <a:pt x="4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4" y="1359"/>
                  </a:lnTo>
                  <a:lnTo>
                    <a:pt x="4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4" y="1335"/>
                  </a:lnTo>
                  <a:lnTo>
                    <a:pt x="4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4" y="1310"/>
                  </a:lnTo>
                  <a:lnTo>
                    <a:pt x="4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4" y="1286"/>
                  </a:lnTo>
                  <a:lnTo>
                    <a:pt x="4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4" y="1262"/>
                  </a:lnTo>
                  <a:lnTo>
                    <a:pt x="4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4" y="1213"/>
                  </a:lnTo>
                  <a:lnTo>
                    <a:pt x="4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4" y="1189"/>
                  </a:lnTo>
                  <a:lnTo>
                    <a:pt x="4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4" y="1165"/>
                  </a:lnTo>
                  <a:lnTo>
                    <a:pt x="4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4" y="1140"/>
                  </a:lnTo>
                  <a:lnTo>
                    <a:pt x="4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4" y="1116"/>
                  </a:lnTo>
                  <a:lnTo>
                    <a:pt x="4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4" y="1092"/>
                  </a:lnTo>
                  <a:lnTo>
                    <a:pt x="4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4" y="1068"/>
                  </a:lnTo>
                  <a:lnTo>
                    <a:pt x="4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4" y="1043"/>
                  </a:lnTo>
                  <a:lnTo>
                    <a:pt x="4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4" y="1019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4" y="995"/>
                  </a:lnTo>
                  <a:lnTo>
                    <a:pt x="4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4" y="970"/>
                  </a:lnTo>
                  <a:lnTo>
                    <a:pt x="4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4" y="946"/>
                  </a:lnTo>
                  <a:lnTo>
                    <a:pt x="4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4" y="922"/>
                  </a:lnTo>
                  <a:lnTo>
                    <a:pt x="4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4" y="898"/>
                  </a:lnTo>
                  <a:lnTo>
                    <a:pt x="4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4" y="873"/>
                  </a:lnTo>
                  <a:lnTo>
                    <a:pt x="4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4" y="849"/>
                  </a:lnTo>
                  <a:lnTo>
                    <a:pt x="4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4" y="801"/>
                  </a:lnTo>
                  <a:lnTo>
                    <a:pt x="4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4" y="776"/>
                  </a:lnTo>
                  <a:lnTo>
                    <a:pt x="4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4" y="752"/>
                  </a:lnTo>
                  <a:lnTo>
                    <a:pt x="4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4" y="728"/>
                  </a:lnTo>
                  <a:lnTo>
                    <a:pt x="4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4" y="703"/>
                  </a:lnTo>
                  <a:lnTo>
                    <a:pt x="4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4" y="679"/>
                  </a:lnTo>
                  <a:lnTo>
                    <a:pt x="4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4" y="655"/>
                  </a:lnTo>
                  <a:lnTo>
                    <a:pt x="4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4" y="631"/>
                  </a:lnTo>
                  <a:lnTo>
                    <a:pt x="4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4" y="606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4" y="582"/>
                  </a:lnTo>
                  <a:lnTo>
                    <a:pt x="4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4" y="558"/>
                  </a:lnTo>
                  <a:lnTo>
                    <a:pt x="4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4" y="534"/>
                  </a:lnTo>
                  <a:lnTo>
                    <a:pt x="4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4" y="509"/>
                  </a:lnTo>
                  <a:lnTo>
                    <a:pt x="4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4" y="485"/>
                  </a:lnTo>
                  <a:lnTo>
                    <a:pt x="4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4" y="461"/>
                  </a:lnTo>
                  <a:lnTo>
                    <a:pt x="4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4" y="437"/>
                  </a:lnTo>
                  <a:lnTo>
                    <a:pt x="4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4" y="388"/>
                  </a:lnTo>
                  <a:lnTo>
                    <a:pt x="4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4" y="364"/>
                  </a:lnTo>
                  <a:lnTo>
                    <a:pt x="4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4" y="339"/>
                  </a:lnTo>
                  <a:lnTo>
                    <a:pt x="4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4" y="315"/>
                  </a:lnTo>
                  <a:lnTo>
                    <a:pt x="4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4" y="291"/>
                  </a:lnTo>
                  <a:lnTo>
                    <a:pt x="4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4" y="267"/>
                  </a:lnTo>
                  <a:lnTo>
                    <a:pt x="4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4" y="242"/>
                  </a:lnTo>
                  <a:lnTo>
                    <a:pt x="4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4" y="218"/>
                  </a:lnTo>
                  <a:lnTo>
                    <a:pt x="4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4" y="194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4" y="170"/>
                  </a:lnTo>
                  <a:lnTo>
                    <a:pt x="4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4" y="145"/>
                  </a:lnTo>
                  <a:lnTo>
                    <a:pt x="4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4" y="121"/>
                  </a:lnTo>
                  <a:lnTo>
                    <a:pt x="4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4" y="97"/>
                  </a:lnTo>
                  <a:lnTo>
                    <a:pt x="4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4" y="72"/>
                  </a:lnTo>
                  <a:lnTo>
                    <a:pt x="4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4" y="48"/>
                  </a:lnTo>
                  <a:lnTo>
                    <a:pt x="4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4" y="24"/>
                  </a:lnTo>
                  <a:lnTo>
                    <a:pt x="4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" name="Line 148">
              <a:extLst>
                <a:ext uri="{FF2B5EF4-FFF2-40B4-BE49-F238E27FC236}">
                  <a16:creationId xmlns:a16="http://schemas.microsoft.com/office/drawing/2014/main" id="{EC353202-F256-4B32-9865-55EAFBF1A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3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" name="Line 149">
              <a:extLst>
                <a:ext uri="{FF2B5EF4-FFF2-40B4-BE49-F238E27FC236}">
                  <a16:creationId xmlns:a16="http://schemas.microsoft.com/office/drawing/2014/main" id="{35D28F4F-B340-4693-A75A-0155AF4F8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" name="Rectangle 150">
              <a:extLst>
                <a:ext uri="{FF2B5EF4-FFF2-40B4-BE49-F238E27FC236}">
                  <a16:creationId xmlns:a16="http://schemas.microsoft.com/office/drawing/2014/main" id="{39BD954D-D956-4433-BF1C-776535F8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1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09AA3773-BA5B-45C8-9445-DBEBF168A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2" y="868"/>
              <a:ext cx="4" cy="2536"/>
            </a:xfrm>
            <a:custGeom>
              <a:avLst/>
              <a:gdLst>
                <a:gd name="T0" fmla="*/ 4 w 4"/>
                <a:gd name="T1" fmla="*/ 2512 h 2536"/>
                <a:gd name="T2" fmla="*/ 4 w 4"/>
                <a:gd name="T3" fmla="*/ 2451 h 2536"/>
                <a:gd name="T4" fmla="*/ 0 w 4"/>
                <a:gd name="T5" fmla="*/ 2402 h 2536"/>
                <a:gd name="T6" fmla="*/ 0 w 4"/>
                <a:gd name="T7" fmla="*/ 2366 h 2536"/>
                <a:gd name="T8" fmla="*/ 0 w 4"/>
                <a:gd name="T9" fmla="*/ 2342 h 2536"/>
                <a:gd name="T10" fmla="*/ 4 w 4"/>
                <a:gd name="T11" fmla="*/ 2293 h 2536"/>
                <a:gd name="T12" fmla="*/ 4 w 4"/>
                <a:gd name="T13" fmla="*/ 2233 h 2536"/>
                <a:gd name="T14" fmla="*/ 0 w 4"/>
                <a:gd name="T15" fmla="*/ 2184 h 2536"/>
                <a:gd name="T16" fmla="*/ 0 w 4"/>
                <a:gd name="T17" fmla="*/ 2148 h 2536"/>
                <a:gd name="T18" fmla="*/ 0 w 4"/>
                <a:gd name="T19" fmla="*/ 2123 h 2536"/>
                <a:gd name="T20" fmla="*/ 4 w 4"/>
                <a:gd name="T21" fmla="*/ 2075 h 2536"/>
                <a:gd name="T22" fmla="*/ 4 w 4"/>
                <a:gd name="T23" fmla="*/ 2014 h 2536"/>
                <a:gd name="T24" fmla="*/ 0 w 4"/>
                <a:gd name="T25" fmla="*/ 1966 h 2536"/>
                <a:gd name="T26" fmla="*/ 0 w 4"/>
                <a:gd name="T27" fmla="*/ 1929 h 2536"/>
                <a:gd name="T28" fmla="*/ 0 w 4"/>
                <a:gd name="T29" fmla="*/ 1905 h 2536"/>
                <a:gd name="T30" fmla="*/ 4 w 4"/>
                <a:gd name="T31" fmla="*/ 1856 h 2536"/>
                <a:gd name="T32" fmla="*/ 4 w 4"/>
                <a:gd name="T33" fmla="*/ 1796 h 2536"/>
                <a:gd name="T34" fmla="*/ 0 w 4"/>
                <a:gd name="T35" fmla="*/ 1747 h 2536"/>
                <a:gd name="T36" fmla="*/ 0 w 4"/>
                <a:gd name="T37" fmla="*/ 1711 h 2536"/>
                <a:gd name="T38" fmla="*/ 0 w 4"/>
                <a:gd name="T39" fmla="*/ 1686 h 2536"/>
                <a:gd name="T40" fmla="*/ 4 w 4"/>
                <a:gd name="T41" fmla="*/ 1638 h 2536"/>
                <a:gd name="T42" fmla="*/ 4 w 4"/>
                <a:gd name="T43" fmla="*/ 1577 h 2536"/>
                <a:gd name="T44" fmla="*/ 0 w 4"/>
                <a:gd name="T45" fmla="*/ 1529 h 2536"/>
                <a:gd name="T46" fmla="*/ 0 w 4"/>
                <a:gd name="T47" fmla="*/ 1492 h 2536"/>
                <a:gd name="T48" fmla="*/ 0 w 4"/>
                <a:gd name="T49" fmla="*/ 1468 h 2536"/>
                <a:gd name="T50" fmla="*/ 4 w 4"/>
                <a:gd name="T51" fmla="*/ 1419 h 2536"/>
                <a:gd name="T52" fmla="*/ 4 w 4"/>
                <a:gd name="T53" fmla="*/ 1359 h 2536"/>
                <a:gd name="T54" fmla="*/ 0 w 4"/>
                <a:gd name="T55" fmla="*/ 1310 h 2536"/>
                <a:gd name="T56" fmla="*/ 0 w 4"/>
                <a:gd name="T57" fmla="*/ 1274 h 2536"/>
                <a:gd name="T58" fmla="*/ 0 w 4"/>
                <a:gd name="T59" fmla="*/ 1250 h 2536"/>
                <a:gd name="T60" fmla="*/ 4 w 4"/>
                <a:gd name="T61" fmla="*/ 1201 h 2536"/>
                <a:gd name="T62" fmla="*/ 4 w 4"/>
                <a:gd name="T63" fmla="*/ 1140 h 2536"/>
                <a:gd name="T64" fmla="*/ 0 w 4"/>
                <a:gd name="T65" fmla="*/ 1092 h 2536"/>
                <a:gd name="T66" fmla="*/ 0 w 4"/>
                <a:gd name="T67" fmla="*/ 1055 h 2536"/>
                <a:gd name="T68" fmla="*/ 0 w 4"/>
                <a:gd name="T69" fmla="*/ 1031 h 2536"/>
                <a:gd name="T70" fmla="*/ 4 w 4"/>
                <a:gd name="T71" fmla="*/ 983 h 2536"/>
                <a:gd name="T72" fmla="*/ 4 w 4"/>
                <a:gd name="T73" fmla="*/ 922 h 2536"/>
                <a:gd name="T74" fmla="*/ 0 w 4"/>
                <a:gd name="T75" fmla="*/ 873 h 2536"/>
                <a:gd name="T76" fmla="*/ 0 w 4"/>
                <a:gd name="T77" fmla="*/ 837 h 2536"/>
                <a:gd name="T78" fmla="*/ 0 w 4"/>
                <a:gd name="T79" fmla="*/ 813 h 2536"/>
                <a:gd name="T80" fmla="*/ 4 w 4"/>
                <a:gd name="T81" fmla="*/ 764 h 2536"/>
                <a:gd name="T82" fmla="*/ 4 w 4"/>
                <a:gd name="T83" fmla="*/ 703 h 2536"/>
                <a:gd name="T84" fmla="*/ 0 w 4"/>
                <a:gd name="T85" fmla="*/ 655 h 2536"/>
                <a:gd name="T86" fmla="*/ 0 w 4"/>
                <a:gd name="T87" fmla="*/ 619 h 2536"/>
                <a:gd name="T88" fmla="*/ 0 w 4"/>
                <a:gd name="T89" fmla="*/ 594 h 2536"/>
                <a:gd name="T90" fmla="*/ 4 w 4"/>
                <a:gd name="T91" fmla="*/ 546 h 2536"/>
                <a:gd name="T92" fmla="*/ 4 w 4"/>
                <a:gd name="T93" fmla="*/ 485 h 2536"/>
                <a:gd name="T94" fmla="*/ 0 w 4"/>
                <a:gd name="T95" fmla="*/ 437 h 2536"/>
                <a:gd name="T96" fmla="*/ 0 w 4"/>
                <a:gd name="T97" fmla="*/ 400 h 2536"/>
                <a:gd name="T98" fmla="*/ 0 w 4"/>
                <a:gd name="T99" fmla="*/ 376 h 2536"/>
                <a:gd name="T100" fmla="*/ 4 w 4"/>
                <a:gd name="T101" fmla="*/ 327 h 2536"/>
                <a:gd name="T102" fmla="*/ 4 w 4"/>
                <a:gd name="T103" fmla="*/ 267 h 2536"/>
                <a:gd name="T104" fmla="*/ 0 w 4"/>
                <a:gd name="T105" fmla="*/ 218 h 2536"/>
                <a:gd name="T106" fmla="*/ 0 w 4"/>
                <a:gd name="T107" fmla="*/ 182 h 2536"/>
                <a:gd name="T108" fmla="*/ 0 w 4"/>
                <a:gd name="T109" fmla="*/ 157 h 2536"/>
                <a:gd name="T110" fmla="*/ 4 w 4"/>
                <a:gd name="T111" fmla="*/ 109 h 2536"/>
                <a:gd name="T112" fmla="*/ 4 w 4"/>
                <a:gd name="T113" fmla="*/ 48 h 2536"/>
                <a:gd name="T114" fmla="*/ 0 w 4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536">
                  <a:moveTo>
                    <a:pt x="0" y="2536"/>
                  </a:moveTo>
                  <a:lnTo>
                    <a:pt x="0" y="2524"/>
                  </a:lnTo>
                  <a:lnTo>
                    <a:pt x="4" y="2524"/>
                  </a:lnTo>
                  <a:lnTo>
                    <a:pt x="4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4" y="2500"/>
                  </a:lnTo>
                  <a:lnTo>
                    <a:pt x="4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4" y="2475"/>
                  </a:lnTo>
                  <a:lnTo>
                    <a:pt x="4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4" y="2451"/>
                  </a:lnTo>
                  <a:lnTo>
                    <a:pt x="4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4" y="2427"/>
                  </a:lnTo>
                  <a:lnTo>
                    <a:pt x="4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4" y="2402"/>
                  </a:lnTo>
                  <a:lnTo>
                    <a:pt x="4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4" y="2378"/>
                  </a:lnTo>
                  <a:lnTo>
                    <a:pt x="4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4" y="2354"/>
                  </a:lnTo>
                  <a:lnTo>
                    <a:pt x="4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4" y="2330"/>
                  </a:lnTo>
                  <a:lnTo>
                    <a:pt x="4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4" y="2305"/>
                  </a:lnTo>
                  <a:lnTo>
                    <a:pt x="4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4" y="2281"/>
                  </a:lnTo>
                  <a:lnTo>
                    <a:pt x="4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4" y="2257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4" y="2233"/>
                  </a:lnTo>
                  <a:lnTo>
                    <a:pt x="4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4" y="2208"/>
                  </a:lnTo>
                  <a:lnTo>
                    <a:pt x="4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4" y="2184"/>
                  </a:lnTo>
                  <a:lnTo>
                    <a:pt x="4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4" y="2160"/>
                  </a:lnTo>
                  <a:lnTo>
                    <a:pt x="4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4" y="2135"/>
                  </a:lnTo>
                  <a:lnTo>
                    <a:pt x="4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4" y="2111"/>
                  </a:lnTo>
                  <a:lnTo>
                    <a:pt x="4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4" y="2087"/>
                  </a:lnTo>
                  <a:lnTo>
                    <a:pt x="4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4" y="2038"/>
                  </a:lnTo>
                  <a:lnTo>
                    <a:pt x="4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4" y="2014"/>
                  </a:lnTo>
                  <a:lnTo>
                    <a:pt x="4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4" y="1990"/>
                  </a:lnTo>
                  <a:lnTo>
                    <a:pt x="4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4" y="1966"/>
                  </a:lnTo>
                  <a:lnTo>
                    <a:pt x="4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4" y="1941"/>
                  </a:lnTo>
                  <a:lnTo>
                    <a:pt x="4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4" y="1917"/>
                  </a:lnTo>
                  <a:lnTo>
                    <a:pt x="4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4" y="1893"/>
                  </a:lnTo>
                  <a:lnTo>
                    <a:pt x="4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4" y="1868"/>
                  </a:lnTo>
                  <a:lnTo>
                    <a:pt x="4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4" y="1844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4" y="1820"/>
                  </a:lnTo>
                  <a:lnTo>
                    <a:pt x="4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4" y="1796"/>
                  </a:lnTo>
                  <a:lnTo>
                    <a:pt x="4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4" y="1771"/>
                  </a:lnTo>
                  <a:lnTo>
                    <a:pt x="4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4" y="1747"/>
                  </a:lnTo>
                  <a:lnTo>
                    <a:pt x="4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4" y="1723"/>
                  </a:lnTo>
                  <a:lnTo>
                    <a:pt x="4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4" y="1699"/>
                  </a:lnTo>
                  <a:lnTo>
                    <a:pt x="4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4" y="1674"/>
                  </a:lnTo>
                  <a:lnTo>
                    <a:pt x="4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4" y="1626"/>
                  </a:lnTo>
                  <a:lnTo>
                    <a:pt x="4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4" y="1601"/>
                  </a:lnTo>
                  <a:lnTo>
                    <a:pt x="4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4" y="1577"/>
                  </a:lnTo>
                  <a:lnTo>
                    <a:pt x="4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4" y="1553"/>
                  </a:lnTo>
                  <a:lnTo>
                    <a:pt x="4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4" y="1529"/>
                  </a:lnTo>
                  <a:lnTo>
                    <a:pt x="4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4" y="1504"/>
                  </a:lnTo>
                  <a:lnTo>
                    <a:pt x="4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4" y="1480"/>
                  </a:lnTo>
                  <a:lnTo>
                    <a:pt x="4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4" y="1456"/>
                  </a:lnTo>
                  <a:lnTo>
                    <a:pt x="4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4" y="1432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4" y="1407"/>
                  </a:lnTo>
                  <a:lnTo>
                    <a:pt x="4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4" y="1383"/>
                  </a:lnTo>
                  <a:lnTo>
                    <a:pt x="4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4" y="1359"/>
                  </a:lnTo>
                  <a:lnTo>
                    <a:pt x="4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4" y="1335"/>
                  </a:lnTo>
                  <a:lnTo>
                    <a:pt x="4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4" y="1310"/>
                  </a:lnTo>
                  <a:lnTo>
                    <a:pt x="4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4" y="1286"/>
                  </a:lnTo>
                  <a:lnTo>
                    <a:pt x="4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4" y="1262"/>
                  </a:lnTo>
                  <a:lnTo>
                    <a:pt x="4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4" y="1213"/>
                  </a:lnTo>
                  <a:lnTo>
                    <a:pt x="4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4" y="1189"/>
                  </a:lnTo>
                  <a:lnTo>
                    <a:pt x="4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4" y="1165"/>
                  </a:lnTo>
                  <a:lnTo>
                    <a:pt x="4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4" y="1140"/>
                  </a:lnTo>
                  <a:lnTo>
                    <a:pt x="4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4" y="1116"/>
                  </a:lnTo>
                  <a:lnTo>
                    <a:pt x="4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4" y="1092"/>
                  </a:lnTo>
                  <a:lnTo>
                    <a:pt x="4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4" y="1068"/>
                  </a:lnTo>
                  <a:lnTo>
                    <a:pt x="4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4" y="1043"/>
                  </a:lnTo>
                  <a:lnTo>
                    <a:pt x="4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4" y="1019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4" y="995"/>
                  </a:lnTo>
                  <a:lnTo>
                    <a:pt x="4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4" y="970"/>
                  </a:lnTo>
                  <a:lnTo>
                    <a:pt x="4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4" y="946"/>
                  </a:lnTo>
                  <a:lnTo>
                    <a:pt x="4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4" y="922"/>
                  </a:lnTo>
                  <a:lnTo>
                    <a:pt x="4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4" y="898"/>
                  </a:lnTo>
                  <a:lnTo>
                    <a:pt x="4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4" y="873"/>
                  </a:lnTo>
                  <a:lnTo>
                    <a:pt x="4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4" y="849"/>
                  </a:lnTo>
                  <a:lnTo>
                    <a:pt x="4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4" y="801"/>
                  </a:lnTo>
                  <a:lnTo>
                    <a:pt x="4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4" y="776"/>
                  </a:lnTo>
                  <a:lnTo>
                    <a:pt x="4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4" y="752"/>
                  </a:lnTo>
                  <a:lnTo>
                    <a:pt x="4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4" y="728"/>
                  </a:lnTo>
                  <a:lnTo>
                    <a:pt x="4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4" y="703"/>
                  </a:lnTo>
                  <a:lnTo>
                    <a:pt x="4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4" y="679"/>
                  </a:lnTo>
                  <a:lnTo>
                    <a:pt x="4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4" y="655"/>
                  </a:lnTo>
                  <a:lnTo>
                    <a:pt x="4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4" y="631"/>
                  </a:lnTo>
                  <a:lnTo>
                    <a:pt x="4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4" y="606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4" y="582"/>
                  </a:lnTo>
                  <a:lnTo>
                    <a:pt x="4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4" y="558"/>
                  </a:lnTo>
                  <a:lnTo>
                    <a:pt x="4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4" y="534"/>
                  </a:lnTo>
                  <a:lnTo>
                    <a:pt x="4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4" y="509"/>
                  </a:lnTo>
                  <a:lnTo>
                    <a:pt x="4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4" y="485"/>
                  </a:lnTo>
                  <a:lnTo>
                    <a:pt x="4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4" y="461"/>
                  </a:lnTo>
                  <a:lnTo>
                    <a:pt x="4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4" y="437"/>
                  </a:lnTo>
                  <a:lnTo>
                    <a:pt x="4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4" y="388"/>
                  </a:lnTo>
                  <a:lnTo>
                    <a:pt x="4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4" y="364"/>
                  </a:lnTo>
                  <a:lnTo>
                    <a:pt x="4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4" y="339"/>
                  </a:lnTo>
                  <a:lnTo>
                    <a:pt x="4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4" y="315"/>
                  </a:lnTo>
                  <a:lnTo>
                    <a:pt x="4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4" y="291"/>
                  </a:lnTo>
                  <a:lnTo>
                    <a:pt x="4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4" y="267"/>
                  </a:lnTo>
                  <a:lnTo>
                    <a:pt x="4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4" y="242"/>
                  </a:lnTo>
                  <a:lnTo>
                    <a:pt x="4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4" y="218"/>
                  </a:lnTo>
                  <a:lnTo>
                    <a:pt x="4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4" y="194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4" y="170"/>
                  </a:lnTo>
                  <a:lnTo>
                    <a:pt x="4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4" y="145"/>
                  </a:lnTo>
                  <a:lnTo>
                    <a:pt x="4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4" y="121"/>
                  </a:lnTo>
                  <a:lnTo>
                    <a:pt x="4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4" y="97"/>
                  </a:lnTo>
                  <a:lnTo>
                    <a:pt x="4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4" y="72"/>
                  </a:lnTo>
                  <a:lnTo>
                    <a:pt x="4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4" y="48"/>
                  </a:lnTo>
                  <a:lnTo>
                    <a:pt x="4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4" y="24"/>
                  </a:lnTo>
                  <a:lnTo>
                    <a:pt x="4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Line 152">
              <a:extLst>
                <a:ext uri="{FF2B5EF4-FFF2-40B4-BE49-F238E27FC236}">
                  <a16:creationId xmlns:a16="http://schemas.microsoft.com/office/drawing/2014/main" id="{6A27D582-AB35-43F6-B59E-FC62BE700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4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" name="Line 153">
              <a:extLst>
                <a:ext uri="{FF2B5EF4-FFF2-40B4-BE49-F238E27FC236}">
                  <a16:creationId xmlns:a16="http://schemas.microsoft.com/office/drawing/2014/main" id="{84A8B76F-0D4B-453A-9200-9B7E61FD8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Rectangle 154">
              <a:extLst>
                <a:ext uri="{FF2B5EF4-FFF2-40B4-BE49-F238E27FC236}">
                  <a16:creationId xmlns:a16="http://schemas.microsoft.com/office/drawing/2014/main" id="{6A5A7294-116D-4DAA-A4C3-C0A5BC43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2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1" name="Freeform 155">
              <a:extLst>
                <a:ext uri="{FF2B5EF4-FFF2-40B4-BE49-F238E27FC236}">
                  <a16:creationId xmlns:a16="http://schemas.microsoft.com/office/drawing/2014/main" id="{EF79439E-C669-4A8A-B362-1F2B511115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7" y="868"/>
              <a:ext cx="4" cy="2536"/>
            </a:xfrm>
            <a:custGeom>
              <a:avLst/>
              <a:gdLst>
                <a:gd name="T0" fmla="*/ 4 w 4"/>
                <a:gd name="T1" fmla="*/ 2512 h 2536"/>
                <a:gd name="T2" fmla="*/ 4 w 4"/>
                <a:gd name="T3" fmla="*/ 2451 h 2536"/>
                <a:gd name="T4" fmla="*/ 0 w 4"/>
                <a:gd name="T5" fmla="*/ 2402 h 2536"/>
                <a:gd name="T6" fmla="*/ 0 w 4"/>
                <a:gd name="T7" fmla="*/ 2366 h 2536"/>
                <a:gd name="T8" fmla="*/ 0 w 4"/>
                <a:gd name="T9" fmla="*/ 2342 h 2536"/>
                <a:gd name="T10" fmla="*/ 4 w 4"/>
                <a:gd name="T11" fmla="*/ 2293 h 2536"/>
                <a:gd name="T12" fmla="*/ 4 w 4"/>
                <a:gd name="T13" fmla="*/ 2233 h 2536"/>
                <a:gd name="T14" fmla="*/ 0 w 4"/>
                <a:gd name="T15" fmla="*/ 2184 h 2536"/>
                <a:gd name="T16" fmla="*/ 0 w 4"/>
                <a:gd name="T17" fmla="*/ 2148 h 2536"/>
                <a:gd name="T18" fmla="*/ 0 w 4"/>
                <a:gd name="T19" fmla="*/ 2123 h 2536"/>
                <a:gd name="T20" fmla="*/ 4 w 4"/>
                <a:gd name="T21" fmla="*/ 2075 h 2536"/>
                <a:gd name="T22" fmla="*/ 4 w 4"/>
                <a:gd name="T23" fmla="*/ 2014 h 2536"/>
                <a:gd name="T24" fmla="*/ 0 w 4"/>
                <a:gd name="T25" fmla="*/ 1966 h 2536"/>
                <a:gd name="T26" fmla="*/ 0 w 4"/>
                <a:gd name="T27" fmla="*/ 1929 h 2536"/>
                <a:gd name="T28" fmla="*/ 0 w 4"/>
                <a:gd name="T29" fmla="*/ 1905 h 2536"/>
                <a:gd name="T30" fmla="*/ 4 w 4"/>
                <a:gd name="T31" fmla="*/ 1856 h 2536"/>
                <a:gd name="T32" fmla="*/ 4 w 4"/>
                <a:gd name="T33" fmla="*/ 1796 h 2536"/>
                <a:gd name="T34" fmla="*/ 0 w 4"/>
                <a:gd name="T35" fmla="*/ 1747 h 2536"/>
                <a:gd name="T36" fmla="*/ 0 w 4"/>
                <a:gd name="T37" fmla="*/ 1711 h 2536"/>
                <a:gd name="T38" fmla="*/ 0 w 4"/>
                <a:gd name="T39" fmla="*/ 1686 h 2536"/>
                <a:gd name="T40" fmla="*/ 4 w 4"/>
                <a:gd name="T41" fmla="*/ 1638 h 2536"/>
                <a:gd name="T42" fmla="*/ 4 w 4"/>
                <a:gd name="T43" fmla="*/ 1577 h 2536"/>
                <a:gd name="T44" fmla="*/ 0 w 4"/>
                <a:gd name="T45" fmla="*/ 1529 h 2536"/>
                <a:gd name="T46" fmla="*/ 0 w 4"/>
                <a:gd name="T47" fmla="*/ 1492 h 2536"/>
                <a:gd name="T48" fmla="*/ 0 w 4"/>
                <a:gd name="T49" fmla="*/ 1468 h 2536"/>
                <a:gd name="T50" fmla="*/ 4 w 4"/>
                <a:gd name="T51" fmla="*/ 1419 h 2536"/>
                <a:gd name="T52" fmla="*/ 4 w 4"/>
                <a:gd name="T53" fmla="*/ 1359 h 2536"/>
                <a:gd name="T54" fmla="*/ 0 w 4"/>
                <a:gd name="T55" fmla="*/ 1310 h 2536"/>
                <a:gd name="T56" fmla="*/ 0 w 4"/>
                <a:gd name="T57" fmla="*/ 1274 h 2536"/>
                <a:gd name="T58" fmla="*/ 0 w 4"/>
                <a:gd name="T59" fmla="*/ 1250 h 2536"/>
                <a:gd name="T60" fmla="*/ 4 w 4"/>
                <a:gd name="T61" fmla="*/ 1201 h 2536"/>
                <a:gd name="T62" fmla="*/ 4 w 4"/>
                <a:gd name="T63" fmla="*/ 1140 h 2536"/>
                <a:gd name="T64" fmla="*/ 0 w 4"/>
                <a:gd name="T65" fmla="*/ 1092 h 2536"/>
                <a:gd name="T66" fmla="*/ 0 w 4"/>
                <a:gd name="T67" fmla="*/ 1055 h 2536"/>
                <a:gd name="T68" fmla="*/ 0 w 4"/>
                <a:gd name="T69" fmla="*/ 1031 h 2536"/>
                <a:gd name="T70" fmla="*/ 4 w 4"/>
                <a:gd name="T71" fmla="*/ 983 h 2536"/>
                <a:gd name="T72" fmla="*/ 4 w 4"/>
                <a:gd name="T73" fmla="*/ 922 h 2536"/>
                <a:gd name="T74" fmla="*/ 0 w 4"/>
                <a:gd name="T75" fmla="*/ 873 h 2536"/>
                <a:gd name="T76" fmla="*/ 0 w 4"/>
                <a:gd name="T77" fmla="*/ 837 h 2536"/>
                <a:gd name="T78" fmla="*/ 0 w 4"/>
                <a:gd name="T79" fmla="*/ 813 h 2536"/>
                <a:gd name="T80" fmla="*/ 4 w 4"/>
                <a:gd name="T81" fmla="*/ 764 h 2536"/>
                <a:gd name="T82" fmla="*/ 4 w 4"/>
                <a:gd name="T83" fmla="*/ 703 h 2536"/>
                <a:gd name="T84" fmla="*/ 0 w 4"/>
                <a:gd name="T85" fmla="*/ 655 h 2536"/>
                <a:gd name="T86" fmla="*/ 0 w 4"/>
                <a:gd name="T87" fmla="*/ 619 h 2536"/>
                <a:gd name="T88" fmla="*/ 0 w 4"/>
                <a:gd name="T89" fmla="*/ 594 h 2536"/>
                <a:gd name="T90" fmla="*/ 4 w 4"/>
                <a:gd name="T91" fmla="*/ 546 h 2536"/>
                <a:gd name="T92" fmla="*/ 4 w 4"/>
                <a:gd name="T93" fmla="*/ 485 h 2536"/>
                <a:gd name="T94" fmla="*/ 0 w 4"/>
                <a:gd name="T95" fmla="*/ 437 h 2536"/>
                <a:gd name="T96" fmla="*/ 0 w 4"/>
                <a:gd name="T97" fmla="*/ 400 h 2536"/>
                <a:gd name="T98" fmla="*/ 0 w 4"/>
                <a:gd name="T99" fmla="*/ 376 h 2536"/>
                <a:gd name="T100" fmla="*/ 4 w 4"/>
                <a:gd name="T101" fmla="*/ 327 h 2536"/>
                <a:gd name="T102" fmla="*/ 4 w 4"/>
                <a:gd name="T103" fmla="*/ 267 h 2536"/>
                <a:gd name="T104" fmla="*/ 0 w 4"/>
                <a:gd name="T105" fmla="*/ 218 h 2536"/>
                <a:gd name="T106" fmla="*/ 0 w 4"/>
                <a:gd name="T107" fmla="*/ 182 h 2536"/>
                <a:gd name="T108" fmla="*/ 0 w 4"/>
                <a:gd name="T109" fmla="*/ 157 h 2536"/>
                <a:gd name="T110" fmla="*/ 4 w 4"/>
                <a:gd name="T111" fmla="*/ 109 h 2536"/>
                <a:gd name="T112" fmla="*/ 4 w 4"/>
                <a:gd name="T113" fmla="*/ 48 h 2536"/>
                <a:gd name="T114" fmla="*/ 0 w 4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536">
                  <a:moveTo>
                    <a:pt x="0" y="2536"/>
                  </a:moveTo>
                  <a:lnTo>
                    <a:pt x="0" y="2524"/>
                  </a:lnTo>
                  <a:lnTo>
                    <a:pt x="4" y="2524"/>
                  </a:lnTo>
                  <a:lnTo>
                    <a:pt x="4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4" y="2500"/>
                  </a:lnTo>
                  <a:lnTo>
                    <a:pt x="4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4" y="2475"/>
                  </a:lnTo>
                  <a:lnTo>
                    <a:pt x="4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4" y="2451"/>
                  </a:lnTo>
                  <a:lnTo>
                    <a:pt x="4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4" y="2427"/>
                  </a:lnTo>
                  <a:lnTo>
                    <a:pt x="4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4" y="2402"/>
                  </a:lnTo>
                  <a:lnTo>
                    <a:pt x="4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4" y="2378"/>
                  </a:lnTo>
                  <a:lnTo>
                    <a:pt x="4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4" y="2354"/>
                  </a:lnTo>
                  <a:lnTo>
                    <a:pt x="4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4" y="2330"/>
                  </a:lnTo>
                  <a:lnTo>
                    <a:pt x="4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4" y="2305"/>
                  </a:lnTo>
                  <a:lnTo>
                    <a:pt x="4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4" y="2281"/>
                  </a:lnTo>
                  <a:lnTo>
                    <a:pt x="4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4" y="2257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4" y="2233"/>
                  </a:lnTo>
                  <a:lnTo>
                    <a:pt x="4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4" y="2208"/>
                  </a:lnTo>
                  <a:lnTo>
                    <a:pt x="4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4" y="2184"/>
                  </a:lnTo>
                  <a:lnTo>
                    <a:pt x="4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4" y="2160"/>
                  </a:lnTo>
                  <a:lnTo>
                    <a:pt x="4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4" y="2135"/>
                  </a:lnTo>
                  <a:lnTo>
                    <a:pt x="4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4" y="2111"/>
                  </a:lnTo>
                  <a:lnTo>
                    <a:pt x="4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4" y="2087"/>
                  </a:lnTo>
                  <a:lnTo>
                    <a:pt x="4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4" y="2038"/>
                  </a:lnTo>
                  <a:lnTo>
                    <a:pt x="4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4" y="2014"/>
                  </a:lnTo>
                  <a:lnTo>
                    <a:pt x="4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4" y="1990"/>
                  </a:lnTo>
                  <a:lnTo>
                    <a:pt x="4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4" y="1966"/>
                  </a:lnTo>
                  <a:lnTo>
                    <a:pt x="4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4" y="1941"/>
                  </a:lnTo>
                  <a:lnTo>
                    <a:pt x="4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4" y="1917"/>
                  </a:lnTo>
                  <a:lnTo>
                    <a:pt x="4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4" y="1893"/>
                  </a:lnTo>
                  <a:lnTo>
                    <a:pt x="4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4" y="1868"/>
                  </a:lnTo>
                  <a:lnTo>
                    <a:pt x="4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4" y="1844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4" y="1820"/>
                  </a:lnTo>
                  <a:lnTo>
                    <a:pt x="4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4" y="1796"/>
                  </a:lnTo>
                  <a:lnTo>
                    <a:pt x="4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4" y="1771"/>
                  </a:lnTo>
                  <a:lnTo>
                    <a:pt x="4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4" y="1747"/>
                  </a:lnTo>
                  <a:lnTo>
                    <a:pt x="4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4" y="1723"/>
                  </a:lnTo>
                  <a:lnTo>
                    <a:pt x="4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4" y="1699"/>
                  </a:lnTo>
                  <a:lnTo>
                    <a:pt x="4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4" y="1674"/>
                  </a:lnTo>
                  <a:lnTo>
                    <a:pt x="4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4" y="1626"/>
                  </a:lnTo>
                  <a:lnTo>
                    <a:pt x="4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4" y="1601"/>
                  </a:lnTo>
                  <a:lnTo>
                    <a:pt x="4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4" y="1577"/>
                  </a:lnTo>
                  <a:lnTo>
                    <a:pt x="4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4" y="1553"/>
                  </a:lnTo>
                  <a:lnTo>
                    <a:pt x="4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4" y="1529"/>
                  </a:lnTo>
                  <a:lnTo>
                    <a:pt x="4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4" y="1504"/>
                  </a:lnTo>
                  <a:lnTo>
                    <a:pt x="4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4" y="1480"/>
                  </a:lnTo>
                  <a:lnTo>
                    <a:pt x="4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4" y="1456"/>
                  </a:lnTo>
                  <a:lnTo>
                    <a:pt x="4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4" y="1432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4" y="1407"/>
                  </a:lnTo>
                  <a:lnTo>
                    <a:pt x="4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4" y="1383"/>
                  </a:lnTo>
                  <a:lnTo>
                    <a:pt x="4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4" y="1359"/>
                  </a:lnTo>
                  <a:lnTo>
                    <a:pt x="4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4" y="1335"/>
                  </a:lnTo>
                  <a:lnTo>
                    <a:pt x="4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4" y="1310"/>
                  </a:lnTo>
                  <a:lnTo>
                    <a:pt x="4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4" y="1286"/>
                  </a:lnTo>
                  <a:lnTo>
                    <a:pt x="4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4" y="1262"/>
                  </a:lnTo>
                  <a:lnTo>
                    <a:pt x="4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4" y="1213"/>
                  </a:lnTo>
                  <a:lnTo>
                    <a:pt x="4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4" y="1189"/>
                  </a:lnTo>
                  <a:lnTo>
                    <a:pt x="4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4" y="1165"/>
                  </a:lnTo>
                  <a:lnTo>
                    <a:pt x="4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4" y="1140"/>
                  </a:lnTo>
                  <a:lnTo>
                    <a:pt x="4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4" y="1116"/>
                  </a:lnTo>
                  <a:lnTo>
                    <a:pt x="4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4" y="1092"/>
                  </a:lnTo>
                  <a:lnTo>
                    <a:pt x="4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4" y="1068"/>
                  </a:lnTo>
                  <a:lnTo>
                    <a:pt x="4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4" y="1043"/>
                  </a:lnTo>
                  <a:lnTo>
                    <a:pt x="4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4" y="1019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4" y="995"/>
                  </a:lnTo>
                  <a:lnTo>
                    <a:pt x="4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4" y="970"/>
                  </a:lnTo>
                  <a:lnTo>
                    <a:pt x="4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4" y="946"/>
                  </a:lnTo>
                  <a:lnTo>
                    <a:pt x="4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4" y="922"/>
                  </a:lnTo>
                  <a:lnTo>
                    <a:pt x="4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4" y="898"/>
                  </a:lnTo>
                  <a:lnTo>
                    <a:pt x="4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4" y="873"/>
                  </a:lnTo>
                  <a:lnTo>
                    <a:pt x="4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4" y="849"/>
                  </a:lnTo>
                  <a:lnTo>
                    <a:pt x="4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4" y="801"/>
                  </a:lnTo>
                  <a:lnTo>
                    <a:pt x="4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4" y="776"/>
                  </a:lnTo>
                  <a:lnTo>
                    <a:pt x="4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4" y="752"/>
                  </a:lnTo>
                  <a:lnTo>
                    <a:pt x="4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4" y="728"/>
                  </a:lnTo>
                  <a:lnTo>
                    <a:pt x="4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4" y="703"/>
                  </a:lnTo>
                  <a:lnTo>
                    <a:pt x="4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4" y="679"/>
                  </a:lnTo>
                  <a:lnTo>
                    <a:pt x="4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4" y="655"/>
                  </a:lnTo>
                  <a:lnTo>
                    <a:pt x="4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4" y="631"/>
                  </a:lnTo>
                  <a:lnTo>
                    <a:pt x="4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4" y="606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4" y="582"/>
                  </a:lnTo>
                  <a:lnTo>
                    <a:pt x="4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4" y="558"/>
                  </a:lnTo>
                  <a:lnTo>
                    <a:pt x="4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4" y="534"/>
                  </a:lnTo>
                  <a:lnTo>
                    <a:pt x="4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4" y="509"/>
                  </a:lnTo>
                  <a:lnTo>
                    <a:pt x="4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4" y="485"/>
                  </a:lnTo>
                  <a:lnTo>
                    <a:pt x="4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4" y="461"/>
                  </a:lnTo>
                  <a:lnTo>
                    <a:pt x="4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4" y="437"/>
                  </a:lnTo>
                  <a:lnTo>
                    <a:pt x="4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4" y="388"/>
                  </a:lnTo>
                  <a:lnTo>
                    <a:pt x="4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4" y="364"/>
                  </a:lnTo>
                  <a:lnTo>
                    <a:pt x="4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4" y="339"/>
                  </a:lnTo>
                  <a:lnTo>
                    <a:pt x="4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4" y="315"/>
                  </a:lnTo>
                  <a:lnTo>
                    <a:pt x="4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4" y="291"/>
                  </a:lnTo>
                  <a:lnTo>
                    <a:pt x="4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4" y="267"/>
                  </a:lnTo>
                  <a:lnTo>
                    <a:pt x="4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4" y="242"/>
                  </a:lnTo>
                  <a:lnTo>
                    <a:pt x="4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4" y="218"/>
                  </a:lnTo>
                  <a:lnTo>
                    <a:pt x="4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4" y="194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4" y="170"/>
                  </a:lnTo>
                  <a:lnTo>
                    <a:pt x="4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4" y="145"/>
                  </a:lnTo>
                  <a:lnTo>
                    <a:pt x="4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4" y="121"/>
                  </a:lnTo>
                  <a:lnTo>
                    <a:pt x="4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4" y="97"/>
                  </a:lnTo>
                  <a:lnTo>
                    <a:pt x="4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4" y="72"/>
                  </a:lnTo>
                  <a:lnTo>
                    <a:pt x="4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4" y="48"/>
                  </a:lnTo>
                  <a:lnTo>
                    <a:pt x="4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4" y="24"/>
                  </a:lnTo>
                  <a:lnTo>
                    <a:pt x="4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52A7C02F-6D78-466F-86BF-2B3CCBF27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9B7B17A7-12CB-417C-B64D-3327A07CE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9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" name="Rectangle 158">
              <a:extLst>
                <a:ext uri="{FF2B5EF4-FFF2-40B4-BE49-F238E27FC236}">
                  <a16:creationId xmlns:a16="http://schemas.microsoft.com/office/drawing/2014/main" id="{6A5BE856-749C-40FB-95FF-4F5257170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3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5248EBD7-BF4F-4E74-9266-5F7267995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8" y="868"/>
              <a:ext cx="4" cy="2536"/>
            </a:xfrm>
            <a:custGeom>
              <a:avLst/>
              <a:gdLst>
                <a:gd name="T0" fmla="*/ 4 w 4"/>
                <a:gd name="T1" fmla="*/ 2512 h 2536"/>
                <a:gd name="T2" fmla="*/ 4 w 4"/>
                <a:gd name="T3" fmla="*/ 2451 h 2536"/>
                <a:gd name="T4" fmla="*/ 0 w 4"/>
                <a:gd name="T5" fmla="*/ 2402 h 2536"/>
                <a:gd name="T6" fmla="*/ 0 w 4"/>
                <a:gd name="T7" fmla="*/ 2366 h 2536"/>
                <a:gd name="T8" fmla="*/ 0 w 4"/>
                <a:gd name="T9" fmla="*/ 2342 h 2536"/>
                <a:gd name="T10" fmla="*/ 4 w 4"/>
                <a:gd name="T11" fmla="*/ 2293 h 2536"/>
                <a:gd name="T12" fmla="*/ 4 w 4"/>
                <a:gd name="T13" fmla="*/ 2233 h 2536"/>
                <a:gd name="T14" fmla="*/ 0 w 4"/>
                <a:gd name="T15" fmla="*/ 2184 h 2536"/>
                <a:gd name="T16" fmla="*/ 0 w 4"/>
                <a:gd name="T17" fmla="*/ 2148 h 2536"/>
                <a:gd name="T18" fmla="*/ 0 w 4"/>
                <a:gd name="T19" fmla="*/ 2123 h 2536"/>
                <a:gd name="T20" fmla="*/ 4 w 4"/>
                <a:gd name="T21" fmla="*/ 2075 h 2536"/>
                <a:gd name="T22" fmla="*/ 4 w 4"/>
                <a:gd name="T23" fmla="*/ 2014 h 2536"/>
                <a:gd name="T24" fmla="*/ 0 w 4"/>
                <a:gd name="T25" fmla="*/ 1966 h 2536"/>
                <a:gd name="T26" fmla="*/ 0 w 4"/>
                <a:gd name="T27" fmla="*/ 1929 h 2536"/>
                <a:gd name="T28" fmla="*/ 0 w 4"/>
                <a:gd name="T29" fmla="*/ 1905 h 2536"/>
                <a:gd name="T30" fmla="*/ 4 w 4"/>
                <a:gd name="T31" fmla="*/ 1856 h 2536"/>
                <a:gd name="T32" fmla="*/ 4 w 4"/>
                <a:gd name="T33" fmla="*/ 1796 h 2536"/>
                <a:gd name="T34" fmla="*/ 0 w 4"/>
                <a:gd name="T35" fmla="*/ 1747 h 2536"/>
                <a:gd name="T36" fmla="*/ 0 w 4"/>
                <a:gd name="T37" fmla="*/ 1711 h 2536"/>
                <a:gd name="T38" fmla="*/ 0 w 4"/>
                <a:gd name="T39" fmla="*/ 1686 h 2536"/>
                <a:gd name="T40" fmla="*/ 4 w 4"/>
                <a:gd name="T41" fmla="*/ 1638 h 2536"/>
                <a:gd name="T42" fmla="*/ 4 w 4"/>
                <a:gd name="T43" fmla="*/ 1577 h 2536"/>
                <a:gd name="T44" fmla="*/ 0 w 4"/>
                <a:gd name="T45" fmla="*/ 1529 h 2536"/>
                <a:gd name="T46" fmla="*/ 0 w 4"/>
                <a:gd name="T47" fmla="*/ 1492 h 2536"/>
                <a:gd name="T48" fmla="*/ 0 w 4"/>
                <a:gd name="T49" fmla="*/ 1468 h 2536"/>
                <a:gd name="T50" fmla="*/ 4 w 4"/>
                <a:gd name="T51" fmla="*/ 1419 h 2536"/>
                <a:gd name="T52" fmla="*/ 4 w 4"/>
                <a:gd name="T53" fmla="*/ 1359 h 2536"/>
                <a:gd name="T54" fmla="*/ 0 w 4"/>
                <a:gd name="T55" fmla="*/ 1310 h 2536"/>
                <a:gd name="T56" fmla="*/ 0 w 4"/>
                <a:gd name="T57" fmla="*/ 1274 h 2536"/>
                <a:gd name="T58" fmla="*/ 0 w 4"/>
                <a:gd name="T59" fmla="*/ 1250 h 2536"/>
                <a:gd name="T60" fmla="*/ 4 w 4"/>
                <a:gd name="T61" fmla="*/ 1201 h 2536"/>
                <a:gd name="T62" fmla="*/ 4 w 4"/>
                <a:gd name="T63" fmla="*/ 1140 h 2536"/>
                <a:gd name="T64" fmla="*/ 0 w 4"/>
                <a:gd name="T65" fmla="*/ 1092 h 2536"/>
                <a:gd name="T66" fmla="*/ 0 w 4"/>
                <a:gd name="T67" fmla="*/ 1055 h 2536"/>
                <a:gd name="T68" fmla="*/ 0 w 4"/>
                <a:gd name="T69" fmla="*/ 1031 h 2536"/>
                <a:gd name="T70" fmla="*/ 4 w 4"/>
                <a:gd name="T71" fmla="*/ 983 h 2536"/>
                <a:gd name="T72" fmla="*/ 4 w 4"/>
                <a:gd name="T73" fmla="*/ 922 h 2536"/>
                <a:gd name="T74" fmla="*/ 0 w 4"/>
                <a:gd name="T75" fmla="*/ 873 h 2536"/>
                <a:gd name="T76" fmla="*/ 0 w 4"/>
                <a:gd name="T77" fmla="*/ 837 h 2536"/>
                <a:gd name="T78" fmla="*/ 0 w 4"/>
                <a:gd name="T79" fmla="*/ 813 h 2536"/>
                <a:gd name="T80" fmla="*/ 4 w 4"/>
                <a:gd name="T81" fmla="*/ 764 h 2536"/>
                <a:gd name="T82" fmla="*/ 4 w 4"/>
                <a:gd name="T83" fmla="*/ 703 h 2536"/>
                <a:gd name="T84" fmla="*/ 0 w 4"/>
                <a:gd name="T85" fmla="*/ 655 h 2536"/>
                <a:gd name="T86" fmla="*/ 0 w 4"/>
                <a:gd name="T87" fmla="*/ 619 h 2536"/>
                <a:gd name="T88" fmla="*/ 0 w 4"/>
                <a:gd name="T89" fmla="*/ 594 h 2536"/>
                <a:gd name="T90" fmla="*/ 4 w 4"/>
                <a:gd name="T91" fmla="*/ 546 h 2536"/>
                <a:gd name="T92" fmla="*/ 4 w 4"/>
                <a:gd name="T93" fmla="*/ 485 h 2536"/>
                <a:gd name="T94" fmla="*/ 0 w 4"/>
                <a:gd name="T95" fmla="*/ 437 h 2536"/>
                <a:gd name="T96" fmla="*/ 0 w 4"/>
                <a:gd name="T97" fmla="*/ 400 h 2536"/>
                <a:gd name="T98" fmla="*/ 0 w 4"/>
                <a:gd name="T99" fmla="*/ 376 h 2536"/>
                <a:gd name="T100" fmla="*/ 4 w 4"/>
                <a:gd name="T101" fmla="*/ 327 h 2536"/>
                <a:gd name="T102" fmla="*/ 4 w 4"/>
                <a:gd name="T103" fmla="*/ 267 h 2536"/>
                <a:gd name="T104" fmla="*/ 0 w 4"/>
                <a:gd name="T105" fmla="*/ 218 h 2536"/>
                <a:gd name="T106" fmla="*/ 0 w 4"/>
                <a:gd name="T107" fmla="*/ 182 h 2536"/>
                <a:gd name="T108" fmla="*/ 0 w 4"/>
                <a:gd name="T109" fmla="*/ 157 h 2536"/>
                <a:gd name="T110" fmla="*/ 4 w 4"/>
                <a:gd name="T111" fmla="*/ 109 h 2536"/>
                <a:gd name="T112" fmla="*/ 4 w 4"/>
                <a:gd name="T113" fmla="*/ 48 h 2536"/>
                <a:gd name="T114" fmla="*/ 0 w 4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536">
                  <a:moveTo>
                    <a:pt x="0" y="2536"/>
                  </a:moveTo>
                  <a:lnTo>
                    <a:pt x="0" y="2524"/>
                  </a:lnTo>
                  <a:lnTo>
                    <a:pt x="4" y="2524"/>
                  </a:lnTo>
                  <a:lnTo>
                    <a:pt x="4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4" y="2500"/>
                  </a:lnTo>
                  <a:lnTo>
                    <a:pt x="4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4" y="2475"/>
                  </a:lnTo>
                  <a:lnTo>
                    <a:pt x="4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4" y="2451"/>
                  </a:lnTo>
                  <a:lnTo>
                    <a:pt x="4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4" y="2427"/>
                  </a:lnTo>
                  <a:lnTo>
                    <a:pt x="4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4" y="2402"/>
                  </a:lnTo>
                  <a:lnTo>
                    <a:pt x="4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4" y="2378"/>
                  </a:lnTo>
                  <a:lnTo>
                    <a:pt x="4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4" y="2354"/>
                  </a:lnTo>
                  <a:lnTo>
                    <a:pt x="4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4" y="2330"/>
                  </a:lnTo>
                  <a:lnTo>
                    <a:pt x="4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4" y="2305"/>
                  </a:lnTo>
                  <a:lnTo>
                    <a:pt x="4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4" y="2281"/>
                  </a:lnTo>
                  <a:lnTo>
                    <a:pt x="4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4" y="2257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4" y="2233"/>
                  </a:lnTo>
                  <a:lnTo>
                    <a:pt x="4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4" y="2208"/>
                  </a:lnTo>
                  <a:lnTo>
                    <a:pt x="4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4" y="2184"/>
                  </a:lnTo>
                  <a:lnTo>
                    <a:pt x="4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4" y="2160"/>
                  </a:lnTo>
                  <a:lnTo>
                    <a:pt x="4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4" y="2135"/>
                  </a:lnTo>
                  <a:lnTo>
                    <a:pt x="4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4" y="2111"/>
                  </a:lnTo>
                  <a:lnTo>
                    <a:pt x="4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4" y="2087"/>
                  </a:lnTo>
                  <a:lnTo>
                    <a:pt x="4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4" y="2038"/>
                  </a:lnTo>
                  <a:lnTo>
                    <a:pt x="4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4" y="2014"/>
                  </a:lnTo>
                  <a:lnTo>
                    <a:pt x="4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4" y="1990"/>
                  </a:lnTo>
                  <a:lnTo>
                    <a:pt x="4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4" y="1966"/>
                  </a:lnTo>
                  <a:lnTo>
                    <a:pt x="4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4" y="1941"/>
                  </a:lnTo>
                  <a:lnTo>
                    <a:pt x="4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4" y="1917"/>
                  </a:lnTo>
                  <a:lnTo>
                    <a:pt x="4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4" y="1893"/>
                  </a:lnTo>
                  <a:lnTo>
                    <a:pt x="4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4" y="1868"/>
                  </a:lnTo>
                  <a:lnTo>
                    <a:pt x="4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4" y="1844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4" y="1820"/>
                  </a:lnTo>
                  <a:lnTo>
                    <a:pt x="4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4" y="1796"/>
                  </a:lnTo>
                  <a:lnTo>
                    <a:pt x="4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4" y="1771"/>
                  </a:lnTo>
                  <a:lnTo>
                    <a:pt x="4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4" y="1747"/>
                  </a:lnTo>
                  <a:lnTo>
                    <a:pt x="4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4" y="1723"/>
                  </a:lnTo>
                  <a:lnTo>
                    <a:pt x="4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4" y="1699"/>
                  </a:lnTo>
                  <a:lnTo>
                    <a:pt x="4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4" y="1674"/>
                  </a:lnTo>
                  <a:lnTo>
                    <a:pt x="4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4" y="1626"/>
                  </a:lnTo>
                  <a:lnTo>
                    <a:pt x="4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4" y="1601"/>
                  </a:lnTo>
                  <a:lnTo>
                    <a:pt x="4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4" y="1577"/>
                  </a:lnTo>
                  <a:lnTo>
                    <a:pt x="4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4" y="1553"/>
                  </a:lnTo>
                  <a:lnTo>
                    <a:pt x="4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4" y="1529"/>
                  </a:lnTo>
                  <a:lnTo>
                    <a:pt x="4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4" y="1504"/>
                  </a:lnTo>
                  <a:lnTo>
                    <a:pt x="4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4" y="1480"/>
                  </a:lnTo>
                  <a:lnTo>
                    <a:pt x="4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4" y="1456"/>
                  </a:lnTo>
                  <a:lnTo>
                    <a:pt x="4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4" y="1432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4" y="1407"/>
                  </a:lnTo>
                  <a:lnTo>
                    <a:pt x="4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4" y="1383"/>
                  </a:lnTo>
                  <a:lnTo>
                    <a:pt x="4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4" y="1359"/>
                  </a:lnTo>
                  <a:lnTo>
                    <a:pt x="4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4" y="1335"/>
                  </a:lnTo>
                  <a:lnTo>
                    <a:pt x="4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4" y="1310"/>
                  </a:lnTo>
                  <a:lnTo>
                    <a:pt x="4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4" y="1286"/>
                  </a:lnTo>
                  <a:lnTo>
                    <a:pt x="4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4" y="1262"/>
                  </a:lnTo>
                  <a:lnTo>
                    <a:pt x="4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4" y="1213"/>
                  </a:lnTo>
                  <a:lnTo>
                    <a:pt x="4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4" y="1189"/>
                  </a:lnTo>
                  <a:lnTo>
                    <a:pt x="4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4" y="1165"/>
                  </a:lnTo>
                  <a:lnTo>
                    <a:pt x="4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4" y="1140"/>
                  </a:lnTo>
                  <a:lnTo>
                    <a:pt x="4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4" y="1116"/>
                  </a:lnTo>
                  <a:lnTo>
                    <a:pt x="4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4" y="1092"/>
                  </a:lnTo>
                  <a:lnTo>
                    <a:pt x="4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4" y="1068"/>
                  </a:lnTo>
                  <a:lnTo>
                    <a:pt x="4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4" y="1043"/>
                  </a:lnTo>
                  <a:lnTo>
                    <a:pt x="4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4" y="1019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4" y="995"/>
                  </a:lnTo>
                  <a:lnTo>
                    <a:pt x="4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4" y="970"/>
                  </a:lnTo>
                  <a:lnTo>
                    <a:pt x="4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4" y="946"/>
                  </a:lnTo>
                  <a:lnTo>
                    <a:pt x="4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4" y="922"/>
                  </a:lnTo>
                  <a:lnTo>
                    <a:pt x="4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4" y="898"/>
                  </a:lnTo>
                  <a:lnTo>
                    <a:pt x="4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4" y="873"/>
                  </a:lnTo>
                  <a:lnTo>
                    <a:pt x="4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4" y="849"/>
                  </a:lnTo>
                  <a:lnTo>
                    <a:pt x="4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4" y="801"/>
                  </a:lnTo>
                  <a:lnTo>
                    <a:pt x="4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4" y="776"/>
                  </a:lnTo>
                  <a:lnTo>
                    <a:pt x="4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4" y="752"/>
                  </a:lnTo>
                  <a:lnTo>
                    <a:pt x="4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4" y="728"/>
                  </a:lnTo>
                  <a:lnTo>
                    <a:pt x="4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4" y="703"/>
                  </a:lnTo>
                  <a:lnTo>
                    <a:pt x="4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4" y="679"/>
                  </a:lnTo>
                  <a:lnTo>
                    <a:pt x="4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4" y="655"/>
                  </a:lnTo>
                  <a:lnTo>
                    <a:pt x="4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4" y="631"/>
                  </a:lnTo>
                  <a:lnTo>
                    <a:pt x="4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4" y="606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4" y="582"/>
                  </a:lnTo>
                  <a:lnTo>
                    <a:pt x="4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4" y="558"/>
                  </a:lnTo>
                  <a:lnTo>
                    <a:pt x="4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4" y="534"/>
                  </a:lnTo>
                  <a:lnTo>
                    <a:pt x="4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4" y="509"/>
                  </a:lnTo>
                  <a:lnTo>
                    <a:pt x="4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4" y="485"/>
                  </a:lnTo>
                  <a:lnTo>
                    <a:pt x="4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4" y="461"/>
                  </a:lnTo>
                  <a:lnTo>
                    <a:pt x="4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4" y="437"/>
                  </a:lnTo>
                  <a:lnTo>
                    <a:pt x="4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4" y="388"/>
                  </a:lnTo>
                  <a:lnTo>
                    <a:pt x="4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4" y="364"/>
                  </a:lnTo>
                  <a:lnTo>
                    <a:pt x="4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4" y="339"/>
                  </a:lnTo>
                  <a:lnTo>
                    <a:pt x="4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4" y="315"/>
                  </a:lnTo>
                  <a:lnTo>
                    <a:pt x="4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4" y="291"/>
                  </a:lnTo>
                  <a:lnTo>
                    <a:pt x="4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4" y="267"/>
                  </a:lnTo>
                  <a:lnTo>
                    <a:pt x="4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4" y="242"/>
                  </a:lnTo>
                  <a:lnTo>
                    <a:pt x="4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4" y="218"/>
                  </a:lnTo>
                  <a:lnTo>
                    <a:pt x="4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4" y="194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4" y="170"/>
                  </a:lnTo>
                  <a:lnTo>
                    <a:pt x="4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4" y="145"/>
                  </a:lnTo>
                  <a:lnTo>
                    <a:pt x="4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4" y="121"/>
                  </a:lnTo>
                  <a:lnTo>
                    <a:pt x="4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4" y="97"/>
                  </a:lnTo>
                  <a:lnTo>
                    <a:pt x="4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4" y="72"/>
                  </a:lnTo>
                  <a:lnTo>
                    <a:pt x="4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4" y="48"/>
                  </a:lnTo>
                  <a:lnTo>
                    <a:pt x="4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4" y="24"/>
                  </a:lnTo>
                  <a:lnTo>
                    <a:pt x="4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" name="Line 160">
              <a:extLst>
                <a:ext uri="{FF2B5EF4-FFF2-40B4-BE49-F238E27FC236}">
                  <a16:creationId xmlns:a16="http://schemas.microsoft.com/office/drawing/2014/main" id="{5896ED40-80F6-4DE2-BCDB-38B361238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0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" name="Line 161">
              <a:extLst>
                <a:ext uri="{FF2B5EF4-FFF2-40B4-BE49-F238E27FC236}">
                  <a16:creationId xmlns:a16="http://schemas.microsoft.com/office/drawing/2014/main" id="{18B8184E-8CFB-49A9-94A9-99BD7755F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" name="Rectangle 162">
              <a:extLst>
                <a:ext uri="{FF2B5EF4-FFF2-40B4-BE49-F238E27FC236}">
                  <a16:creationId xmlns:a16="http://schemas.microsoft.com/office/drawing/2014/main" id="{40058A97-EDC7-4C84-8D07-49C13F07C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4</a:t>
              </a:r>
              <a:endParaRPr kumimoji="0" lang="ja-JP" altLang="ja-JP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02BD1C59-6CE3-48BD-9A92-F3CF3B3D5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" y="868"/>
              <a:ext cx="4" cy="2536"/>
            </a:xfrm>
            <a:custGeom>
              <a:avLst/>
              <a:gdLst>
                <a:gd name="T0" fmla="*/ 4 w 4"/>
                <a:gd name="T1" fmla="*/ 2512 h 2536"/>
                <a:gd name="T2" fmla="*/ 4 w 4"/>
                <a:gd name="T3" fmla="*/ 2451 h 2536"/>
                <a:gd name="T4" fmla="*/ 0 w 4"/>
                <a:gd name="T5" fmla="*/ 2402 h 2536"/>
                <a:gd name="T6" fmla="*/ 0 w 4"/>
                <a:gd name="T7" fmla="*/ 2366 h 2536"/>
                <a:gd name="T8" fmla="*/ 0 w 4"/>
                <a:gd name="T9" fmla="*/ 2342 h 2536"/>
                <a:gd name="T10" fmla="*/ 4 w 4"/>
                <a:gd name="T11" fmla="*/ 2293 h 2536"/>
                <a:gd name="T12" fmla="*/ 4 w 4"/>
                <a:gd name="T13" fmla="*/ 2233 h 2536"/>
                <a:gd name="T14" fmla="*/ 0 w 4"/>
                <a:gd name="T15" fmla="*/ 2184 h 2536"/>
                <a:gd name="T16" fmla="*/ 0 w 4"/>
                <a:gd name="T17" fmla="*/ 2148 h 2536"/>
                <a:gd name="T18" fmla="*/ 0 w 4"/>
                <a:gd name="T19" fmla="*/ 2123 h 2536"/>
                <a:gd name="T20" fmla="*/ 4 w 4"/>
                <a:gd name="T21" fmla="*/ 2075 h 2536"/>
                <a:gd name="T22" fmla="*/ 4 w 4"/>
                <a:gd name="T23" fmla="*/ 2014 h 2536"/>
                <a:gd name="T24" fmla="*/ 0 w 4"/>
                <a:gd name="T25" fmla="*/ 1966 h 2536"/>
                <a:gd name="T26" fmla="*/ 0 w 4"/>
                <a:gd name="T27" fmla="*/ 1929 h 2536"/>
                <a:gd name="T28" fmla="*/ 0 w 4"/>
                <a:gd name="T29" fmla="*/ 1905 h 2536"/>
                <a:gd name="T30" fmla="*/ 4 w 4"/>
                <a:gd name="T31" fmla="*/ 1856 h 2536"/>
                <a:gd name="T32" fmla="*/ 4 w 4"/>
                <a:gd name="T33" fmla="*/ 1796 h 2536"/>
                <a:gd name="T34" fmla="*/ 0 w 4"/>
                <a:gd name="T35" fmla="*/ 1747 h 2536"/>
                <a:gd name="T36" fmla="*/ 0 w 4"/>
                <a:gd name="T37" fmla="*/ 1711 h 2536"/>
                <a:gd name="T38" fmla="*/ 0 w 4"/>
                <a:gd name="T39" fmla="*/ 1686 h 2536"/>
                <a:gd name="T40" fmla="*/ 4 w 4"/>
                <a:gd name="T41" fmla="*/ 1638 h 2536"/>
                <a:gd name="T42" fmla="*/ 4 w 4"/>
                <a:gd name="T43" fmla="*/ 1577 h 2536"/>
                <a:gd name="T44" fmla="*/ 0 w 4"/>
                <a:gd name="T45" fmla="*/ 1529 h 2536"/>
                <a:gd name="T46" fmla="*/ 0 w 4"/>
                <a:gd name="T47" fmla="*/ 1492 h 2536"/>
                <a:gd name="T48" fmla="*/ 0 w 4"/>
                <a:gd name="T49" fmla="*/ 1468 h 2536"/>
                <a:gd name="T50" fmla="*/ 4 w 4"/>
                <a:gd name="T51" fmla="*/ 1419 h 2536"/>
                <a:gd name="T52" fmla="*/ 4 w 4"/>
                <a:gd name="T53" fmla="*/ 1359 h 2536"/>
                <a:gd name="T54" fmla="*/ 0 w 4"/>
                <a:gd name="T55" fmla="*/ 1310 h 2536"/>
                <a:gd name="T56" fmla="*/ 0 w 4"/>
                <a:gd name="T57" fmla="*/ 1274 h 2536"/>
                <a:gd name="T58" fmla="*/ 0 w 4"/>
                <a:gd name="T59" fmla="*/ 1250 h 2536"/>
                <a:gd name="T60" fmla="*/ 4 w 4"/>
                <a:gd name="T61" fmla="*/ 1201 h 2536"/>
                <a:gd name="T62" fmla="*/ 4 w 4"/>
                <a:gd name="T63" fmla="*/ 1140 h 2536"/>
                <a:gd name="T64" fmla="*/ 0 w 4"/>
                <a:gd name="T65" fmla="*/ 1092 h 2536"/>
                <a:gd name="T66" fmla="*/ 0 w 4"/>
                <a:gd name="T67" fmla="*/ 1055 h 2536"/>
                <a:gd name="T68" fmla="*/ 0 w 4"/>
                <a:gd name="T69" fmla="*/ 1031 h 2536"/>
                <a:gd name="T70" fmla="*/ 4 w 4"/>
                <a:gd name="T71" fmla="*/ 983 h 2536"/>
                <a:gd name="T72" fmla="*/ 4 w 4"/>
                <a:gd name="T73" fmla="*/ 922 h 2536"/>
                <a:gd name="T74" fmla="*/ 0 w 4"/>
                <a:gd name="T75" fmla="*/ 873 h 2536"/>
                <a:gd name="T76" fmla="*/ 0 w 4"/>
                <a:gd name="T77" fmla="*/ 837 h 2536"/>
                <a:gd name="T78" fmla="*/ 0 w 4"/>
                <a:gd name="T79" fmla="*/ 813 h 2536"/>
                <a:gd name="T80" fmla="*/ 4 w 4"/>
                <a:gd name="T81" fmla="*/ 764 h 2536"/>
                <a:gd name="T82" fmla="*/ 4 w 4"/>
                <a:gd name="T83" fmla="*/ 703 h 2536"/>
                <a:gd name="T84" fmla="*/ 0 w 4"/>
                <a:gd name="T85" fmla="*/ 655 h 2536"/>
                <a:gd name="T86" fmla="*/ 0 w 4"/>
                <a:gd name="T87" fmla="*/ 619 h 2536"/>
                <a:gd name="T88" fmla="*/ 0 w 4"/>
                <a:gd name="T89" fmla="*/ 594 h 2536"/>
                <a:gd name="T90" fmla="*/ 4 w 4"/>
                <a:gd name="T91" fmla="*/ 546 h 2536"/>
                <a:gd name="T92" fmla="*/ 4 w 4"/>
                <a:gd name="T93" fmla="*/ 485 h 2536"/>
                <a:gd name="T94" fmla="*/ 0 w 4"/>
                <a:gd name="T95" fmla="*/ 437 h 2536"/>
                <a:gd name="T96" fmla="*/ 0 w 4"/>
                <a:gd name="T97" fmla="*/ 400 h 2536"/>
                <a:gd name="T98" fmla="*/ 0 w 4"/>
                <a:gd name="T99" fmla="*/ 376 h 2536"/>
                <a:gd name="T100" fmla="*/ 4 w 4"/>
                <a:gd name="T101" fmla="*/ 327 h 2536"/>
                <a:gd name="T102" fmla="*/ 4 w 4"/>
                <a:gd name="T103" fmla="*/ 267 h 2536"/>
                <a:gd name="T104" fmla="*/ 0 w 4"/>
                <a:gd name="T105" fmla="*/ 218 h 2536"/>
                <a:gd name="T106" fmla="*/ 0 w 4"/>
                <a:gd name="T107" fmla="*/ 182 h 2536"/>
                <a:gd name="T108" fmla="*/ 0 w 4"/>
                <a:gd name="T109" fmla="*/ 157 h 2536"/>
                <a:gd name="T110" fmla="*/ 4 w 4"/>
                <a:gd name="T111" fmla="*/ 109 h 2536"/>
                <a:gd name="T112" fmla="*/ 4 w 4"/>
                <a:gd name="T113" fmla="*/ 48 h 2536"/>
                <a:gd name="T114" fmla="*/ 0 w 4"/>
                <a:gd name="T1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" h="2536">
                  <a:moveTo>
                    <a:pt x="0" y="2536"/>
                  </a:moveTo>
                  <a:lnTo>
                    <a:pt x="0" y="2524"/>
                  </a:lnTo>
                  <a:lnTo>
                    <a:pt x="4" y="2524"/>
                  </a:lnTo>
                  <a:lnTo>
                    <a:pt x="4" y="2536"/>
                  </a:lnTo>
                  <a:lnTo>
                    <a:pt x="0" y="2536"/>
                  </a:lnTo>
                  <a:close/>
                  <a:moveTo>
                    <a:pt x="0" y="2512"/>
                  </a:moveTo>
                  <a:lnTo>
                    <a:pt x="0" y="2500"/>
                  </a:lnTo>
                  <a:lnTo>
                    <a:pt x="4" y="2500"/>
                  </a:lnTo>
                  <a:lnTo>
                    <a:pt x="4" y="2512"/>
                  </a:lnTo>
                  <a:lnTo>
                    <a:pt x="0" y="2512"/>
                  </a:lnTo>
                  <a:close/>
                  <a:moveTo>
                    <a:pt x="0" y="2487"/>
                  </a:moveTo>
                  <a:lnTo>
                    <a:pt x="0" y="2475"/>
                  </a:lnTo>
                  <a:lnTo>
                    <a:pt x="4" y="2475"/>
                  </a:lnTo>
                  <a:lnTo>
                    <a:pt x="4" y="2487"/>
                  </a:lnTo>
                  <a:lnTo>
                    <a:pt x="0" y="2487"/>
                  </a:lnTo>
                  <a:close/>
                  <a:moveTo>
                    <a:pt x="0" y="2463"/>
                  </a:moveTo>
                  <a:lnTo>
                    <a:pt x="0" y="2451"/>
                  </a:lnTo>
                  <a:lnTo>
                    <a:pt x="4" y="2451"/>
                  </a:lnTo>
                  <a:lnTo>
                    <a:pt x="4" y="2463"/>
                  </a:lnTo>
                  <a:lnTo>
                    <a:pt x="0" y="2463"/>
                  </a:lnTo>
                  <a:close/>
                  <a:moveTo>
                    <a:pt x="0" y="2439"/>
                  </a:moveTo>
                  <a:lnTo>
                    <a:pt x="0" y="2427"/>
                  </a:lnTo>
                  <a:lnTo>
                    <a:pt x="4" y="2427"/>
                  </a:lnTo>
                  <a:lnTo>
                    <a:pt x="4" y="2439"/>
                  </a:lnTo>
                  <a:lnTo>
                    <a:pt x="0" y="2439"/>
                  </a:lnTo>
                  <a:close/>
                  <a:moveTo>
                    <a:pt x="0" y="2415"/>
                  </a:moveTo>
                  <a:lnTo>
                    <a:pt x="0" y="2402"/>
                  </a:lnTo>
                  <a:lnTo>
                    <a:pt x="4" y="2402"/>
                  </a:lnTo>
                  <a:lnTo>
                    <a:pt x="4" y="2415"/>
                  </a:lnTo>
                  <a:lnTo>
                    <a:pt x="0" y="2415"/>
                  </a:lnTo>
                  <a:close/>
                  <a:moveTo>
                    <a:pt x="0" y="2390"/>
                  </a:moveTo>
                  <a:lnTo>
                    <a:pt x="0" y="2378"/>
                  </a:lnTo>
                  <a:lnTo>
                    <a:pt x="4" y="2378"/>
                  </a:lnTo>
                  <a:lnTo>
                    <a:pt x="4" y="2390"/>
                  </a:lnTo>
                  <a:lnTo>
                    <a:pt x="0" y="2390"/>
                  </a:lnTo>
                  <a:close/>
                  <a:moveTo>
                    <a:pt x="0" y="2366"/>
                  </a:moveTo>
                  <a:lnTo>
                    <a:pt x="0" y="2354"/>
                  </a:lnTo>
                  <a:lnTo>
                    <a:pt x="4" y="2354"/>
                  </a:lnTo>
                  <a:lnTo>
                    <a:pt x="4" y="2366"/>
                  </a:lnTo>
                  <a:lnTo>
                    <a:pt x="0" y="2366"/>
                  </a:lnTo>
                  <a:close/>
                  <a:moveTo>
                    <a:pt x="0" y="2342"/>
                  </a:moveTo>
                  <a:lnTo>
                    <a:pt x="0" y="2330"/>
                  </a:lnTo>
                  <a:lnTo>
                    <a:pt x="4" y="2330"/>
                  </a:lnTo>
                  <a:lnTo>
                    <a:pt x="4" y="2342"/>
                  </a:lnTo>
                  <a:lnTo>
                    <a:pt x="0" y="2342"/>
                  </a:lnTo>
                  <a:close/>
                  <a:moveTo>
                    <a:pt x="0" y="2317"/>
                  </a:moveTo>
                  <a:lnTo>
                    <a:pt x="0" y="2305"/>
                  </a:lnTo>
                  <a:lnTo>
                    <a:pt x="4" y="2305"/>
                  </a:lnTo>
                  <a:lnTo>
                    <a:pt x="4" y="2317"/>
                  </a:lnTo>
                  <a:lnTo>
                    <a:pt x="0" y="2317"/>
                  </a:lnTo>
                  <a:close/>
                  <a:moveTo>
                    <a:pt x="0" y="2293"/>
                  </a:moveTo>
                  <a:lnTo>
                    <a:pt x="0" y="2281"/>
                  </a:lnTo>
                  <a:lnTo>
                    <a:pt x="4" y="2281"/>
                  </a:lnTo>
                  <a:lnTo>
                    <a:pt x="4" y="2293"/>
                  </a:lnTo>
                  <a:lnTo>
                    <a:pt x="0" y="2293"/>
                  </a:lnTo>
                  <a:close/>
                  <a:moveTo>
                    <a:pt x="0" y="2269"/>
                  </a:moveTo>
                  <a:lnTo>
                    <a:pt x="0" y="2257"/>
                  </a:lnTo>
                  <a:lnTo>
                    <a:pt x="4" y="2257"/>
                  </a:lnTo>
                  <a:lnTo>
                    <a:pt x="4" y="2269"/>
                  </a:lnTo>
                  <a:lnTo>
                    <a:pt x="0" y="2269"/>
                  </a:lnTo>
                  <a:close/>
                  <a:moveTo>
                    <a:pt x="0" y="2245"/>
                  </a:moveTo>
                  <a:lnTo>
                    <a:pt x="0" y="2233"/>
                  </a:lnTo>
                  <a:lnTo>
                    <a:pt x="4" y="2233"/>
                  </a:lnTo>
                  <a:lnTo>
                    <a:pt x="4" y="2245"/>
                  </a:lnTo>
                  <a:lnTo>
                    <a:pt x="0" y="2245"/>
                  </a:lnTo>
                  <a:close/>
                  <a:moveTo>
                    <a:pt x="0" y="2220"/>
                  </a:moveTo>
                  <a:lnTo>
                    <a:pt x="0" y="2208"/>
                  </a:lnTo>
                  <a:lnTo>
                    <a:pt x="4" y="2208"/>
                  </a:lnTo>
                  <a:lnTo>
                    <a:pt x="4" y="2220"/>
                  </a:lnTo>
                  <a:lnTo>
                    <a:pt x="0" y="2220"/>
                  </a:lnTo>
                  <a:close/>
                  <a:moveTo>
                    <a:pt x="0" y="2196"/>
                  </a:moveTo>
                  <a:lnTo>
                    <a:pt x="0" y="2184"/>
                  </a:lnTo>
                  <a:lnTo>
                    <a:pt x="4" y="2184"/>
                  </a:lnTo>
                  <a:lnTo>
                    <a:pt x="4" y="2196"/>
                  </a:lnTo>
                  <a:lnTo>
                    <a:pt x="0" y="2196"/>
                  </a:lnTo>
                  <a:close/>
                  <a:moveTo>
                    <a:pt x="0" y="2172"/>
                  </a:moveTo>
                  <a:lnTo>
                    <a:pt x="0" y="2160"/>
                  </a:lnTo>
                  <a:lnTo>
                    <a:pt x="4" y="2160"/>
                  </a:lnTo>
                  <a:lnTo>
                    <a:pt x="4" y="2172"/>
                  </a:lnTo>
                  <a:lnTo>
                    <a:pt x="0" y="2172"/>
                  </a:lnTo>
                  <a:close/>
                  <a:moveTo>
                    <a:pt x="0" y="2148"/>
                  </a:moveTo>
                  <a:lnTo>
                    <a:pt x="0" y="2135"/>
                  </a:lnTo>
                  <a:lnTo>
                    <a:pt x="4" y="2135"/>
                  </a:lnTo>
                  <a:lnTo>
                    <a:pt x="4" y="2148"/>
                  </a:lnTo>
                  <a:lnTo>
                    <a:pt x="0" y="2148"/>
                  </a:lnTo>
                  <a:close/>
                  <a:moveTo>
                    <a:pt x="0" y="2123"/>
                  </a:moveTo>
                  <a:lnTo>
                    <a:pt x="0" y="2111"/>
                  </a:lnTo>
                  <a:lnTo>
                    <a:pt x="4" y="2111"/>
                  </a:lnTo>
                  <a:lnTo>
                    <a:pt x="4" y="2123"/>
                  </a:lnTo>
                  <a:lnTo>
                    <a:pt x="0" y="2123"/>
                  </a:lnTo>
                  <a:close/>
                  <a:moveTo>
                    <a:pt x="0" y="2099"/>
                  </a:moveTo>
                  <a:lnTo>
                    <a:pt x="0" y="2087"/>
                  </a:lnTo>
                  <a:lnTo>
                    <a:pt x="4" y="2087"/>
                  </a:lnTo>
                  <a:lnTo>
                    <a:pt x="4" y="2099"/>
                  </a:lnTo>
                  <a:lnTo>
                    <a:pt x="0" y="2099"/>
                  </a:lnTo>
                  <a:close/>
                  <a:moveTo>
                    <a:pt x="0" y="2075"/>
                  </a:moveTo>
                  <a:lnTo>
                    <a:pt x="0" y="2063"/>
                  </a:lnTo>
                  <a:lnTo>
                    <a:pt x="4" y="2063"/>
                  </a:lnTo>
                  <a:lnTo>
                    <a:pt x="4" y="2075"/>
                  </a:lnTo>
                  <a:lnTo>
                    <a:pt x="0" y="2075"/>
                  </a:lnTo>
                  <a:close/>
                  <a:moveTo>
                    <a:pt x="0" y="2050"/>
                  </a:moveTo>
                  <a:lnTo>
                    <a:pt x="0" y="2038"/>
                  </a:lnTo>
                  <a:lnTo>
                    <a:pt x="4" y="2038"/>
                  </a:lnTo>
                  <a:lnTo>
                    <a:pt x="4" y="2050"/>
                  </a:lnTo>
                  <a:lnTo>
                    <a:pt x="0" y="2050"/>
                  </a:lnTo>
                  <a:close/>
                  <a:moveTo>
                    <a:pt x="0" y="2026"/>
                  </a:moveTo>
                  <a:lnTo>
                    <a:pt x="0" y="2014"/>
                  </a:lnTo>
                  <a:lnTo>
                    <a:pt x="4" y="2014"/>
                  </a:lnTo>
                  <a:lnTo>
                    <a:pt x="4" y="2026"/>
                  </a:lnTo>
                  <a:lnTo>
                    <a:pt x="0" y="2026"/>
                  </a:lnTo>
                  <a:close/>
                  <a:moveTo>
                    <a:pt x="0" y="2002"/>
                  </a:moveTo>
                  <a:lnTo>
                    <a:pt x="0" y="1990"/>
                  </a:lnTo>
                  <a:lnTo>
                    <a:pt x="4" y="1990"/>
                  </a:lnTo>
                  <a:lnTo>
                    <a:pt x="4" y="2002"/>
                  </a:lnTo>
                  <a:lnTo>
                    <a:pt x="0" y="2002"/>
                  </a:lnTo>
                  <a:close/>
                  <a:moveTo>
                    <a:pt x="0" y="1978"/>
                  </a:moveTo>
                  <a:lnTo>
                    <a:pt x="0" y="1966"/>
                  </a:lnTo>
                  <a:lnTo>
                    <a:pt x="4" y="1966"/>
                  </a:lnTo>
                  <a:lnTo>
                    <a:pt x="4" y="1978"/>
                  </a:lnTo>
                  <a:lnTo>
                    <a:pt x="0" y="1978"/>
                  </a:lnTo>
                  <a:close/>
                  <a:moveTo>
                    <a:pt x="0" y="1953"/>
                  </a:moveTo>
                  <a:lnTo>
                    <a:pt x="0" y="1941"/>
                  </a:lnTo>
                  <a:lnTo>
                    <a:pt x="4" y="1941"/>
                  </a:lnTo>
                  <a:lnTo>
                    <a:pt x="4" y="1953"/>
                  </a:lnTo>
                  <a:lnTo>
                    <a:pt x="0" y="1953"/>
                  </a:lnTo>
                  <a:close/>
                  <a:moveTo>
                    <a:pt x="0" y="1929"/>
                  </a:moveTo>
                  <a:lnTo>
                    <a:pt x="0" y="1917"/>
                  </a:lnTo>
                  <a:lnTo>
                    <a:pt x="4" y="1917"/>
                  </a:lnTo>
                  <a:lnTo>
                    <a:pt x="4" y="1929"/>
                  </a:lnTo>
                  <a:lnTo>
                    <a:pt x="0" y="1929"/>
                  </a:lnTo>
                  <a:close/>
                  <a:moveTo>
                    <a:pt x="0" y="1905"/>
                  </a:moveTo>
                  <a:lnTo>
                    <a:pt x="0" y="1893"/>
                  </a:lnTo>
                  <a:lnTo>
                    <a:pt x="4" y="1893"/>
                  </a:lnTo>
                  <a:lnTo>
                    <a:pt x="4" y="1905"/>
                  </a:lnTo>
                  <a:lnTo>
                    <a:pt x="0" y="1905"/>
                  </a:lnTo>
                  <a:close/>
                  <a:moveTo>
                    <a:pt x="0" y="1881"/>
                  </a:moveTo>
                  <a:lnTo>
                    <a:pt x="0" y="1868"/>
                  </a:lnTo>
                  <a:lnTo>
                    <a:pt x="4" y="1868"/>
                  </a:lnTo>
                  <a:lnTo>
                    <a:pt x="4" y="1881"/>
                  </a:lnTo>
                  <a:lnTo>
                    <a:pt x="0" y="1881"/>
                  </a:lnTo>
                  <a:close/>
                  <a:moveTo>
                    <a:pt x="0" y="1856"/>
                  </a:moveTo>
                  <a:lnTo>
                    <a:pt x="0" y="1844"/>
                  </a:lnTo>
                  <a:lnTo>
                    <a:pt x="4" y="1844"/>
                  </a:lnTo>
                  <a:lnTo>
                    <a:pt x="4" y="1856"/>
                  </a:lnTo>
                  <a:lnTo>
                    <a:pt x="0" y="1856"/>
                  </a:lnTo>
                  <a:close/>
                  <a:moveTo>
                    <a:pt x="0" y="1832"/>
                  </a:moveTo>
                  <a:lnTo>
                    <a:pt x="0" y="1820"/>
                  </a:lnTo>
                  <a:lnTo>
                    <a:pt x="4" y="1820"/>
                  </a:lnTo>
                  <a:lnTo>
                    <a:pt x="4" y="1832"/>
                  </a:lnTo>
                  <a:lnTo>
                    <a:pt x="0" y="1832"/>
                  </a:lnTo>
                  <a:close/>
                  <a:moveTo>
                    <a:pt x="0" y="1808"/>
                  </a:moveTo>
                  <a:lnTo>
                    <a:pt x="0" y="1796"/>
                  </a:lnTo>
                  <a:lnTo>
                    <a:pt x="4" y="1796"/>
                  </a:lnTo>
                  <a:lnTo>
                    <a:pt x="4" y="1808"/>
                  </a:lnTo>
                  <a:lnTo>
                    <a:pt x="0" y="1808"/>
                  </a:lnTo>
                  <a:close/>
                  <a:moveTo>
                    <a:pt x="0" y="1784"/>
                  </a:moveTo>
                  <a:lnTo>
                    <a:pt x="0" y="1771"/>
                  </a:lnTo>
                  <a:lnTo>
                    <a:pt x="4" y="1771"/>
                  </a:lnTo>
                  <a:lnTo>
                    <a:pt x="4" y="1784"/>
                  </a:lnTo>
                  <a:lnTo>
                    <a:pt x="0" y="1784"/>
                  </a:lnTo>
                  <a:close/>
                  <a:moveTo>
                    <a:pt x="0" y="1759"/>
                  </a:moveTo>
                  <a:lnTo>
                    <a:pt x="0" y="1747"/>
                  </a:lnTo>
                  <a:lnTo>
                    <a:pt x="4" y="1747"/>
                  </a:lnTo>
                  <a:lnTo>
                    <a:pt x="4" y="1759"/>
                  </a:lnTo>
                  <a:lnTo>
                    <a:pt x="0" y="1759"/>
                  </a:lnTo>
                  <a:close/>
                  <a:moveTo>
                    <a:pt x="0" y="1735"/>
                  </a:moveTo>
                  <a:lnTo>
                    <a:pt x="0" y="1723"/>
                  </a:lnTo>
                  <a:lnTo>
                    <a:pt x="4" y="1723"/>
                  </a:lnTo>
                  <a:lnTo>
                    <a:pt x="4" y="1735"/>
                  </a:lnTo>
                  <a:lnTo>
                    <a:pt x="0" y="1735"/>
                  </a:lnTo>
                  <a:close/>
                  <a:moveTo>
                    <a:pt x="0" y="1711"/>
                  </a:moveTo>
                  <a:lnTo>
                    <a:pt x="0" y="1699"/>
                  </a:lnTo>
                  <a:lnTo>
                    <a:pt x="4" y="1699"/>
                  </a:lnTo>
                  <a:lnTo>
                    <a:pt x="4" y="1711"/>
                  </a:lnTo>
                  <a:lnTo>
                    <a:pt x="0" y="1711"/>
                  </a:lnTo>
                  <a:close/>
                  <a:moveTo>
                    <a:pt x="0" y="1686"/>
                  </a:moveTo>
                  <a:lnTo>
                    <a:pt x="0" y="1674"/>
                  </a:lnTo>
                  <a:lnTo>
                    <a:pt x="4" y="1674"/>
                  </a:lnTo>
                  <a:lnTo>
                    <a:pt x="4" y="1686"/>
                  </a:lnTo>
                  <a:lnTo>
                    <a:pt x="0" y="1686"/>
                  </a:lnTo>
                  <a:close/>
                  <a:moveTo>
                    <a:pt x="0" y="1662"/>
                  </a:moveTo>
                  <a:lnTo>
                    <a:pt x="0" y="1650"/>
                  </a:lnTo>
                  <a:lnTo>
                    <a:pt x="4" y="1650"/>
                  </a:lnTo>
                  <a:lnTo>
                    <a:pt x="4" y="1662"/>
                  </a:lnTo>
                  <a:lnTo>
                    <a:pt x="0" y="1662"/>
                  </a:lnTo>
                  <a:close/>
                  <a:moveTo>
                    <a:pt x="0" y="1638"/>
                  </a:moveTo>
                  <a:lnTo>
                    <a:pt x="0" y="1626"/>
                  </a:lnTo>
                  <a:lnTo>
                    <a:pt x="4" y="1626"/>
                  </a:lnTo>
                  <a:lnTo>
                    <a:pt x="4" y="1638"/>
                  </a:lnTo>
                  <a:lnTo>
                    <a:pt x="0" y="1638"/>
                  </a:lnTo>
                  <a:close/>
                  <a:moveTo>
                    <a:pt x="0" y="1614"/>
                  </a:moveTo>
                  <a:lnTo>
                    <a:pt x="0" y="1601"/>
                  </a:lnTo>
                  <a:lnTo>
                    <a:pt x="4" y="1601"/>
                  </a:lnTo>
                  <a:lnTo>
                    <a:pt x="4" y="1614"/>
                  </a:lnTo>
                  <a:lnTo>
                    <a:pt x="0" y="1614"/>
                  </a:lnTo>
                  <a:close/>
                  <a:moveTo>
                    <a:pt x="0" y="1589"/>
                  </a:moveTo>
                  <a:lnTo>
                    <a:pt x="0" y="1577"/>
                  </a:lnTo>
                  <a:lnTo>
                    <a:pt x="4" y="1577"/>
                  </a:lnTo>
                  <a:lnTo>
                    <a:pt x="4" y="1589"/>
                  </a:lnTo>
                  <a:lnTo>
                    <a:pt x="0" y="1589"/>
                  </a:lnTo>
                  <a:close/>
                  <a:moveTo>
                    <a:pt x="0" y="1565"/>
                  </a:moveTo>
                  <a:lnTo>
                    <a:pt x="0" y="1553"/>
                  </a:lnTo>
                  <a:lnTo>
                    <a:pt x="4" y="1553"/>
                  </a:lnTo>
                  <a:lnTo>
                    <a:pt x="4" y="1565"/>
                  </a:lnTo>
                  <a:lnTo>
                    <a:pt x="0" y="1565"/>
                  </a:lnTo>
                  <a:close/>
                  <a:moveTo>
                    <a:pt x="0" y="1541"/>
                  </a:moveTo>
                  <a:lnTo>
                    <a:pt x="0" y="1529"/>
                  </a:lnTo>
                  <a:lnTo>
                    <a:pt x="4" y="1529"/>
                  </a:lnTo>
                  <a:lnTo>
                    <a:pt x="4" y="1541"/>
                  </a:lnTo>
                  <a:lnTo>
                    <a:pt x="0" y="1541"/>
                  </a:lnTo>
                  <a:close/>
                  <a:moveTo>
                    <a:pt x="0" y="1517"/>
                  </a:moveTo>
                  <a:lnTo>
                    <a:pt x="0" y="1504"/>
                  </a:lnTo>
                  <a:lnTo>
                    <a:pt x="4" y="1504"/>
                  </a:lnTo>
                  <a:lnTo>
                    <a:pt x="4" y="1517"/>
                  </a:lnTo>
                  <a:lnTo>
                    <a:pt x="0" y="1517"/>
                  </a:lnTo>
                  <a:close/>
                  <a:moveTo>
                    <a:pt x="0" y="1492"/>
                  </a:moveTo>
                  <a:lnTo>
                    <a:pt x="0" y="1480"/>
                  </a:lnTo>
                  <a:lnTo>
                    <a:pt x="4" y="1480"/>
                  </a:lnTo>
                  <a:lnTo>
                    <a:pt x="4" y="1492"/>
                  </a:lnTo>
                  <a:lnTo>
                    <a:pt x="0" y="1492"/>
                  </a:lnTo>
                  <a:close/>
                  <a:moveTo>
                    <a:pt x="0" y="1468"/>
                  </a:moveTo>
                  <a:lnTo>
                    <a:pt x="0" y="1456"/>
                  </a:lnTo>
                  <a:lnTo>
                    <a:pt x="4" y="1456"/>
                  </a:lnTo>
                  <a:lnTo>
                    <a:pt x="4" y="1468"/>
                  </a:lnTo>
                  <a:lnTo>
                    <a:pt x="0" y="1468"/>
                  </a:lnTo>
                  <a:close/>
                  <a:moveTo>
                    <a:pt x="0" y="1444"/>
                  </a:moveTo>
                  <a:lnTo>
                    <a:pt x="0" y="1432"/>
                  </a:lnTo>
                  <a:lnTo>
                    <a:pt x="4" y="1432"/>
                  </a:lnTo>
                  <a:lnTo>
                    <a:pt x="4" y="1444"/>
                  </a:lnTo>
                  <a:lnTo>
                    <a:pt x="0" y="1444"/>
                  </a:lnTo>
                  <a:close/>
                  <a:moveTo>
                    <a:pt x="0" y="1419"/>
                  </a:moveTo>
                  <a:lnTo>
                    <a:pt x="0" y="1407"/>
                  </a:lnTo>
                  <a:lnTo>
                    <a:pt x="4" y="1407"/>
                  </a:lnTo>
                  <a:lnTo>
                    <a:pt x="4" y="1419"/>
                  </a:lnTo>
                  <a:lnTo>
                    <a:pt x="0" y="1419"/>
                  </a:lnTo>
                  <a:close/>
                  <a:moveTo>
                    <a:pt x="0" y="1395"/>
                  </a:moveTo>
                  <a:lnTo>
                    <a:pt x="0" y="1383"/>
                  </a:lnTo>
                  <a:lnTo>
                    <a:pt x="4" y="1383"/>
                  </a:lnTo>
                  <a:lnTo>
                    <a:pt x="4" y="1395"/>
                  </a:lnTo>
                  <a:lnTo>
                    <a:pt x="0" y="1395"/>
                  </a:lnTo>
                  <a:close/>
                  <a:moveTo>
                    <a:pt x="0" y="1371"/>
                  </a:moveTo>
                  <a:lnTo>
                    <a:pt x="0" y="1359"/>
                  </a:lnTo>
                  <a:lnTo>
                    <a:pt x="4" y="1359"/>
                  </a:lnTo>
                  <a:lnTo>
                    <a:pt x="4" y="1371"/>
                  </a:lnTo>
                  <a:lnTo>
                    <a:pt x="0" y="1371"/>
                  </a:lnTo>
                  <a:close/>
                  <a:moveTo>
                    <a:pt x="0" y="1347"/>
                  </a:moveTo>
                  <a:lnTo>
                    <a:pt x="0" y="1335"/>
                  </a:lnTo>
                  <a:lnTo>
                    <a:pt x="4" y="1335"/>
                  </a:lnTo>
                  <a:lnTo>
                    <a:pt x="4" y="1347"/>
                  </a:lnTo>
                  <a:lnTo>
                    <a:pt x="0" y="1347"/>
                  </a:lnTo>
                  <a:close/>
                  <a:moveTo>
                    <a:pt x="0" y="1322"/>
                  </a:moveTo>
                  <a:lnTo>
                    <a:pt x="0" y="1310"/>
                  </a:lnTo>
                  <a:lnTo>
                    <a:pt x="4" y="1310"/>
                  </a:lnTo>
                  <a:lnTo>
                    <a:pt x="4" y="1322"/>
                  </a:lnTo>
                  <a:lnTo>
                    <a:pt x="0" y="1322"/>
                  </a:lnTo>
                  <a:close/>
                  <a:moveTo>
                    <a:pt x="0" y="1298"/>
                  </a:moveTo>
                  <a:lnTo>
                    <a:pt x="0" y="1286"/>
                  </a:lnTo>
                  <a:lnTo>
                    <a:pt x="4" y="1286"/>
                  </a:lnTo>
                  <a:lnTo>
                    <a:pt x="4" y="1298"/>
                  </a:lnTo>
                  <a:lnTo>
                    <a:pt x="0" y="1298"/>
                  </a:lnTo>
                  <a:close/>
                  <a:moveTo>
                    <a:pt x="0" y="1274"/>
                  </a:moveTo>
                  <a:lnTo>
                    <a:pt x="0" y="1262"/>
                  </a:lnTo>
                  <a:lnTo>
                    <a:pt x="4" y="1262"/>
                  </a:lnTo>
                  <a:lnTo>
                    <a:pt x="4" y="1274"/>
                  </a:lnTo>
                  <a:lnTo>
                    <a:pt x="0" y="1274"/>
                  </a:lnTo>
                  <a:close/>
                  <a:moveTo>
                    <a:pt x="0" y="1250"/>
                  </a:moveTo>
                  <a:lnTo>
                    <a:pt x="0" y="1237"/>
                  </a:lnTo>
                  <a:lnTo>
                    <a:pt x="4" y="1237"/>
                  </a:lnTo>
                  <a:lnTo>
                    <a:pt x="4" y="1250"/>
                  </a:lnTo>
                  <a:lnTo>
                    <a:pt x="0" y="1250"/>
                  </a:lnTo>
                  <a:close/>
                  <a:moveTo>
                    <a:pt x="0" y="1225"/>
                  </a:moveTo>
                  <a:lnTo>
                    <a:pt x="0" y="1213"/>
                  </a:lnTo>
                  <a:lnTo>
                    <a:pt x="4" y="1213"/>
                  </a:lnTo>
                  <a:lnTo>
                    <a:pt x="4" y="1225"/>
                  </a:lnTo>
                  <a:lnTo>
                    <a:pt x="0" y="1225"/>
                  </a:lnTo>
                  <a:close/>
                  <a:moveTo>
                    <a:pt x="0" y="1201"/>
                  </a:moveTo>
                  <a:lnTo>
                    <a:pt x="0" y="1189"/>
                  </a:lnTo>
                  <a:lnTo>
                    <a:pt x="4" y="1189"/>
                  </a:lnTo>
                  <a:lnTo>
                    <a:pt x="4" y="1201"/>
                  </a:lnTo>
                  <a:lnTo>
                    <a:pt x="0" y="1201"/>
                  </a:lnTo>
                  <a:close/>
                  <a:moveTo>
                    <a:pt x="0" y="1177"/>
                  </a:moveTo>
                  <a:lnTo>
                    <a:pt x="0" y="1165"/>
                  </a:lnTo>
                  <a:lnTo>
                    <a:pt x="4" y="1165"/>
                  </a:lnTo>
                  <a:lnTo>
                    <a:pt x="4" y="1177"/>
                  </a:lnTo>
                  <a:lnTo>
                    <a:pt x="0" y="1177"/>
                  </a:lnTo>
                  <a:close/>
                  <a:moveTo>
                    <a:pt x="0" y="1152"/>
                  </a:moveTo>
                  <a:lnTo>
                    <a:pt x="0" y="1140"/>
                  </a:lnTo>
                  <a:lnTo>
                    <a:pt x="4" y="1140"/>
                  </a:lnTo>
                  <a:lnTo>
                    <a:pt x="4" y="1152"/>
                  </a:lnTo>
                  <a:lnTo>
                    <a:pt x="0" y="1152"/>
                  </a:lnTo>
                  <a:close/>
                  <a:moveTo>
                    <a:pt x="0" y="1128"/>
                  </a:moveTo>
                  <a:lnTo>
                    <a:pt x="0" y="1116"/>
                  </a:lnTo>
                  <a:lnTo>
                    <a:pt x="4" y="1116"/>
                  </a:lnTo>
                  <a:lnTo>
                    <a:pt x="4" y="1128"/>
                  </a:lnTo>
                  <a:lnTo>
                    <a:pt x="0" y="1128"/>
                  </a:lnTo>
                  <a:close/>
                  <a:moveTo>
                    <a:pt x="0" y="1104"/>
                  </a:moveTo>
                  <a:lnTo>
                    <a:pt x="0" y="1092"/>
                  </a:lnTo>
                  <a:lnTo>
                    <a:pt x="4" y="1092"/>
                  </a:lnTo>
                  <a:lnTo>
                    <a:pt x="4" y="1104"/>
                  </a:lnTo>
                  <a:lnTo>
                    <a:pt x="0" y="1104"/>
                  </a:lnTo>
                  <a:close/>
                  <a:moveTo>
                    <a:pt x="0" y="1080"/>
                  </a:moveTo>
                  <a:lnTo>
                    <a:pt x="0" y="1068"/>
                  </a:lnTo>
                  <a:lnTo>
                    <a:pt x="4" y="1068"/>
                  </a:lnTo>
                  <a:lnTo>
                    <a:pt x="4" y="1080"/>
                  </a:lnTo>
                  <a:lnTo>
                    <a:pt x="0" y="1080"/>
                  </a:lnTo>
                  <a:close/>
                  <a:moveTo>
                    <a:pt x="0" y="1055"/>
                  </a:moveTo>
                  <a:lnTo>
                    <a:pt x="0" y="1043"/>
                  </a:lnTo>
                  <a:lnTo>
                    <a:pt x="4" y="1043"/>
                  </a:lnTo>
                  <a:lnTo>
                    <a:pt x="4" y="1055"/>
                  </a:lnTo>
                  <a:lnTo>
                    <a:pt x="0" y="1055"/>
                  </a:lnTo>
                  <a:close/>
                  <a:moveTo>
                    <a:pt x="0" y="1031"/>
                  </a:moveTo>
                  <a:lnTo>
                    <a:pt x="0" y="1019"/>
                  </a:lnTo>
                  <a:lnTo>
                    <a:pt x="4" y="1019"/>
                  </a:lnTo>
                  <a:lnTo>
                    <a:pt x="4" y="1031"/>
                  </a:lnTo>
                  <a:lnTo>
                    <a:pt x="0" y="1031"/>
                  </a:lnTo>
                  <a:close/>
                  <a:moveTo>
                    <a:pt x="0" y="1007"/>
                  </a:moveTo>
                  <a:lnTo>
                    <a:pt x="0" y="995"/>
                  </a:lnTo>
                  <a:lnTo>
                    <a:pt x="4" y="995"/>
                  </a:lnTo>
                  <a:lnTo>
                    <a:pt x="4" y="1007"/>
                  </a:lnTo>
                  <a:lnTo>
                    <a:pt x="0" y="1007"/>
                  </a:lnTo>
                  <a:close/>
                  <a:moveTo>
                    <a:pt x="0" y="983"/>
                  </a:moveTo>
                  <a:lnTo>
                    <a:pt x="0" y="970"/>
                  </a:lnTo>
                  <a:lnTo>
                    <a:pt x="4" y="970"/>
                  </a:lnTo>
                  <a:lnTo>
                    <a:pt x="4" y="983"/>
                  </a:lnTo>
                  <a:lnTo>
                    <a:pt x="0" y="983"/>
                  </a:lnTo>
                  <a:close/>
                  <a:moveTo>
                    <a:pt x="0" y="958"/>
                  </a:moveTo>
                  <a:lnTo>
                    <a:pt x="0" y="946"/>
                  </a:lnTo>
                  <a:lnTo>
                    <a:pt x="4" y="946"/>
                  </a:lnTo>
                  <a:lnTo>
                    <a:pt x="4" y="958"/>
                  </a:lnTo>
                  <a:lnTo>
                    <a:pt x="0" y="958"/>
                  </a:lnTo>
                  <a:close/>
                  <a:moveTo>
                    <a:pt x="0" y="934"/>
                  </a:moveTo>
                  <a:lnTo>
                    <a:pt x="0" y="922"/>
                  </a:lnTo>
                  <a:lnTo>
                    <a:pt x="4" y="922"/>
                  </a:lnTo>
                  <a:lnTo>
                    <a:pt x="4" y="934"/>
                  </a:lnTo>
                  <a:lnTo>
                    <a:pt x="0" y="934"/>
                  </a:lnTo>
                  <a:close/>
                  <a:moveTo>
                    <a:pt x="0" y="910"/>
                  </a:moveTo>
                  <a:lnTo>
                    <a:pt x="0" y="898"/>
                  </a:lnTo>
                  <a:lnTo>
                    <a:pt x="4" y="898"/>
                  </a:lnTo>
                  <a:lnTo>
                    <a:pt x="4" y="910"/>
                  </a:lnTo>
                  <a:lnTo>
                    <a:pt x="0" y="910"/>
                  </a:lnTo>
                  <a:close/>
                  <a:moveTo>
                    <a:pt x="0" y="886"/>
                  </a:moveTo>
                  <a:lnTo>
                    <a:pt x="0" y="873"/>
                  </a:lnTo>
                  <a:lnTo>
                    <a:pt x="4" y="873"/>
                  </a:lnTo>
                  <a:lnTo>
                    <a:pt x="4" y="886"/>
                  </a:lnTo>
                  <a:lnTo>
                    <a:pt x="0" y="886"/>
                  </a:lnTo>
                  <a:close/>
                  <a:moveTo>
                    <a:pt x="0" y="861"/>
                  </a:moveTo>
                  <a:lnTo>
                    <a:pt x="0" y="849"/>
                  </a:lnTo>
                  <a:lnTo>
                    <a:pt x="4" y="849"/>
                  </a:lnTo>
                  <a:lnTo>
                    <a:pt x="4" y="861"/>
                  </a:lnTo>
                  <a:lnTo>
                    <a:pt x="0" y="861"/>
                  </a:lnTo>
                  <a:close/>
                  <a:moveTo>
                    <a:pt x="0" y="837"/>
                  </a:moveTo>
                  <a:lnTo>
                    <a:pt x="0" y="825"/>
                  </a:lnTo>
                  <a:lnTo>
                    <a:pt x="4" y="825"/>
                  </a:lnTo>
                  <a:lnTo>
                    <a:pt x="4" y="837"/>
                  </a:lnTo>
                  <a:lnTo>
                    <a:pt x="0" y="837"/>
                  </a:lnTo>
                  <a:close/>
                  <a:moveTo>
                    <a:pt x="0" y="813"/>
                  </a:moveTo>
                  <a:lnTo>
                    <a:pt x="0" y="801"/>
                  </a:lnTo>
                  <a:lnTo>
                    <a:pt x="4" y="801"/>
                  </a:lnTo>
                  <a:lnTo>
                    <a:pt x="4" y="813"/>
                  </a:lnTo>
                  <a:lnTo>
                    <a:pt x="0" y="813"/>
                  </a:lnTo>
                  <a:close/>
                  <a:moveTo>
                    <a:pt x="0" y="788"/>
                  </a:moveTo>
                  <a:lnTo>
                    <a:pt x="0" y="776"/>
                  </a:lnTo>
                  <a:lnTo>
                    <a:pt x="4" y="776"/>
                  </a:lnTo>
                  <a:lnTo>
                    <a:pt x="4" y="788"/>
                  </a:lnTo>
                  <a:lnTo>
                    <a:pt x="0" y="788"/>
                  </a:lnTo>
                  <a:close/>
                  <a:moveTo>
                    <a:pt x="0" y="764"/>
                  </a:moveTo>
                  <a:lnTo>
                    <a:pt x="0" y="752"/>
                  </a:lnTo>
                  <a:lnTo>
                    <a:pt x="4" y="752"/>
                  </a:lnTo>
                  <a:lnTo>
                    <a:pt x="4" y="764"/>
                  </a:lnTo>
                  <a:lnTo>
                    <a:pt x="0" y="764"/>
                  </a:lnTo>
                  <a:close/>
                  <a:moveTo>
                    <a:pt x="0" y="740"/>
                  </a:moveTo>
                  <a:lnTo>
                    <a:pt x="0" y="728"/>
                  </a:lnTo>
                  <a:lnTo>
                    <a:pt x="4" y="728"/>
                  </a:lnTo>
                  <a:lnTo>
                    <a:pt x="4" y="740"/>
                  </a:lnTo>
                  <a:lnTo>
                    <a:pt x="0" y="740"/>
                  </a:lnTo>
                  <a:close/>
                  <a:moveTo>
                    <a:pt x="0" y="716"/>
                  </a:moveTo>
                  <a:lnTo>
                    <a:pt x="0" y="703"/>
                  </a:lnTo>
                  <a:lnTo>
                    <a:pt x="4" y="703"/>
                  </a:lnTo>
                  <a:lnTo>
                    <a:pt x="4" y="716"/>
                  </a:lnTo>
                  <a:lnTo>
                    <a:pt x="0" y="716"/>
                  </a:lnTo>
                  <a:close/>
                  <a:moveTo>
                    <a:pt x="0" y="691"/>
                  </a:moveTo>
                  <a:lnTo>
                    <a:pt x="0" y="679"/>
                  </a:lnTo>
                  <a:lnTo>
                    <a:pt x="4" y="679"/>
                  </a:lnTo>
                  <a:lnTo>
                    <a:pt x="4" y="691"/>
                  </a:lnTo>
                  <a:lnTo>
                    <a:pt x="0" y="691"/>
                  </a:lnTo>
                  <a:close/>
                  <a:moveTo>
                    <a:pt x="0" y="667"/>
                  </a:moveTo>
                  <a:lnTo>
                    <a:pt x="0" y="655"/>
                  </a:lnTo>
                  <a:lnTo>
                    <a:pt x="4" y="655"/>
                  </a:lnTo>
                  <a:lnTo>
                    <a:pt x="4" y="667"/>
                  </a:lnTo>
                  <a:lnTo>
                    <a:pt x="0" y="667"/>
                  </a:lnTo>
                  <a:close/>
                  <a:moveTo>
                    <a:pt x="0" y="643"/>
                  </a:moveTo>
                  <a:lnTo>
                    <a:pt x="0" y="631"/>
                  </a:lnTo>
                  <a:lnTo>
                    <a:pt x="4" y="631"/>
                  </a:lnTo>
                  <a:lnTo>
                    <a:pt x="4" y="643"/>
                  </a:lnTo>
                  <a:lnTo>
                    <a:pt x="0" y="643"/>
                  </a:lnTo>
                  <a:close/>
                  <a:moveTo>
                    <a:pt x="0" y="619"/>
                  </a:moveTo>
                  <a:lnTo>
                    <a:pt x="0" y="606"/>
                  </a:lnTo>
                  <a:lnTo>
                    <a:pt x="4" y="606"/>
                  </a:lnTo>
                  <a:lnTo>
                    <a:pt x="4" y="619"/>
                  </a:lnTo>
                  <a:lnTo>
                    <a:pt x="0" y="619"/>
                  </a:lnTo>
                  <a:close/>
                  <a:moveTo>
                    <a:pt x="0" y="594"/>
                  </a:moveTo>
                  <a:lnTo>
                    <a:pt x="0" y="582"/>
                  </a:lnTo>
                  <a:lnTo>
                    <a:pt x="4" y="582"/>
                  </a:lnTo>
                  <a:lnTo>
                    <a:pt x="4" y="594"/>
                  </a:lnTo>
                  <a:lnTo>
                    <a:pt x="0" y="594"/>
                  </a:lnTo>
                  <a:close/>
                  <a:moveTo>
                    <a:pt x="0" y="570"/>
                  </a:moveTo>
                  <a:lnTo>
                    <a:pt x="0" y="558"/>
                  </a:lnTo>
                  <a:lnTo>
                    <a:pt x="4" y="558"/>
                  </a:lnTo>
                  <a:lnTo>
                    <a:pt x="4" y="570"/>
                  </a:lnTo>
                  <a:lnTo>
                    <a:pt x="0" y="570"/>
                  </a:lnTo>
                  <a:close/>
                  <a:moveTo>
                    <a:pt x="0" y="546"/>
                  </a:moveTo>
                  <a:lnTo>
                    <a:pt x="0" y="534"/>
                  </a:lnTo>
                  <a:lnTo>
                    <a:pt x="4" y="534"/>
                  </a:lnTo>
                  <a:lnTo>
                    <a:pt x="4" y="546"/>
                  </a:lnTo>
                  <a:lnTo>
                    <a:pt x="0" y="546"/>
                  </a:lnTo>
                  <a:close/>
                  <a:moveTo>
                    <a:pt x="0" y="521"/>
                  </a:moveTo>
                  <a:lnTo>
                    <a:pt x="0" y="509"/>
                  </a:lnTo>
                  <a:lnTo>
                    <a:pt x="4" y="509"/>
                  </a:lnTo>
                  <a:lnTo>
                    <a:pt x="4" y="521"/>
                  </a:lnTo>
                  <a:lnTo>
                    <a:pt x="0" y="521"/>
                  </a:lnTo>
                  <a:close/>
                  <a:moveTo>
                    <a:pt x="0" y="497"/>
                  </a:moveTo>
                  <a:lnTo>
                    <a:pt x="0" y="485"/>
                  </a:lnTo>
                  <a:lnTo>
                    <a:pt x="4" y="485"/>
                  </a:lnTo>
                  <a:lnTo>
                    <a:pt x="4" y="497"/>
                  </a:lnTo>
                  <a:lnTo>
                    <a:pt x="0" y="497"/>
                  </a:lnTo>
                  <a:close/>
                  <a:moveTo>
                    <a:pt x="0" y="473"/>
                  </a:moveTo>
                  <a:lnTo>
                    <a:pt x="0" y="461"/>
                  </a:lnTo>
                  <a:lnTo>
                    <a:pt x="4" y="461"/>
                  </a:lnTo>
                  <a:lnTo>
                    <a:pt x="4" y="473"/>
                  </a:lnTo>
                  <a:lnTo>
                    <a:pt x="0" y="473"/>
                  </a:lnTo>
                  <a:close/>
                  <a:moveTo>
                    <a:pt x="0" y="449"/>
                  </a:moveTo>
                  <a:lnTo>
                    <a:pt x="0" y="437"/>
                  </a:lnTo>
                  <a:lnTo>
                    <a:pt x="4" y="437"/>
                  </a:lnTo>
                  <a:lnTo>
                    <a:pt x="4" y="449"/>
                  </a:lnTo>
                  <a:lnTo>
                    <a:pt x="0" y="449"/>
                  </a:lnTo>
                  <a:close/>
                  <a:moveTo>
                    <a:pt x="0" y="424"/>
                  </a:moveTo>
                  <a:lnTo>
                    <a:pt x="0" y="412"/>
                  </a:lnTo>
                  <a:lnTo>
                    <a:pt x="4" y="412"/>
                  </a:lnTo>
                  <a:lnTo>
                    <a:pt x="4" y="424"/>
                  </a:lnTo>
                  <a:lnTo>
                    <a:pt x="0" y="424"/>
                  </a:lnTo>
                  <a:close/>
                  <a:moveTo>
                    <a:pt x="0" y="400"/>
                  </a:moveTo>
                  <a:lnTo>
                    <a:pt x="0" y="388"/>
                  </a:lnTo>
                  <a:lnTo>
                    <a:pt x="4" y="388"/>
                  </a:lnTo>
                  <a:lnTo>
                    <a:pt x="4" y="400"/>
                  </a:lnTo>
                  <a:lnTo>
                    <a:pt x="0" y="400"/>
                  </a:lnTo>
                  <a:close/>
                  <a:moveTo>
                    <a:pt x="0" y="376"/>
                  </a:moveTo>
                  <a:lnTo>
                    <a:pt x="0" y="364"/>
                  </a:lnTo>
                  <a:lnTo>
                    <a:pt x="4" y="364"/>
                  </a:lnTo>
                  <a:lnTo>
                    <a:pt x="4" y="376"/>
                  </a:lnTo>
                  <a:lnTo>
                    <a:pt x="0" y="376"/>
                  </a:lnTo>
                  <a:close/>
                  <a:moveTo>
                    <a:pt x="0" y="352"/>
                  </a:moveTo>
                  <a:lnTo>
                    <a:pt x="0" y="339"/>
                  </a:lnTo>
                  <a:lnTo>
                    <a:pt x="4" y="339"/>
                  </a:lnTo>
                  <a:lnTo>
                    <a:pt x="4" y="352"/>
                  </a:lnTo>
                  <a:lnTo>
                    <a:pt x="0" y="352"/>
                  </a:lnTo>
                  <a:close/>
                  <a:moveTo>
                    <a:pt x="0" y="327"/>
                  </a:moveTo>
                  <a:lnTo>
                    <a:pt x="0" y="315"/>
                  </a:lnTo>
                  <a:lnTo>
                    <a:pt x="4" y="315"/>
                  </a:lnTo>
                  <a:lnTo>
                    <a:pt x="4" y="327"/>
                  </a:lnTo>
                  <a:lnTo>
                    <a:pt x="0" y="327"/>
                  </a:lnTo>
                  <a:close/>
                  <a:moveTo>
                    <a:pt x="0" y="303"/>
                  </a:moveTo>
                  <a:lnTo>
                    <a:pt x="0" y="291"/>
                  </a:lnTo>
                  <a:lnTo>
                    <a:pt x="4" y="291"/>
                  </a:lnTo>
                  <a:lnTo>
                    <a:pt x="4" y="303"/>
                  </a:lnTo>
                  <a:lnTo>
                    <a:pt x="0" y="303"/>
                  </a:lnTo>
                  <a:close/>
                  <a:moveTo>
                    <a:pt x="0" y="279"/>
                  </a:moveTo>
                  <a:lnTo>
                    <a:pt x="0" y="267"/>
                  </a:lnTo>
                  <a:lnTo>
                    <a:pt x="4" y="267"/>
                  </a:lnTo>
                  <a:lnTo>
                    <a:pt x="4" y="279"/>
                  </a:lnTo>
                  <a:lnTo>
                    <a:pt x="0" y="279"/>
                  </a:lnTo>
                  <a:close/>
                  <a:moveTo>
                    <a:pt x="0" y="254"/>
                  </a:moveTo>
                  <a:lnTo>
                    <a:pt x="0" y="242"/>
                  </a:lnTo>
                  <a:lnTo>
                    <a:pt x="4" y="242"/>
                  </a:lnTo>
                  <a:lnTo>
                    <a:pt x="4" y="254"/>
                  </a:lnTo>
                  <a:lnTo>
                    <a:pt x="0" y="254"/>
                  </a:lnTo>
                  <a:close/>
                  <a:moveTo>
                    <a:pt x="0" y="230"/>
                  </a:moveTo>
                  <a:lnTo>
                    <a:pt x="0" y="218"/>
                  </a:lnTo>
                  <a:lnTo>
                    <a:pt x="4" y="218"/>
                  </a:lnTo>
                  <a:lnTo>
                    <a:pt x="4" y="230"/>
                  </a:lnTo>
                  <a:lnTo>
                    <a:pt x="0" y="230"/>
                  </a:lnTo>
                  <a:close/>
                  <a:moveTo>
                    <a:pt x="0" y="206"/>
                  </a:moveTo>
                  <a:lnTo>
                    <a:pt x="0" y="194"/>
                  </a:lnTo>
                  <a:lnTo>
                    <a:pt x="4" y="194"/>
                  </a:lnTo>
                  <a:lnTo>
                    <a:pt x="4" y="206"/>
                  </a:lnTo>
                  <a:lnTo>
                    <a:pt x="0" y="206"/>
                  </a:lnTo>
                  <a:close/>
                  <a:moveTo>
                    <a:pt x="0" y="182"/>
                  </a:moveTo>
                  <a:lnTo>
                    <a:pt x="0" y="170"/>
                  </a:lnTo>
                  <a:lnTo>
                    <a:pt x="4" y="170"/>
                  </a:lnTo>
                  <a:lnTo>
                    <a:pt x="4" y="182"/>
                  </a:lnTo>
                  <a:lnTo>
                    <a:pt x="0" y="182"/>
                  </a:lnTo>
                  <a:close/>
                  <a:moveTo>
                    <a:pt x="0" y="157"/>
                  </a:moveTo>
                  <a:lnTo>
                    <a:pt x="0" y="145"/>
                  </a:lnTo>
                  <a:lnTo>
                    <a:pt x="4" y="145"/>
                  </a:lnTo>
                  <a:lnTo>
                    <a:pt x="4" y="157"/>
                  </a:lnTo>
                  <a:lnTo>
                    <a:pt x="0" y="157"/>
                  </a:lnTo>
                  <a:close/>
                  <a:moveTo>
                    <a:pt x="0" y="133"/>
                  </a:moveTo>
                  <a:lnTo>
                    <a:pt x="0" y="121"/>
                  </a:lnTo>
                  <a:lnTo>
                    <a:pt x="4" y="121"/>
                  </a:lnTo>
                  <a:lnTo>
                    <a:pt x="4" y="133"/>
                  </a:lnTo>
                  <a:lnTo>
                    <a:pt x="0" y="133"/>
                  </a:lnTo>
                  <a:close/>
                  <a:moveTo>
                    <a:pt x="0" y="109"/>
                  </a:moveTo>
                  <a:lnTo>
                    <a:pt x="0" y="97"/>
                  </a:lnTo>
                  <a:lnTo>
                    <a:pt x="4" y="97"/>
                  </a:lnTo>
                  <a:lnTo>
                    <a:pt x="4" y="109"/>
                  </a:lnTo>
                  <a:lnTo>
                    <a:pt x="0" y="109"/>
                  </a:lnTo>
                  <a:close/>
                  <a:moveTo>
                    <a:pt x="0" y="85"/>
                  </a:moveTo>
                  <a:lnTo>
                    <a:pt x="0" y="72"/>
                  </a:lnTo>
                  <a:lnTo>
                    <a:pt x="4" y="72"/>
                  </a:lnTo>
                  <a:lnTo>
                    <a:pt x="4" y="85"/>
                  </a:lnTo>
                  <a:lnTo>
                    <a:pt x="0" y="85"/>
                  </a:lnTo>
                  <a:close/>
                  <a:moveTo>
                    <a:pt x="0" y="60"/>
                  </a:moveTo>
                  <a:lnTo>
                    <a:pt x="0" y="48"/>
                  </a:lnTo>
                  <a:lnTo>
                    <a:pt x="4" y="48"/>
                  </a:lnTo>
                  <a:lnTo>
                    <a:pt x="4" y="60"/>
                  </a:lnTo>
                  <a:lnTo>
                    <a:pt x="0" y="60"/>
                  </a:lnTo>
                  <a:close/>
                  <a:moveTo>
                    <a:pt x="0" y="36"/>
                  </a:moveTo>
                  <a:lnTo>
                    <a:pt x="0" y="24"/>
                  </a:lnTo>
                  <a:lnTo>
                    <a:pt x="4" y="24"/>
                  </a:lnTo>
                  <a:lnTo>
                    <a:pt x="4" y="36"/>
                  </a:lnTo>
                  <a:lnTo>
                    <a:pt x="0" y="36"/>
                  </a:lnTo>
                  <a:close/>
                  <a:moveTo>
                    <a:pt x="0" y="1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0C0C0"/>
            </a:solidFill>
            <a:ln w="6350" cap="flat">
              <a:solidFill>
                <a:srgbClr val="C0C0C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" name="Line 164">
              <a:extLst>
                <a:ext uri="{FF2B5EF4-FFF2-40B4-BE49-F238E27FC236}">
                  <a16:creationId xmlns:a16="http://schemas.microsoft.com/office/drawing/2014/main" id="{F1815CDE-103C-4363-B618-A7A1EC89E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392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" name="Line 165">
              <a:extLst>
                <a:ext uri="{FF2B5EF4-FFF2-40B4-BE49-F238E27FC236}">
                  <a16:creationId xmlns:a16="http://schemas.microsoft.com/office/drawing/2014/main" id="{871F95EA-52E9-499A-8F6E-7A260641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864"/>
              <a:ext cx="0" cy="12"/>
            </a:xfrm>
            <a:prstGeom prst="line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" name="Rectangle 166">
              <a:extLst>
                <a:ext uri="{FF2B5EF4-FFF2-40B4-BE49-F238E27FC236}">
                  <a16:creationId xmlns:a16="http://schemas.microsoft.com/office/drawing/2014/main" id="{EAEC582C-7463-45F5-B032-54A7E27CC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3385"/>
              <a:ext cx="6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ea typeface="ＭＳ Ｐゴシック" panose="020B0600070205080204" pitchFamily="50" charset="-128"/>
                </a:rPr>
                <a:t> 5</a:t>
              </a:r>
              <a:endPara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3" name="Rectangle 167">
              <a:extLst>
                <a:ext uri="{FF2B5EF4-FFF2-40B4-BE49-F238E27FC236}">
                  <a16:creationId xmlns:a16="http://schemas.microsoft.com/office/drawing/2014/main" id="{9CCFB0E3-A8CF-4A06-A39E-AFF85CF91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864"/>
              <a:ext cx="2211" cy="2540"/>
            </a:xfrm>
            <a:prstGeom prst="rect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" name="Freeform 168">
              <a:extLst>
                <a:ext uri="{FF2B5EF4-FFF2-40B4-BE49-F238E27FC236}">
                  <a16:creationId xmlns:a16="http://schemas.microsoft.com/office/drawing/2014/main" id="{14A4814E-80F4-4625-8414-F7FC76A0A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864"/>
              <a:ext cx="2209" cy="2162"/>
            </a:xfrm>
            <a:custGeom>
              <a:avLst/>
              <a:gdLst>
                <a:gd name="T0" fmla="*/ 34 w 2209"/>
                <a:gd name="T1" fmla="*/ 0 h 2162"/>
                <a:gd name="T2" fmla="*/ 70 w 2209"/>
                <a:gd name="T3" fmla="*/ 0 h 2162"/>
                <a:gd name="T4" fmla="*/ 104 w 2209"/>
                <a:gd name="T5" fmla="*/ 0 h 2162"/>
                <a:gd name="T6" fmla="*/ 139 w 2209"/>
                <a:gd name="T7" fmla="*/ 0 h 2162"/>
                <a:gd name="T8" fmla="*/ 174 w 2209"/>
                <a:gd name="T9" fmla="*/ 0 h 2162"/>
                <a:gd name="T10" fmla="*/ 209 w 2209"/>
                <a:gd name="T11" fmla="*/ 0 h 2162"/>
                <a:gd name="T12" fmla="*/ 244 w 2209"/>
                <a:gd name="T13" fmla="*/ 0 h 2162"/>
                <a:gd name="T14" fmla="*/ 279 w 2209"/>
                <a:gd name="T15" fmla="*/ 0 h 2162"/>
                <a:gd name="T16" fmla="*/ 314 w 2209"/>
                <a:gd name="T17" fmla="*/ 0 h 2162"/>
                <a:gd name="T18" fmla="*/ 349 w 2209"/>
                <a:gd name="T19" fmla="*/ 0 h 2162"/>
                <a:gd name="T20" fmla="*/ 384 w 2209"/>
                <a:gd name="T21" fmla="*/ 0 h 2162"/>
                <a:gd name="T22" fmla="*/ 419 w 2209"/>
                <a:gd name="T23" fmla="*/ 0 h 2162"/>
                <a:gd name="T24" fmla="*/ 454 w 2209"/>
                <a:gd name="T25" fmla="*/ 0 h 2162"/>
                <a:gd name="T26" fmla="*/ 489 w 2209"/>
                <a:gd name="T27" fmla="*/ 0 h 2162"/>
                <a:gd name="T28" fmla="*/ 523 w 2209"/>
                <a:gd name="T29" fmla="*/ 0 h 2162"/>
                <a:gd name="T30" fmla="*/ 558 w 2209"/>
                <a:gd name="T31" fmla="*/ 0 h 2162"/>
                <a:gd name="T32" fmla="*/ 593 w 2209"/>
                <a:gd name="T33" fmla="*/ 0 h 2162"/>
                <a:gd name="T34" fmla="*/ 628 w 2209"/>
                <a:gd name="T35" fmla="*/ 0 h 2162"/>
                <a:gd name="T36" fmla="*/ 663 w 2209"/>
                <a:gd name="T37" fmla="*/ 0 h 2162"/>
                <a:gd name="T38" fmla="*/ 698 w 2209"/>
                <a:gd name="T39" fmla="*/ 0 h 2162"/>
                <a:gd name="T40" fmla="*/ 733 w 2209"/>
                <a:gd name="T41" fmla="*/ 0 h 2162"/>
                <a:gd name="T42" fmla="*/ 768 w 2209"/>
                <a:gd name="T43" fmla="*/ 0 h 2162"/>
                <a:gd name="T44" fmla="*/ 803 w 2209"/>
                <a:gd name="T45" fmla="*/ 0 h 2162"/>
                <a:gd name="T46" fmla="*/ 838 w 2209"/>
                <a:gd name="T47" fmla="*/ 0 h 2162"/>
                <a:gd name="T48" fmla="*/ 873 w 2209"/>
                <a:gd name="T49" fmla="*/ 0 h 2162"/>
                <a:gd name="T50" fmla="*/ 907 w 2209"/>
                <a:gd name="T51" fmla="*/ 0 h 2162"/>
                <a:gd name="T52" fmla="*/ 942 w 2209"/>
                <a:gd name="T53" fmla="*/ 1 h 2162"/>
                <a:gd name="T54" fmla="*/ 977 w 2209"/>
                <a:gd name="T55" fmla="*/ 16 h 2162"/>
                <a:gd name="T56" fmla="*/ 1012 w 2209"/>
                <a:gd name="T57" fmla="*/ 448 h 2162"/>
                <a:gd name="T58" fmla="*/ 1047 w 2209"/>
                <a:gd name="T59" fmla="*/ 700 h 2162"/>
                <a:gd name="T60" fmla="*/ 1082 w 2209"/>
                <a:gd name="T61" fmla="*/ 31 h 2162"/>
                <a:gd name="T62" fmla="*/ 1117 w 2209"/>
                <a:gd name="T63" fmla="*/ 0 h 2162"/>
                <a:gd name="T64" fmla="*/ 1152 w 2209"/>
                <a:gd name="T65" fmla="*/ 0 h 2162"/>
                <a:gd name="T66" fmla="*/ 1187 w 2209"/>
                <a:gd name="T67" fmla="*/ 0 h 2162"/>
                <a:gd name="T68" fmla="*/ 1222 w 2209"/>
                <a:gd name="T69" fmla="*/ 0 h 2162"/>
                <a:gd name="T70" fmla="*/ 1257 w 2209"/>
                <a:gd name="T71" fmla="*/ 0 h 2162"/>
                <a:gd name="T72" fmla="*/ 1291 w 2209"/>
                <a:gd name="T73" fmla="*/ 0 h 2162"/>
                <a:gd name="T74" fmla="*/ 1326 w 2209"/>
                <a:gd name="T75" fmla="*/ 0 h 2162"/>
                <a:gd name="T76" fmla="*/ 1361 w 2209"/>
                <a:gd name="T77" fmla="*/ 0 h 2162"/>
                <a:gd name="T78" fmla="*/ 1396 w 2209"/>
                <a:gd name="T79" fmla="*/ 0 h 2162"/>
                <a:gd name="T80" fmla="*/ 1431 w 2209"/>
                <a:gd name="T81" fmla="*/ 3 h 2162"/>
                <a:gd name="T82" fmla="*/ 1466 w 2209"/>
                <a:gd name="T83" fmla="*/ 51 h 2162"/>
                <a:gd name="T84" fmla="*/ 1501 w 2209"/>
                <a:gd name="T85" fmla="*/ 608 h 2162"/>
                <a:gd name="T86" fmla="*/ 1536 w 2209"/>
                <a:gd name="T87" fmla="*/ 820 h 2162"/>
                <a:gd name="T88" fmla="*/ 1571 w 2209"/>
                <a:gd name="T89" fmla="*/ 683 h 2162"/>
                <a:gd name="T90" fmla="*/ 1606 w 2209"/>
                <a:gd name="T91" fmla="*/ 329 h 2162"/>
                <a:gd name="T92" fmla="*/ 1641 w 2209"/>
                <a:gd name="T93" fmla="*/ 63 h 2162"/>
                <a:gd name="T94" fmla="*/ 1676 w 2209"/>
                <a:gd name="T95" fmla="*/ 13 h 2162"/>
                <a:gd name="T96" fmla="*/ 1710 w 2209"/>
                <a:gd name="T97" fmla="*/ 3 h 2162"/>
                <a:gd name="T98" fmla="*/ 1745 w 2209"/>
                <a:gd name="T99" fmla="*/ 1 h 2162"/>
                <a:gd name="T100" fmla="*/ 1780 w 2209"/>
                <a:gd name="T101" fmla="*/ 0 h 2162"/>
                <a:gd name="T102" fmla="*/ 1815 w 2209"/>
                <a:gd name="T103" fmla="*/ 0 h 2162"/>
                <a:gd name="T104" fmla="*/ 1850 w 2209"/>
                <a:gd name="T105" fmla="*/ 0 h 2162"/>
                <a:gd name="T106" fmla="*/ 1885 w 2209"/>
                <a:gd name="T107" fmla="*/ 0 h 2162"/>
                <a:gd name="T108" fmla="*/ 1920 w 2209"/>
                <a:gd name="T109" fmla="*/ 0 h 2162"/>
                <a:gd name="T110" fmla="*/ 1955 w 2209"/>
                <a:gd name="T111" fmla="*/ 0 h 2162"/>
                <a:gd name="T112" fmla="*/ 1990 w 2209"/>
                <a:gd name="T113" fmla="*/ 0 h 2162"/>
                <a:gd name="T114" fmla="*/ 2025 w 2209"/>
                <a:gd name="T115" fmla="*/ 0 h 2162"/>
                <a:gd name="T116" fmla="*/ 2060 w 2209"/>
                <a:gd name="T117" fmla="*/ 0 h 2162"/>
                <a:gd name="T118" fmla="*/ 2094 w 2209"/>
                <a:gd name="T119" fmla="*/ 0 h 2162"/>
                <a:gd name="T120" fmla="*/ 2129 w 2209"/>
                <a:gd name="T121" fmla="*/ 0 h 2162"/>
                <a:gd name="T122" fmla="*/ 2164 w 2209"/>
                <a:gd name="T123" fmla="*/ 0 h 2162"/>
                <a:gd name="T124" fmla="*/ 2199 w 2209"/>
                <a:gd name="T125" fmla="*/ 0 h 2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9" h="2162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6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59" y="0"/>
                  </a:lnTo>
                  <a:lnTo>
                    <a:pt x="559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3" y="0"/>
                  </a:lnTo>
                  <a:lnTo>
                    <a:pt x="583" y="0"/>
                  </a:lnTo>
                  <a:lnTo>
                    <a:pt x="583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99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602" y="0"/>
                  </a:lnTo>
                  <a:lnTo>
                    <a:pt x="602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4" y="0"/>
                  </a:lnTo>
                  <a:lnTo>
                    <a:pt x="60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22" y="0"/>
                  </a:lnTo>
                  <a:lnTo>
                    <a:pt x="622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27" y="0"/>
                  </a:lnTo>
                  <a:lnTo>
                    <a:pt x="627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9" y="0"/>
                  </a:lnTo>
                  <a:lnTo>
                    <a:pt x="629" y="0"/>
                  </a:lnTo>
                  <a:lnTo>
                    <a:pt x="630" y="0"/>
                  </a:lnTo>
                  <a:lnTo>
                    <a:pt x="630" y="0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35" y="0"/>
                  </a:lnTo>
                  <a:lnTo>
                    <a:pt x="635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41" y="0"/>
                  </a:lnTo>
                  <a:lnTo>
                    <a:pt x="641" y="0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43" y="0"/>
                  </a:lnTo>
                  <a:lnTo>
                    <a:pt x="643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6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5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657" y="0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60" y="0"/>
                  </a:lnTo>
                  <a:lnTo>
                    <a:pt x="660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2" y="0"/>
                  </a:lnTo>
                  <a:lnTo>
                    <a:pt x="662" y="0"/>
                  </a:lnTo>
                  <a:lnTo>
                    <a:pt x="663" y="0"/>
                  </a:lnTo>
                  <a:lnTo>
                    <a:pt x="663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2" y="0"/>
                  </a:lnTo>
                  <a:lnTo>
                    <a:pt x="672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77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81" y="0"/>
                  </a:lnTo>
                  <a:lnTo>
                    <a:pt x="681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5" y="0"/>
                  </a:lnTo>
                  <a:lnTo>
                    <a:pt x="685" y="0"/>
                  </a:lnTo>
                  <a:lnTo>
                    <a:pt x="686" y="0"/>
                  </a:lnTo>
                  <a:lnTo>
                    <a:pt x="686" y="0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688" y="0"/>
                  </a:lnTo>
                  <a:lnTo>
                    <a:pt x="688" y="0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690" y="0"/>
                  </a:lnTo>
                  <a:lnTo>
                    <a:pt x="690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695" y="0"/>
                  </a:lnTo>
                  <a:lnTo>
                    <a:pt x="695" y="0"/>
                  </a:lnTo>
                  <a:lnTo>
                    <a:pt x="696" y="0"/>
                  </a:lnTo>
                  <a:lnTo>
                    <a:pt x="696" y="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9" y="0"/>
                  </a:lnTo>
                  <a:lnTo>
                    <a:pt x="69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01" y="0"/>
                  </a:lnTo>
                  <a:lnTo>
                    <a:pt x="701" y="0"/>
                  </a:lnTo>
                  <a:lnTo>
                    <a:pt x="702" y="0"/>
                  </a:lnTo>
                  <a:lnTo>
                    <a:pt x="702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06" y="0"/>
                  </a:lnTo>
                  <a:lnTo>
                    <a:pt x="706" y="0"/>
                  </a:lnTo>
                  <a:lnTo>
                    <a:pt x="706" y="0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10" y="0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1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14" y="0"/>
                  </a:lnTo>
                  <a:lnTo>
                    <a:pt x="714" y="0"/>
                  </a:lnTo>
                  <a:lnTo>
                    <a:pt x="715" y="0"/>
                  </a:lnTo>
                  <a:lnTo>
                    <a:pt x="715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23" y="0"/>
                  </a:lnTo>
                  <a:lnTo>
                    <a:pt x="723" y="0"/>
                  </a:lnTo>
                  <a:lnTo>
                    <a:pt x="724" y="0"/>
                  </a:lnTo>
                  <a:lnTo>
                    <a:pt x="724" y="0"/>
                  </a:lnTo>
                  <a:lnTo>
                    <a:pt x="725" y="0"/>
                  </a:lnTo>
                  <a:lnTo>
                    <a:pt x="725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7" y="0"/>
                  </a:lnTo>
                  <a:lnTo>
                    <a:pt x="727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9" y="0"/>
                  </a:lnTo>
                  <a:lnTo>
                    <a:pt x="729" y="0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2" y="0"/>
                  </a:lnTo>
                  <a:lnTo>
                    <a:pt x="732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4" y="0"/>
                  </a:lnTo>
                  <a:lnTo>
                    <a:pt x="734" y="0"/>
                  </a:lnTo>
                  <a:lnTo>
                    <a:pt x="735" y="0"/>
                  </a:lnTo>
                  <a:lnTo>
                    <a:pt x="735" y="0"/>
                  </a:lnTo>
                  <a:lnTo>
                    <a:pt x="735" y="0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38" y="0"/>
                  </a:lnTo>
                  <a:lnTo>
                    <a:pt x="738" y="0"/>
                  </a:lnTo>
                  <a:lnTo>
                    <a:pt x="739" y="0"/>
                  </a:lnTo>
                  <a:lnTo>
                    <a:pt x="739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6" y="0"/>
                  </a:lnTo>
                  <a:lnTo>
                    <a:pt x="746" y="0"/>
                  </a:lnTo>
                  <a:lnTo>
                    <a:pt x="747" y="0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0" y="0"/>
                  </a:lnTo>
                  <a:lnTo>
                    <a:pt x="750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52" y="0"/>
                  </a:lnTo>
                  <a:lnTo>
                    <a:pt x="752" y="0"/>
                  </a:lnTo>
                  <a:lnTo>
                    <a:pt x="753" y="0"/>
                  </a:lnTo>
                  <a:lnTo>
                    <a:pt x="753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761" y="0"/>
                  </a:lnTo>
                  <a:lnTo>
                    <a:pt x="761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3" y="0"/>
                  </a:lnTo>
                  <a:lnTo>
                    <a:pt x="763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5" y="0"/>
                  </a:lnTo>
                  <a:lnTo>
                    <a:pt x="765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7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9" y="0"/>
                  </a:lnTo>
                  <a:lnTo>
                    <a:pt x="779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5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799" y="0"/>
                  </a:lnTo>
                  <a:lnTo>
                    <a:pt x="799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2" y="0"/>
                  </a:lnTo>
                  <a:lnTo>
                    <a:pt x="802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7" y="0"/>
                  </a:lnTo>
                  <a:lnTo>
                    <a:pt x="807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0" y="0"/>
                  </a:lnTo>
                  <a:lnTo>
                    <a:pt x="810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2" y="0"/>
                  </a:lnTo>
                  <a:lnTo>
                    <a:pt x="812" y="0"/>
                  </a:lnTo>
                  <a:lnTo>
                    <a:pt x="812" y="0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5" y="0"/>
                  </a:lnTo>
                  <a:lnTo>
                    <a:pt x="815" y="0"/>
                  </a:lnTo>
                  <a:lnTo>
                    <a:pt x="815" y="0"/>
                  </a:lnTo>
                  <a:lnTo>
                    <a:pt x="816" y="0"/>
                  </a:lnTo>
                  <a:lnTo>
                    <a:pt x="816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8" y="0"/>
                  </a:lnTo>
                  <a:lnTo>
                    <a:pt x="818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1" y="0"/>
                  </a:lnTo>
                  <a:lnTo>
                    <a:pt x="821" y="0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4" y="0"/>
                  </a:lnTo>
                  <a:lnTo>
                    <a:pt x="824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30" y="0"/>
                  </a:lnTo>
                  <a:lnTo>
                    <a:pt x="830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3" y="0"/>
                  </a:lnTo>
                  <a:lnTo>
                    <a:pt x="833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5" y="0"/>
                  </a:lnTo>
                  <a:lnTo>
                    <a:pt x="835" y="0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39" y="0"/>
                  </a:lnTo>
                  <a:lnTo>
                    <a:pt x="839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1" y="0"/>
                  </a:lnTo>
                  <a:lnTo>
                    <a:pt x="841" y="0"/>
                  </a:lnTo>
                  <a:lnTo>
                    <a:pt x="842" y="0"/>
                  </a:lnTo>
                  <a:lnTo>
                    <a:pt x="842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47" y="0"/>
                  </a:lnTo>
                  <a:lnTo>
                    <a:pt x="847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850" y="0"/>
                  </a:lnTo>
                  <a:lnTo>
                    <a:pt x="850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2" y="0"/>
                  </a:lnTo>
                  <a:lnTo>
                    <a:pt x="852" y="0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5" y="0"/>
                  </a:lnTo>
                  <a:lnTo>
                    <a:pt x="855" y="0"/>
                  </a:lnTo>
                  <a:lnTo>
                    <a:pt x="856" y="0"/>
                  </a:lnTo>
                  <a:lnTo>
                    <a:pt x="856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859" y="0"/>
                  </a:lnTo>
                  <a:lnTo>
                    <a:pt x="859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1" y="0"/>
                  </a:lnTo>
                  <a:lnTo>
                    <a:pt x="861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3" y="0"/>
                  </a:lnTo>
                  <a:lnTo>
                    <a:pt x="863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lnTo>
                    <a:pt x="867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9" y="0"/>
                  </a:lnTo>
                  <a:lnTo>
                    <a:pt x="869" y="0"/>
                  </a:lnTo>
                  <a:lnTo>
                    <a:pt x="870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2" y="0"/>
                  </a:lnTo>
                  <a:lnTo>
                    <a:pt x="872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1" y="0"/>
                  </a:lnTo>
                  <a:lnTo>
                    <a:pt x="881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6" y="0"/>
                  </a:lnTo>
                  <a:lnTo>
                    <a:pt x="886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9" y="0"/>
                  </a:lnTo>
                  <a:lnTo>
                    <a:pt x="889" y="0"/>
                  </a:lnTo>
                  <a:lnTo>
                    <a:pt x="890" y="0"/>
                  </a:lnTo>
                  <a:lnTo>
                    <a:pt x="890" y="0"/>
                  </a:lnTo>
                  <a:lnTo>
                    <a:pt x="890" y="0"/>
                  </a:lnTo>
                  <a:lnTo>
                    <a:pt x="891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4" y="0"/>
                  </a:lnTo>
                  <a:lnTo>
                    <a:pt x="894" y="0"/>
                  </a:lnTo>
                  <a:lnTo>
                    <a:pt x="895" y="0"/>
                  </a:lnTo>
                  <a:lnTo>
                    <a:pt x="895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7" y="0"/>
                  </a:lnTo>
                  <a:lnTo>
                    <a:pt x="897" y="0"/>
                  </a:lnTo>
                  <a:lnTo>
                    <a:pt x="898" y="0"/>
                  </a:lnTo>
                  <a:lnTo>
                    <a:pt x="898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900" y="0"/>
                  </a:lnTo>
                  <a:lnTo>
                    <a:pt x="900" y="0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04" y="0"/>
                  </a:lnTo>
                  <a:lnTo>
                    <a:pt x="904" y="0"/>
                  </a:lnTo>
                  <a:lnTo>
                    <a:pt x="904" y="0"/>
                  </a:lnTo>
                  <a:lnTo>
                    <a:pt x="905" y="0"/>
                  </a:lnTo>
                  <a:lnTo>
                    <a:pt x="905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909" y="0"/>
                  </a:lnTo>
                  <a:lnTo>
                    <a:pt x="909" y="0"/>
                  </a:lnTo>
                  <a:lnTo>
                    <a:pt x="909" y="0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911" y="0"/>
                  </a:lnTo>
                  <a:lnTo>
                    <a:pt x="911" y="0"/>
                  </a:lnTo>
                  <a:lnTo>
                    <a:pt x="912" y="0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914" y="0"/>
                  </a:lnTo>
                  <a:lnTo>
                    <a:pt x="914" y="0"/>
                  </a:lnTo>
                  <a:lnTo>
                    <a:pt x="915" y="0"/>
                  </a:lnTo>
                  <a:lnTo>
                    <a:pt x="915" y="0"/>
                  </a:lnTo>
                  <a:lnTo>
                    <a:pt x="915" y="0"/>
                  </a:lnTo>
                  <a:lnTo>
                    <a:pt x="916" y="0"/>
                  </a:lnTo>
                  <a:lnTo>
                    <a:pt x="916" y="0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918" y="0"/>
                  </a:lnTo>
                  <a:lnTo>
                    <a:pt x="919" y="0"/>
                  </a:lnTo>
                  <a:lnTo>
                    <a:pt x="919" y="0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921" y="0"/>
                  </a:lnTo>
                  <a:lnTo>
                    <a:pt x="921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22" y="0"/>
                  </a:lnTo>
                  <a:lnTo>
                    <a:pt x="923" y="0"/>
                  </a:lnTo>
                  <a:lnTo>
                    <a:pt x="923" y="0"/>
                  </a:lnTo>
                  <a:lnTo>
                    <a:pt x="924" y="0"/>
                  </a:lnTo>
                  <a:lnTo>
                    <a:pt x="924" y="0"/>
                  </a:lnTo>
                  <a:lnTo>
                    <a:pt x="925" y="0"/>
                  </a:lnTo>
                  <a:lnTo>
                    <a:pt x="925" y="0"/>
                  </a:lnTo>
                  <a:lnTo>
                    <a:pt x="926" y="0"/>
                  </a:lnTo>
                  <a:lnTo>
                    <a:pt x="926" y="0"/>
                  </a:lnTo>
                  <a:lnTo>
                    <a:pt x="926" y="0"/>
                  </a:lnTo>
                  <a:lnTo>
                    <a:pt x="927" y="0"/>
                  </a:lnTo>
                  <a:lnTo>
                    <a:pt x="927" y="0"/>
                  </a:lnTo>
                  <a:lnTo>
                    <a:pt x="928" y="0"/>
                  </a:lnTo>
                  <a:lnTo>
                    <a:pt x="928" y="0"/>
                  </a:lnTo>
                  <a:lnTo>
                    <a:pt x="929" y="0"/>
                  </a:lnTo>
                  <a:lnTo>
                    <a:pt x="929" y="0"/>
                  </a:lnTo>
                  <a:lnTo>
                    <a:pt x="929" y="1"/>
                  </a:lnTo>
                  <a:lnTo>
                    <a:pt x="930" y="1"/>
                  </a:lnTo>
                  <a:lnTo>
                    <a:pt x="930" y="1"/>
                  </a:lnTo>
                  <a:lnTo>
                    <a:pt x="931" y="1"/>
                  </a:lnTo>
                  <a:lnTo>
                    <a:pt x="931" y="1"/>
                  </a:lnTo>
                  <a:lnTo>
                    <a:pt x="932" y="1"/>
                  </a:lnTo>
                  <a:lnTo>
                    <a:pt x="932" y="1"/>
                  </a:lnTo>
                  <a:lnTo>
                    <a:pt x="932" y="1"/>
                  </a:lnTo>
                  <a:lnTo>
                    <a:pt x="933" y="1"/>
                  </a:lnTo>
                  <a:lnTo>
                    <a:pt x="934" y="1"/>
                  </a:lnTo>
                  <a:lnTo>
                    <a:pt x="934" y="1"/>
                  </a:lnTo>
                  <a:lnTo>
                    <a:pt x="935" y="1"/>
                  </a:lnTo>
                  <a:lnTo>
                    <a:pt x="935" y="1"/>
                  </a:lnTo>
                  <a:lnTo>
                    <a:pt x="935" y="1"/>
                  </a:lnTo>
                  <a:lnTo>
                    <a:pt x="936" y="1"/>
                  </a:lnTo>
                  <a:lnTo>
                    <a:pt x="936" y="1"/>
                  </a:lnTo>
                  <a:lnTo>
                    <a:pt x="937" y="1"/>
                  </a:lnTo>
                  <a:lnTo>
                    <a:pt x="937" y="1"/>
                  </a:lnTo>
                  <a:lnTo>
                    <a:pt x="937" y="1"/>
                  </a:lnTo>
                  <a:lnTo>
                    <a:pt x="938" y="1"/>
                  </a:lnTo>
                  <a:lnTo>
                    <a:pt x="938" y="1"/>
                  </a:lnTo>
                  <a:lnTo>
                    <a:pt x="939" y="1"/>
                  </a:lnTo>
                  <a:lnTo>
                    <a:pt x="939" y="1"/>
                  </a:lnTo>
                  <a:lnTo>
                    <a:pt x="940" y="1"/>
                  </a:lnTo>
                  <a:lnTo>
                    <a:pt x="940" y="1"/>
                  </a:lnTo>
                  <a:lnTo>
                    <a:pt x="941" y="1"/>
                  </a:lnTo>
                  <a:lnTo>
                    <a:pt x="941" y="1"/>
                  </a:lnTo>
                  <a:lnTo>
                    <a:pt x="941" y="1"/>
                  </a:lnTo>
                  <a:lnTo>
                    <a:pt x="942" y="1"/>
                  </a:lnTo>
                  <a:lnTo>
                    <a:pt x="942" y="1"/>
                  </a:lnTo>
                  <a:lnTo>
                    <a:pt x="943" y="1"/>
                  </a:lnTo>
                  <a:lnTo>
                    <a:pt x="943" y="1"/>
                  </a:lnTo>
                  <a:lnTo>
                    <a:pt x="944" y="1"/>
                  </a:lnTo>
                  <a:lnTo>
                    <a:pt x="944" y="1"/>
                  </a:lnTo>
                  <a:lnTo>
                    <a:pt x="945" y="1"/>
                  </a:lnTo>
                  <a:lnTo>
                    <a:pt x="945" y="1"/>
                  </a:lnTo>
                  <a:lnTo>
                    <a:pt x="946" y="1"/>
                  </a:lnTo>
                  <a:lnTo>
                    <a:pt x="946" y="1"/>
                  </a:lnTo>
                  <a:lnTo>
                    <a:pt x="946" y="1"/>
                  </a:lnTo>
                  <a:lnTo>
                    <a:pt x="947" y="2"/>
                  </a:lnTo>
                  <a:lnTo>
                    <a:pt x="947" y="2"/>
                  </a:lnTo>
                  <a:lnTo>
                    <a:pt x="948" y="2"/>
                  </a:lnTo>
                  <a:lnTo>
                    <a:pt x="948" y="2"/>
                  </a:lnTo>
                  <a:lnTo>
                    <a:pt x="948" y="2"/>
                  </a:lnTo>
                  <a:lnTo>
                    <a:pt x="949" y="2"/>
                  </a:lnTo>
                  <a:lnTo>
                    <a:pt x="949" y="2"/>
                  </a:lnTo>
                  <a:lnTo>
                    <a:pt x="950" y="2"/>
                  </a:lnTo>
                  <a:lnTo>
                    <a:pt x="950" y="2"/>
                  </a:lnTo>
                  <a:lnTo>
                    <a:pt x="951" y="2"/>
                  </a:lnTo>
                  <a:lnTo>
                    <a:pt x="951" y="2"/>
                  </a:lnTo>
                  <a:lnTo>
                    <a:pt x="951" y="2"/>
                  </a:lnTo>
                  <a:lnTo>
                    <a:pt x="952" y="2"/>
                  </a:lnTo>
                  <a:lnTo>
                    <a:pt x="952" y="2"/>
                  </a:lnTo>
                  <a:lnTo>
                    <a:pt x="953" y="2"/>
                  </a:lnTo>
                  <a:lnTo>
                    <a:pt x="953" y="2"/>
                  </a:lnTo>
                  <a:lnTo>
                    <a:pt x="954" y="2"/>
                  </a:lnTo>
                  <a:lnTo>
                    <a:pt x="954" y="3"/>
                  </a:lnTo>
                  <a:lnTo>
                    <a:pt x="955" y="3"/>
                  </a:lnTo>
                  <a:lnTo>
                    <a:pt x="955" y="3"/>
                  </a:lnTo>
                  <a:lnTo>
                    <a:pt x="956" y="3"/>
                  </a:lnTo>
                  <a:lnTo>
                    <a:pt x="956" y="3"/>
                  </a:lnTo>
                  <a:lnTo>
                    <a:pt x="957" y="3"/>
                  </a:lnTo>
                  <a:lnTo>
                    <a:pt x="957" y="3"/>
                  </a:lnTo>
                  <a:lnTo>
                    <a:pt x="957" y="3"/>
                  </a:lnTo>
                  <a:lnTo>
                    <a:pt x="958" y="3"/>
                  </a:lnTo>
                  <a:lnTo>
                    <a:pt x="958" y="3"/>
                  </a:lnTo>
                  <a:lnTo>
                    <a:pt x="959" y="3"/>
                  </a:lnTo>
                  <a:lnTo>
                    <a:pt x="959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1" y="4"/>
                  </a:lnTo>
                  <a:lnTo>
                    <a:pt x="961" y="4"/>
                  </a:lnTo>
                  <a:lnTo>
                    <a:pt x="962" y="4"/>
                  </a:lnTo>
                  <a:lnTo>
                    <a:pt x="962" y="5"/>
                  </a:lnTo>
                  <a:lnTo>
                    <a:pt x="963" y="5"/>
                  </a:lnTo>
                  <a:lnTo>
                    <a:pt x="963" y="5"/>
                  </a:lnTo>
                  <a:lnTo>
                    <a:pt x="964" y="5"/>
                  </a:lnTo>
                  <a:lnTo>
                    <a:pt x="964" y="5"/>
                  </a:lnTo>
                  <a:lnTo>
                    <a:pt x="964" y="5"/>
                  </a:lnTo>
                  <a:lnTo>
                    <a:pt x="965" y="6"/>
                  </a:lnTo>
                  <a:lnTo>
                    <a:pt x="965" y="6"/>
                  </a:lnTo>
                  <a:lnTo>
                    <a:pt x="966" y="6"/>
                  </a:lnTo>
                  <a:lnTo>
                    <a:pt x="966" y="6"/>
                  </a:lnTo>
                  <a:lnTo>
                    <a:pt x="967" y="6"/>
                  </a:lnTo>
                  <a:lnTo>
                    <a:pt x="967" y="7"/>
                  </a:lnTo>
                  <a:lnTo>
                    <a:pt x="968" y="7"/>
                  </a:lnTo>
                  <a:lnTo>
                    <a:pt x="968" y="7"/>
                  </a:lnTo>
                  <a:lnTo>
                    <a:pt x="968" y="7"/>
                  </a:lnTo>
                  <a:lnTo>
                    <a:pt x="969" y="7"/>
                  </a:lnTo>
                  <a:lnTo>
                    <a:pt x="969" y="8"/>
                  </a:lnTo>
                  <a:lnTo>
                    <a:pt x="970" y="8"/>
                  </a:lnTo>
                  <a:lnTo>
                    <a:pt x="970" y="8"/>
                  </a:lnTo>
                  <a:lnTo>
                    <a:pt x="971" y="9"/>
                  </a:lnTo>
                  <a:lnTo>
                    <a:pt x="971" y="9"/>
                  </a:lnTo>
                  <a:lnTo>
                    <a:pt x="971" y="9"/>
                  </a:lnTo>
                  <a:lnTo>
                    <a:pt x="972" y="10"/>
                  </a:lnTo>
                  <a:lnTo>
                    <a:pt x="972" y="10"/>
                  </a:lnTo>
                  <a:lnTo>
                    <a:pt x="973" y="10"/>
                  </a:lnTo>
                  <a:lnTo>
                    <a:pt x="973" y="11"/>
                  </a:lnTo>
                  <a:lnTo>
                    <a:pt x="974" y="11"/>
                  </a:lnTo>
                  <a:lnTo>
                    <a:pt x="974" y="12"/>
                  </a:lnTo>
                  <a:lnTo>
                    <a:pt x="974" y="12"/>
                  </a:lnTo>
                  <a:lnTo>
                    <a:pt x="975" y="13"/>
                  </a:lnTo>
                  <a:lnTo>
                    <a:pt x="975" y="13"/>
                  </a:lnTo>
                  <a:lnTo>
                    <a:pt x="976" y="14"/>
                  </a:lnTo>
                  <a:lnTo>
                    <a:pt x="976" y="15"/>
                  </a:lnTo>
                  <a:lnTo>
                    <a:pt x="977" y="15"/>
                  </a:lnTo>
                  <a:lnTo>
                    <a:pt x="977" y="16"/>
                  </a:lnTo>
                  <a:lnTo>
                    <a:pt x="978" y="16"/>
                  </a:lnTo>
                  <a:lnTo>
                    <a:pt x="978" y="17"/>
                  </a:lnTo>
                  <a:lnTo>
                    <a:pt x="979" y="18"/>
                  </a:lnTo>
                  <a:lnTo>
                    <a:pt x="979" y="18"/>
                  </a:lnTo>
                  <a:lnTo>
                    <a:pt x="979" y="19"/>
                  </a:lnTo>
                  <a:lnTo>
                    <a:pt x="980" y="20"/>
                  </a:lnTo>
                  <a:lnTo>
                    <a:pt x="980" y="21"/>
                  </a:lnTo>
                  <a:lnTo>
                    <a:pt x="981" y="22"/>
                  </a:lnTo>
                  <a:lnTo>
                    <a:pt x="981" y="22"/>
                  </a:lnTo>
                  <a:lnTo>
                    <a:pt x="982" y="23"/>
                  </a:lnTo>
                  <a:lnTo>
                    <a:pt x="982" y="24"/>
                  </a:lnTo>
                  <a:lnTo>
                    <a:pt x="983" y="25"/>
                  </a:lnTo>
                  <a:lnTo>
                    <a:pt x="983" y="27"/>
                  </a:lnTo>
                  <a:lnTo>
                    <a:pt x="983" y="28"/>
                  </a:lnTo>
                  <a:lnTo>
                    <a:pt x="984" y="29"/>
                  </a:lnTo>
                  <a:lnTo>
                    <a:pt x="984" y="30"/>
                  </a:lnTo>
                  <a:lnTo>
                    <a:pt x="985" y="31"/>
                  </a:lnTo>
                  <a:lnTo>
                    <a:pt x="985" y="33"/>
                  </a:lnTo>
                  <a:lnTo>
                    <a:pt x="986" y="34"/>
                  </a:lnTo>
                  <a:lnTo>
                    <a:pt x="986" y="36"/>
                  </a:lnTo>
                  <a:lnTo>
                    <a:pt x="987" y="38"/>
                  </a:lnTo>
                  <a:lnTo>
                    <a:pt x="987" y="39"/>
                  </a:lnTo>
                  <a:lnTo>
                    <a:pt x="988" y="41"/>
                  </a:lnTo>
                  <a:lnTo>
                    <a:pt x="988" y="43"/>
                  </a:lnTo>
                  <a:lnTo>
                    <a:pt x="988" y="45"/>
                  </a:lnTo>
                  <a:lnTo>
                    <a:pt x="989" y="47"/>
                  </a:lnTo>
                  <a:lnTo>
                    <a:pt x="989" y="49"/>
                  </a:lnTo>
                  <a:lnTo>
                    <a:pt x="990" y="51"/>
                  </a:lnTo>
                  <a:lnTo>
                    <a:pt x="990" y="53"/>
                  </a:lnTo>
                  <a:lnTo>
                    <a:pt x="990" y="56"/>
                  </a:lnTo>
                  <a:lnTo>
                    <a:pt x="991" y="58"/>
                  </a:lnTo>
                  <a:lnTo>
                    <a:pt x="991" y="61"/>
                  </a:lnTo>
                  <a:lnTo>
                    <a:pt x="992" y="64"/>
                  </a:lnTo>
                  <a:lnTo>
                    <a:pt x="992" y="67"/>
                  </a:lnTo>
                  <a:lnTo>
                    <a:pt x="993" y="70"/>
                  </a:lnTo>
                  <a:lnTo>
                    <a:pt x="993" y="73"/>
                  </a:lnTo>
                  <a:lnTo>
                    <a:pt x="993" y="77"/>
                  </a:lnTo>
                  <a:lnTo>
                    <a:pt x="994" y="80"/>
                  </a:lnTo>
                  <a:lnTo>
                    <a:pt x="994" y="84"/>
                  </a:lnTo>
                  <a:lnTo>
                    <a:pt x="995" y="88"/>
                  </a:lnTo>
                  <a:lnTo>
                    <a:pt x="995" y="92"/>
                  </a:lnTo>
                  <a:lnTo>
                    <a:pt x="996" y="96"/>
                  </a:lnTo>
                  <a:lnTo>
                    <a:pt x="996" y="100"/>
                  </a:lnTo>
                  <a:lnTo>
                    <a:pt x="997" y="105"/>
                  </a:lnTo>
                  <a:lnTo>
                    <a:pt x="997" y="110"/>
                  </a:lnTo>
                  <a:lnTo>
                    <a:pt x="998" y="115"/>
                  </a:lnTo>
                  <a:lnTo>
                    <a:pt x="998" y="120"/>
                  </a:lnTo>
                  <a:lnTo>
                    <a:pt x="999" y="125"/>
                  </a:lnTo>
                  <a:lnTo>
                    <a:pt x="999" y="131"/>
                  </a:lnTo>
                  <a:lnTo>
                    <a:pt x="999" y="137"/>
                  </a:lnTo>
                  <a:lnTo>
                    <a:pt x="1000" y="143"/>
                  </a:lnTo>
                  <a:lnTo>
                    <a:pt x="1000" y="149"/>
                  </a:lnTo>
                  <a:lnTo>
                    <a:pt x="1001" y="156"/>
                  </a:lnTo>
                  <a:lnTo>
                    <a:pt x="1001" y="162"/>
                  </a:lnTo>
                  <a:lnTo>
                    <a:pt x="1002" y="169"/>
                  </a:lnTo>
                  <a:lnTo>
                    <a:pt x="1002" y="177"/>
                  </a:lnTo>
                  <a:lnTo>
                    <a:pt x="1002" y="185"/>
                  </a:lnTo>
                  <a:lnTo>
                    <a:pt x="1003" y="192"/>
                  </a:lnTo>
                  <a:lnTo>
                    <a:pt x="1003" y="201"/>
                  </a:lnTo>
                  <a:lnTo>
                    <a:pt x="1004" y="209"/>
                  </a:lnTo>
                  <a:lnTo>
                    <a:pt x="1004" y="218"/>
                  </a:lnTo>
                  <a:lnTo>
                    <a:pt x="1005" y="227"/>
                  </a:lnTo>
                  <a:lnTo>
                    <a:pt x="1005" y="236"/>
                  </a:lnTo>
                  <a:lnTo>
                    <a:pt x="1006" y="246"/>
                  </a:lnTo>
                  <a:lnTo>
                    <a:pt x="1006" y="256"/>
                  </a:lnTo>
                  <a:lnTo>
                    <a:pt x="1007" y="267"/>
                  </a:lnTo>
                  <a:lnTo>
                    <a:pt x="1007" y="278"/>
                  </a:lnTo>
                  <a:lnTo>
                    <a:pt x="1007" y="289"/>
                  </a:lnTo>
                  <a:lnTo>
                    <a:pt x="1008" y="301"/>
                  </a:lnTo>
                  <a:lnTo>
                    <a:pt x="1008" y="313"/>
                  </a:lnTo>
                  <a:lnTo>
                    <a:pt x="1009" y="326"/>
                  </a:lnTo>
                  <a:lnTo>
                    <a:pt x="1009" y="339"/>
                  </a:lnTo>
                  <a:lnTo>
                    <a:pt x="1010" y="353"/>
                  </a:lnTo>
                  <a:lnTo>
                    <a:pt x="1010" y="367"/>
                  </a:lnTo>
                  <a:lnTo>
                    <a:pt x="1010" y="382"/>
                  </a:lnTo>
                  <a:lnTo>
                    <a:pt x="1011" y="397"/>
                  </a:lnTo>
                  <a:lnTo>
                    <a:pt x="1011" y="413"/>
                  </a:lnTo>
                  <a:lnTo>
                    <a:pt x="1012" y="430"/>
                  </a:lnTo>
                  <a:lnTo>
                    <a:pt x="1012" y="448"/>
                  </a:lnTo>
                  <a:lnTo>
                    <a:pt x="1012" y="466"/>
                  </a:lnTo>
                  <a:lnTo>
                    <a:pt x="1013" y="486"/>
                  </a:lnTo>
                  <a:lnTo>
                    <a:pt x="1013" y="507"/>
                  </a:lnTo>
                  <a:lnTo>
                    <a:pt x="1014" y="529"/>
                  </a:lnTo>
                  <a:lnTo>
                    <a:pt x="1014" y="553"/>
                  </a:lnTo>
                  <a:lnTo>
                    <a:pt x="1015" y="579"/>
                  </a:lnTo>
                  <a:lnTo>
                    <a:pt x="1015" y="606"/>
                  </a:lnTo>
                  <a:lnTo>
                    <a:pt x="1016" y="636"/>
                  </a:lnTo>
                  <a:lnTo>
                    <a:pt x="1016" y="670"/>
                  </a:lnTo>
                  <a:lnTo>
                    <a:pt x="1016" y="708"/>
                  </a:lnTo>
                  <a:lnTo>
                    <a:pt x="1017" y="751"/>
                  </a:lnTo>
                  <a:lnTo>
                    <a:pt x="1017" y="802"/>
                  </a:lnTo>
                  <a:lnTo>
                    <a:pt x="1018" y="865"/>
                  </a:lnTo>
                  <a:lnTo>
                    <a:pt x="1018" y="947"/>
                  </a:lnTo>
                  <a:lnTo>
                    <a:pt x="1019" y="1070"/>
                  </a:lnTo>
                  <a:lnTo>
                    <a:pt x="1019" y="1341"/>
                  </a:lnTo>
                  <a:lnTo>
                    <a:pt x="1020" y="1288"/>
                  </a:lnTo>
                  <a:lnTo>
                    <a:pt x="1020" y="1071"/>
                  </a:lnTo>
                  <a:lnTo>
                    <a:pt x="1021" y="969"/>
                  </a:lnTo>
                  <a:lnTo>
                    <a:pt x="1021" y="903"/>
                  </a:lnTo>
                  <a:lnTo>
                    <a:pt x="1021" y="856"/>
                  </a:lnTo>
                  <a:lnTo>
                    <a:pt x="1022" y="820"/>
                  </a:lnTo>
                  <a:lnTo>
                    <a:pt x="1022" y="791"/>
                  </a:lnTo>
                  <a:lnTo>
                    <a:pt x="1023" y="768"/>
                  </a:lnTo>
                  <a:lnTo>
                    <a:pt x="1023" y="748"/>
                  </a:lnTo>
                  <a:lnTo>
                    <a:pt x="1024" y="733"/>
                  </a:lnTo>
                  <a:lnTo>
                    <a:pt x="1024" y="719"/>
                  </a:lnTo>
                  <a:lnTo>
                    <a:pt x="1025" y="707"/>
                  </a:lnTo>
                  <a:lnTo>
                    <a:pt x="1025" y="698"/>
                  </a:lnTo>
                  <a:lnTo>
                    <a:pt x="1025" y="690"/>
                  </a:lnTo>
                  <a:lnTo>
                    <a:pt x="1026" y="684"/>
                  </a:lnTo>
                  <a:lnTo>
                    <a:pt x="1026" y="679"/>
                  </a:lnTo>
                  <a:lnTo>
                    <a:pt x="1027" y="675"/>
                  </a:lnTo>
                  <a:lnTo>
                    <a:pt x="1027" y="672"/>
                  </a:lnTo>
                  <a:lnTo>
                    <a:pt x="1028" y="671"/>
                  </a:lnTo>
                  <a:lnTo>
                    <a:pt x="1028" y="670"/>
                  </a:lnTo>
                  <a:lnTo>
                    <a:pt x="1029" y="670"/>
                  </a:lnTo>
                  <a:lnTo>
                    <a:pt x="1029" y="672"/>
                  </a:lnTo>
                  <a:lnTo>
                    <a:pt x="1029" y="674"/>
                  </a:lnTo>
                  <a:lnTo>
                    <a:pt x="1030" y="677"/>
                  </a:lnTo>
                  <a:lnTo>
                    <a:pt x="1030" y="680"/>
                  </a:lnTo>
                  <a:lnTo>
                    <a:pt x="1031" y="685"/>
                  </a:lnTo>
                  <a:lnTo>
                    <a:pt x="1031" y="691"/>
                  </a:lnTo>
                  <a:lnTo>
                    <a:pt x="1032" y="698"/>
                  </a:lnTo>
                  <a:lnTo>
                    <a:pt x="1032" y="705"/>
                  </a:lnTo>
                  <a:lnTo>
                    <a:pt x="1032" y="714"/>
                  </a:lnTo>
                  <a:lnTo>
                    <a:pt x="1033" y="724"/>
                  </a:lnTo>
                  <a:lnTo>
                    <a:pt x="1033" y="736"/>
                  </a:lnTo>
                  <a:lnTo>
                    <a:pt x="1034" y="749"/>
                  </a:lnTo>
                  <a:lnTo>
                    <a:pt x="1034" y="763"/>
                  </a:lnTo>
                  <a:lnTo>
                    <a:pt x="1035" y="779"/>
                  </a:lnTo>
                  <a:lnTo>
                    <a:pt x="1035" y="797"/>
                  </a:lnTo>
                  <a:lnTo>
                    <a:pt x="1035" y="818"/>
                  </a:lnTo>
                  <a:lnTo>
                    <a:pt x="1036" y="842"/>
                  </a:lnTo>
                  <a:lnTo>
                    <a:pt x="1036" y="870"/>
                  </a:lnTo>
                  <a:lnTo>
                    <a:pt x="1037" y="902"/>
                  </a:lnTo>
                  <a:lnTo>
                    <a:pt x="1037" y="941"/>
                  </a:lnTo>
                  <a:lnTo>
                    <a:pt x="1038" y="989"/>
                  </a:lnTo>
                  <a:lnTo>
                    <a:pt x="1038" y="1052"/>
                  </a:lnTo>
                  <a:lnTo>
                    <a:pt x="1039" y="1141"/>
                  </a:lnTo>
                  <a:lnTo>
                    <a:pt x="1039" y="1296"/>
                  </a:lnTo>
                  <a:lnTo>
                    <a:pt x="1040" y="2162"/>
                  </a:lnTo>
                  <a:lnTo>
                    <a:pt x="1040" y="1286"/>
                  </a:lnTo>
                  <a:lnTo>
                    <a:pt x="1040" y="1135"/>
                  </a:lnTo>
                  <a:lnTo>
                    <a:pt x="1041" y="1047"/>
                  </a:lnTo>
                  <a:lnTo>
                    <a:pt x="1041" y="985"/>
                  </a:lnTo>
                  <a:lnTo>
                    <a:pt x="1042" y="937"/>
                  </a:lnTo>
                  <a:lnTo>
                    <a:pt x="1042" y="897"/>
                  </a:lnTo>
                  <a:lnTo>
                    <a:pt x="1043" y="865"/>
                  </a:lnTo>
                  <a:lnTo>
                    <a:pt x="1043" y="837"/>
                  </a:lnTo>
                  <a:lnTo>
                    <a:pt x="1044" y="813"/>
                  </a:lnTo>
                  <a:lnTo>
                    <a:pt x="1044" y="792"/>
                  </a:lnTo>
                  <a:lnTo>
                    <a:pt x="1044" y="773"/>
                  </a:lnTo>
                  <a:lnTo>
                    <a:pt x="1045" y="757"/>
                  </a:lnTo>
                  <a:lnTo>
                    <a:pt x="1045" y="743"/>
                  </a:lnTo>
                  <a:lnTo>
                    <a:pt x="1046" y="730"/>
                  </a:lnTo>
                  <a:lnTo>
                    <a:pt x="1046" y="718"/>
                  </a:lnTo>
                  <a:lnTo>
                    <a:pt x="1047" y="708"/>
                  </a:lnTo>
                  <a:lnTo>
                    <a:pt x="1047" y="700"/>
                  </a:lnTo>
                  <a:lnTo>
                    <a:pt x="1048" y="692"/>
                  </a:lnTo>
                  <a:lnTo>
                    <a:pt x="1048" y="686"/>
                  </a:lnTo>
                  <a:lnTo>
                    <a:pt x="1049" y="680"/>
                  </a:lnTo>
                  <a:lnTo>
                    <a:pt x="1049" y="676"/>
                  </a:lnTo>
                  <a:lnTo>
                    <a:pt x="1049" y="673"/>
                  </a:lnTo>
                  <a:lnTo>
                    <a:pt x="1050" y="671"/>
                  </a:lnTo>
                  <a:lnTo>
                    <a:pt x="1050" y="670"/>
                  </a:lnTo>
                  <a:lnTo>
                    <a:pt x="1051" y="670"/>
                  </a:lnTo>
                  <a:lnTo>
                    <a:pt x="1051" y="672"/>
                  </a:lnTo>
                  <a:lnTo>
                    <a:pt x="1052" y="675"/>
                  </a:lnTo>
                  <a:lnTo>
                    <a:pt x="1052" y="679"/>
                  </a:lnTo>
                  <a:lnTo>
                    <a:pt x="1052" y="685"/>
                  </a:lnTo>
                  <a:lnTo>
                    <a:pt x="1053" y="693"/>
                  </a:lnTo>
                  <a:lnTo>
                    <a:pt x="1053" y="703"/>
                  </a:lnTo>
                  <a:lnTo>
                    <a:pt x="1054" y="715"/>
                  </a:lnTo>
                  <a:lnTo>
                    <a:pt x="1054" y="730"/>
                  </a:lnTo>
                  <a:lnTo>
                    <a:pt x="1054" y="749"/>
                  </a:lnTo>
                  <a:lnTo>
                    <a:pt x="1055" y="773"/>
                  </a:lnTo>
                  <a:lnTo>
                    <a:pt x="1055" y="803"/>
                  </a:lnTo>
                  <a:lnTo>
                    <a:pt x="1056" y="842"/>
                  </a:lnTo>
                  <a:lnTo>
                    <a:pt x="1056" y="895"/>
                  </a:lnTo>
                  <a:lnTo>
                    <a:pt x="1057" y="974"/>
                  </a:lnTo>
                  <a:lnTo>
                    <a:pt x="1057" y="1112"/>
                  </a:lnTo>
                  <a:lnTo>
                    <a:pt x="1058" y="1774"/>
                  </a:lnTo>
                  <a:lnTo>
                    <a:pt x="1058" y="1117"/>
                  </a:lnTo>
                  <a:lnTo>
                    <a:pt x="1058" y="949"/>
                  </a:lnTo>
                  <a:lnTo>
                    <a:pt x="1059" y="850"/>
                  </a:lnTo>
                  <a:lnTo>
                    <a:pt x="1059" y="777"/>
                  </a:lnTo>
                  <a:lnTo>
                    <a:pt x="1060" y="719"/>
                  </a:lnTo>
                  <a:lnTo>
                    <a:pt x="1060" y="670"/>
                  </a:lnTo>
                  <a:lnTo>
                    <a:pt x="1061" y="628"/>
                  </a:lnTo>
                  <a:lnTo>
                    <a:pt x="1061" y="591"/>
                  </a:lnTo>
                  <a:lnTo>
                    <a:pt x="1062" y="557"/>
                  </a:lnTo>
                  <a:lnTo>
                    <a:pt x="1062" y="526"/>
                  </a:lnTo>
                  <a:lnTo>
                    <a:pt x="1063" y="498"/>
                  </a:lnTo>
                  <a:lnTo>
                    <a:pt x="1063" y="471"/>
                  </a:lnTo>
                  <a:lnTo>
                    <a:pt x="1063" y="447"/>
                  </a:lnTo>
                  <a:lnTo>
                    <a:pt x="1064" y="424"/>
                  </a:lnTo>
                  <a:lnTo>
                    <a:pt x="1064" y="402"/>
                  </a:lnTo>
                  <a:lnTo>
                    <a:pt x="1065" y="381"/>
                  </a:lnTo>
                  <a:lnTo>
                    <a:pt x="1065" y="361"/>
                  </a:lnTo>
                  <a:lnTo>
                    <a:pt x="1066" y="342"/>
                  </a:lnTo>
                  <a:lnTo>
                    <a:pt x="1066" y="324"/>
                  </a:lnTo>
                  <a:lnTo>
                    <a:pt x="1067" y="308"/>
                  </a:lnTo>
                  <a:lnTo>
                    <a:pt x="1067" y="291"/>
                  </a:lnTo>
                  <a:lnTo>
                    <a:pt x="1067" y="275"/>
                  </a:lnTo>
                  <a:lnTo>
                    <a:pt x="1068" y="261"/>
                  </a:lnTo>
                  <a:lnTo>
                    <a:pt x="1068" y="246"/>
                  </a:lnTo>
                  <a:lnTo>
                    <a:pt x="1069" y="233"/>
                  </a:lnTo>
                  <a:lnTo>
                    <a:pt x="1069" y="220"/>
                  </a:lnTo>
                  <a:lnTo>
                    <a:pt x="1070" y="207"/>
                  </a:lnTo>
                  <a:lnTo>
                    <a:pt x="1070" y="195"/>
                  </a:lnTo>
                  <a:lnTo>
                    <a:pt x="1071" y="184"/>
                  </a:lnTo>
                  <a:lnTo>
                    <a:pt x="1071" y="173"/>
                  </a:lnTo>
                  <a:lnTo>
                    <a:pt x="1071" y="162"/>
                  </a:lnTo>
                  <a:lnTo>
                    <a:pt x="1072" y="153"/>
                  </a:lnTo>
                  <a:lnTo>
                    <a:pt x="1072" y="143"/>
                  </a:lnTo>
                  <a:lnTo>
                    <a:pt x="1073" y="134"/>
                  </a:lnTo>
                  <a:lnTo>
                    <a:pt x="1073" y="126"/>
                  </a:lnTo>
                  <a:lnTo>
                    <a:pt x="1074" y="118"/>
                  </a:lnTo>
                  <a:lnTo>
                    <a:pt x="1074" y="110"/>
                  </a:lnTo>
                  <a:lnTo>
                    <a:pt x="1074" y="103"/>
                  </a:lnTo>
                  <a:lnTo>
                    <a:pt x="1075" y="96"/>
                  </a:lnTo>
                  <a:lnTo>
                    <a:pt x="1075" y="90"/>
                  </a:lnTo>
                  <a:lnTo>
                    <a:pt x="1076" y="84"/>
                  </a:lnTo>
                  <a:lnTo>
                    <a:pt x="1076" y="78"/>
                  </a:lnTo>
                  <a:lnTo>
                    <a:pt x="1077" y="73"/>
                  </a:lnTo>
                  <a:lnTo>
                    <a:pt x="1077" y="68"/>
                  </a:lnTo>
                  <a:lnTo>
                    <a:pt x="1077" y="63"/>
                  </a:lnTo>
                  <a:lnTo>
                    <a:pt x="1078" y="59"/>
                  </a:lnTo>
                  <a:lnTo>
                    <a:pt x="1078" y="55"/>
                  </a:lnTo>
                  <a:lnTo>
                    <a:pt x="1079" y="51"/>
                  </a:lnTo>
                  <a:lnTo>
                    <a:pt x="1079" y="48"/>
                  </a:lnTo>
                  <a:lnTo>
                    <a:pt x="1080" y="44"/>
                  </a:lnTo>
                  <a:lnTo>
                    <a:pt x="1080" y="41"/>
                  </a:lnTo>
                  <a:lnTo>
                    <a:pt x="1081" y="38"/>
                  </a:lnTo>
                  <a:lnTo>
                    <a:pt x="1081" y="35"/>
                  </a:lnTo>
                  <a:lnTo>
                    <a:pt x="1081" y="33"/>
                  </a:lnTo>
                  <a:lnTo>
                    <a:pt x="1082" y="31"/>
                  </a:lnTo>
                  <a:lnTo>
                    <a:pt x="1082" y="29"/>
                  </a:lnTo>
                  <a:lnTo>
                    <a:pt x="1083" y="27"/>
                  </a:lnTo>
                  <a:lnTo>
                    <a:pt x="1083" y="25"/>
                  </a:lnTo>
                  <a:lnTo>
                    <a:pt x="1084" y="23"/>
                  </a:lnTo>
                  <a:lnTo>
                    <a:pt x="1084" y="22"/>
                  </a:lnTo>
                  <a:lnTo>
                    <a:pt x="1085" y="20"/>
                  </a:lnTo>
                  <a:lnTo>
                    <a:pt x="1085" y="19"/>
                  </a:lnTo>
                  <a:lnTo>
                    <a:pt x="1086" y="18"/>
                  </a:lnTo>
                  <a:lnTo>
                    <a:pt x="1086" y="16"/>
                  </a:lnTo>
                  <a:lnTo>
                    <a:pt x="1086" y="15"/>
                  </a:lnTo>
                  <a:lnTo>
                    <a:pt x="1087" y="14"/>
                  </a:lnTo>
                  <a:lnTo>
                    <a:pt x="1087" y="13"/>
                  </a:lnTo>
                  <a:lnTo>
                    <a:pt x="1088" y="12"/>
                  </a:lnTo>
                  <a:lnTo>
                    <a:pt x="1088" y="11"/>
                  </a:lnTo>
                  <a:lnTo>
                    <a:pt x="1089" y="11"/>
                  </a:lnTo>
                  <a:lnTo>
                    <a:pt x="1089" y="10"/>
                  </a:lnTo>
                  <a:lnTo>
                    <a:pt x="1090" y="9"/>
                  </a:lnTo>
                  <a:lnTo>
                    <a:pt x="1090" y="9"/>
                  </a:lnTo>
                  <a:lnTo>
                    <a:pt x="1091" y="8"/>
                  </a:lnTo>
                  <a:lnTo>
                    <a:pt x="1091" y="7"/>
                  </a:lnTo>
                  <a:lnTo>
                    <a:pt x="1091" y="7"/>
                  </a:lnTo>
                  <a:lnTo>
                    <a:pt x="1092" y="7"/>
                  </a:lnTo>
                  <a:lnTo>
                    <a:pt x="1092" y="6"/>
                  </a:lnTo>
                  <a:lnTo>
                    <a:pt x="1093" y="6"/>
                  </a:lnTo>
                  <a:lnTo>
                    <a:pt x="1093" y="5"/>
                  </a:lnTo>
                  <a:lnTo>
                    <a:pt x="1093" y="5"/>
                  </a:lnTo>
                  <a:lnTo>
                    <a:pt x="1094" y="5"/>
                  </a:lnTo>
                  <a:lnTo>
                    <a:pt x="1094" y="4"/>
                  </a:lnTo>
                  <a:lnTo>
                    <a:pt x="1095" y="4"/>
                  </a:lnTo>
                  <a:lnTo>
                    <a:pt x="1095" y="4"/>
                  </a:lnTo>
                  <a:lnTo>
                    <a:pt x="1096" y="4"/>
                  </a:lnTo>
                  <a:lnTo>
                    <a:pt x="1096" y="3"/>
                  </a:lnTo>
                  <a:lnTo>
                    <a:pt x="1096" y="3"/>
                  </a:lnTo>
                  <a:lnTo>
                    <a:pt x="1097" y="3"/>
                  </a:lnTo>
                  <a:lnTo>
                    <a:pt x="1097" y="3"/>
                  </a:lnTo>
                  <a:lnTo>
                    <a:pt x="1098" y="3"/>
                  </a:lnTo>
                  <a:lnTo>
                    <a:pt x="1098" y="2"/>
                  </a:lnTo>
                  <a:lnTo>
                    <a:pt x="1099" y="2"/>
                  </a:lnTo>
                  <a:lnTo>
                    <a:pt x="1099" y="2"/>
                  </a:lnTo>
                  <a:lnTo>
                    <a:pt x="1100" y="2"/>
                  </a:lnTo>
                  <a:lnTo>
                    <a:pt x="1100" y="2"/>
                  </a:lnTo>
                  <a:lnTo>
                    <a:pt x="1100" y="2"/>
                  </a:lnTo>
                  <a:lnTo>
                    <a:pt x="1101" y="2"/>
                  </a:lnTo>
                  <a:lnTo>
                    <a:pt x="1101" y="2"/>
                  </a:lnTo>
                  <a:lnTo>
                    <a:pt x="1102" y="1"/>
                  </a:lnTo>
                  <a:lnTo>
                    <a:pt x="1102" y="1"/>
                  </a:lnTo>
                  <a:lnTo>
                    <a:pt x="1103" y="1"/>
                  </a:lnTo>
                  <a:lnTo>
                    <a:pt x="1103" y="1"/>
                  </a:lnTo>
                  <a:lnTo>
                    <a:pt x="1104" y="1"/>
                  </a:lnTo>
                  <a:lnTo>
                    <a:pt x="1104" y="1"/>
                  </a:lnTo>
                  <a:lnTo>
                    <a:pt x="1105" y="1"/>
                  </a:lnTo>
                  <a:lnTo>
                    <a:pt x="1105" y="1"/>
                  </a:lnTo>
                  <a:lnTo>
                    <a:pt x="1105" y="1"/>
                  </a:lnTo>
                  <a:lnTo>
                    <a:pt x="1106" y="1"/>
                  </a:lnTo>
                  <a:lnTo>
                    <a:pt x="1106" y="1"/>
                  </a:lnTo>
                  <a:lnTo>
                    <a:pt x="1107" y="1"/>
                  </a:lnTo>
                  <a:lnTo>
                    <a:pt x="1107" y="1"/>
                  </a:lnTo>
                  <a:lnTo>
                    <a:pt x="1108" y="1"/>
                  </a:lnTo>
                  <a:lnTo>
                    <a:pt x="1108" y="1"/>
                  </a:lnTo>
                  <a:lnTo>
                    <a:pt x="1109" y="1"/>
                  </a:lnTo>
                  <a:lnTo>
                    <a:pt x="1109" y="1"/>
                  </a:lnTo>
                  <a:lnTo>
                    <a:pt x="1109" y="0"/>
                  </a:lnTo>
                  <a:lnTo>
                    <a:pt x="1110" y="0"/>
                  </a:lnTo>
                  <a:lnTo>
                    <a:pt x="1110" y="0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1112" y="0"/>
                  </a:lnTo>
                  <a:lnTo>
                    <a:pt x="1112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4" y="0"/>
                  </a:lnTo>
                  <a:lnTo>
                    <a:pt x="1114" y="0"/>
                  </a:lnTo>
                  <a:lnTo>
                    <a:pt x="1115" y="0"/>
                  </a:lnTo>
                  <a:lnTo>
                    <a:pt x="1115" y="0"/>
                  </a:lnTo>
                  <a:lnTo>
                    <a:pt x="1116" y="0"/>
                  </a:lnTo>
                  <a:lnTo>
                    <a:pt x="1116" y="0"/>
                  </a:lnTo>
                  <a:lnTo>
                    <a:pt x="1116" y="0"/>
                  </a:lnTo>
                  <a:lnTo>
                    <a:pt x="1117" y="0"/>
                  </a:lnTo>
                  <a:lnTo>
                    <a:pt x="1117" y="0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23" y="0"/>
                  </a:lnTo>
                  <a:lnTo>
                    <a:pt x="1123" y="0"/>
                  </a:lnTo>
                  <a:lnTo>
                    <a:pt x="1123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125" y="0"/>
                  </a:lnTo>
                  <a:lnTo>
                    <a:pt x="1125" y="0"/>
                  </a:lnTo>
                  <a:lnTo>
                    <a:pt x="1126" y="0"/>
                  </a:lnTo>
                  <a:lnTo>
                    <a:pt x="1126" y="0"/>
                  </a:lnTo>
                  <a:lnTo>
                    <a:pt x="1127" y="0"/>
                  </a:lnTo>
                  <a:lnTo>
                    <a:pt x="1127" y="0"/>
                  </a:lnTo>
                  <a:lnTo>
                    <a:pt x="1128" y="0"/>
                  </a:lnTo>
                  <a:lnTo>
                    <a:pt x="1128" y="0"/>
                  </a:lnTo>
                  <a:lnTo>
                    <a:pt x="1128" y="0"/>
                  </a:lnTo>
                  <a:lnTo>
                    <a:pt x="1129" y="0"/>
                  </a:lnTo>
                  <a:lnTo>
                    <a:pt x="1129" y="0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1" y="0"/>
                  </a:lnTo>
                  <a:lnTo>
                    <a:pt x="1131" y="0"/>
                  </a:lnTo>
                  <a:lnTo>
                    <a:pt x="1132" y="0"/>
                  </a:lnTo>
                  <a:lnTo>
                    <a:pt x="1132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34" y="0"/>
                  </a:lnTo>
                  <a:lnTo>
                    <a:pt x="1134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lnTo>
                    <a:pt x="1138" y="0"/>
                  </a:lnTo>
                  <a:lnTo>
                    <a:pt x="1138" y="0"/>
                  </a:lnTo>
                  <a:lnTo>
                    <a:pt x="1139" y="0"/>
                  </a:lnTo>
                  <a:lnTo>
                    <a:pt x="1139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1" y="0"/>
                  </a:lnTo>
                  <a:lnTo>
                    <a:pt x="1141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3" y="0"/>
                  </a:lnTo>
                  <a:lnTo>
                    <a:pt x="1143" y="0"/>
                  </a:lnTo>
                  <a:lnTo>
                    <a:pt x="1144" y="0"/>
                  </a:lnTo>
                  <a:lnTo>
                    <a:pt x="1144" y="0"/>
                  </a:lnTo>
                  <a:lnTo>
                    <a:pt x="1145" y="0"/>
                  </a:lnTo>
                  <a:lnTo>
                    <a:pt x="1145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9" y="0"/>
                  </a:lnTo>
                  <a:lnTo>
                    <a:pt x="1149" y="0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1151" y="0"/>
                  </a:lnTo>
                  <a:lnTo>
                    <a:pt x="1151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7" y="0"/>
                  </a:lnTo>
                  <a:lnTo>
                    <a:pt x="1157" y="0"/>
                  </a:lnTo>
                  <a:lnTo>
                    <a:pt x="1157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59" y="0"/>
                  </a:lnTo>
                  <a:lnTo>
                    <a:pt x="1159" y="0"/>
                  </a:lnTo>
                  <a:lnTo>
                    <a:pt x="1160" y="0"/>
                  </a:lnTo>
                  <a:lnTo>
                    <a:pt x="1160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3" y="0"/>
                  </a:lnTo>
                  <a:lnTo>
                    <a:pt x="1163" y="0"/>
                  </a:lnTo>
                  <a:lnTo>
                    <a:pt x="1164" y="0"/>
                  </a:lnTo>
                  <a:lnTo>
                    <a:pt x="1164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67" y="0"/>
                  </a:lnTo>
                  <a:lnTo>
                    <a:pt x="1167" y="0"/>
                  </a:lnTo>
                  <a:lnTo>
                    <a:pt x="1168" y="0"/>
                  </a:lnTo>
                  <a:lnTo>
                    <a:pt x="1168" y="0"/>
                  </a:lnTo>
                  <a:lnTo>
                    <a:pt x="1169" y="0"/>
                  </a:lnTo>
                  <a:lnTo>
                    <a:pt x="1169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1" y="0"/>
                  </a:lnTo>
                  <a:lnTo>
                    <a:pt x="1171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3" y="0"/>
                  </a:lnTo>
                  <a:lnTo>
                    <a:pt x="1173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8" y="0"/>
                  </a:lnTo>
                  <a:lnTo>
                    <a:pt x="1178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1" y="0"/>
                  </a:lnTo>
                  <a:lnTo>
                    <a:pt x="1181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90" y="0"/>
                  </a:lnTo>
                  <a:lnTo>
                    <a:pt x="1190" y="0"/>
                  </a:lnTo>
                  <a:lnTo>
                    <a:pt x="1191" y="0"/>
                  </a:lnTo>
                  <a:lnTo>
                    <a:pt x="1191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193" y="0"/>
                  </a:lnTo>
                  <a:lnTo>
                    <a:pt x="1193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5" y="0"/>
                  </a:lnTo>
                  <a:lnTo>
                    <a:pt x="1195" y="0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8" y="0"/>
                  </a:lnTo>
                  <a:lnTo>
                    <a:pt x="1198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06" y="0"/>
                  </a:lnTo>
                  <a:lnTo>
                    <a:pt x="1206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8" y="0"/>
                  </a:lnTo>
                  <a:lnTo>
                    <a:pt x="1208" y="0"/>
                  </a:lnTo>
                  <a:lnTo>
                    <a:pt x="1209" y="0"/>
                  </a:lnTo>
                  <a:lnTo>
                    <a:pt x="1209" y="0"/>
                  </a:lnTo>
                  <a:lnTo>
                    <a:pt x="1210" y="0"/>
                  </a:lnTo>
                  <a:lnTo>
                    <a:pt x="1210" y="0"/>
                  </a:lnTo>
                  <a:lnTo>
                    <a:pt x="1211" y="0"/>
                  </a:lnTo>
                  <a:lnTo>
                    <a:pt x="1211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15" y="0"/>
                  </a:lnTo>
                  <a:lnTo>
                    <a:pt x="1215" y="0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1218" y="0"/>
                  </a:lnTo>
                  <a:lnTo>
                    <a:pt x="1218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1" y="0"/>
                  </a:lnTo>
                  <a:lnTo>
                    <a:pt x="1221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4" y="0"/>
                  </a:lnTo>
                  <a:lnTo>
                    <a:pt x="1224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7" y="0"/>
                  </a:lnTo>
                  <a:lnTo>
                    <a:pt x="1227" y="0"/>
                  </a:lnTo>
                  <a:lnTo>
                    <a:pt x="1228" y="0"/>
                  </a:lnTo>
                  <a:lnTo>
                    <a:pt x="1228" y="0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30" y="0"/>
                  </a:lnTo>
                  <a:lnTo>
                    <a:pt x="1230" y="0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33" y="0"/>
                  </a:lnTo>
                  <a:lnTo>
                    <a:pt x="1233" y="0"/>
                  </a:lnTo>
                  <a:lnTo>
                    <a:pt x="1234" y="0"/>
                  </a:lnTo>
                  <a:lnTo>
                    <a:pt x="1234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9" y="0"/>
                  </a:lnTo>
                  <a:lnTo>
                    <a:pt x="1239" y="0"/>
                  </a:lnTo>
                  <a:lnTo>
                    <a:pt x="1240" y="0"/>
                  </a:lnTo>
                  <a:lnTo>
                    <a:pt x="1240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2" y="0"/>
                  </a:lnTo>
                  <a:lnTo>
                    <a:pt x="1242" y="0"/>
                  </a:lnTo>
                  <a:lnTo>
                    <a:pt x="1243" y="0"/>
                  </a:lnTo>
                  <a:lnTo>
                    <a:pt x="1243" y="0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5" y="0"/>
                  </a:lnTo>
                  <a:lnTo>
                    <a:pt x="1245" y="0"/>
                  </a:lnTo>
                  <a:lnTo>
                    <a:pt x="1245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7" y="0"/>
                  </a:lnTo>
                  <a:lnTo>
                    <a:pt x="1247" y="0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0" y="0"/>
                  </a:lnTo>
                  <a:lnTo>
                    <a:pt x="1250" y="0"/>
                  </a:lnTo>
                  <a:lnTo>
                    <a:pt x="1251" y="0"/>
                  </a:lnTo>
                  <a:lnTo>
                    <a:pt x="1251" y="0"/>
                  </a:lnTo>
                  <a:lnTo>
                    <a:pt x="1252" y="0"/>
                  </a:lnTo>
                  <a:lnTo>
                    <a:pt x="1252" y="0"/>
                  </a:lnTo>
                  <a:lnTo>
                    <a:pt x="1253" y="0"/>
                  </a:lnTo>
                  <a:lnTo>
                    <a:pt x="1253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255" y="0"/>
                  </a:lnTo>
                  <a:lnTo>
                    <a:pt x="1255" y="0"/>
                  </a:lnTo>
                  <a:lnTo>
                    <a:pt x="1256" y="0"/>
                  </a:lnTo>
                  <a:lnTo>
                    <a:pt x="1256" y="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1" y="0"/>
                  </a:lnTo>
                  <a:lnTo>
                    <a:pt x="1261" y="0"/>
                  </a:lnTo>
                  <a:lnTo>
                    <a:pt x="1261" y="0"/>
                  </a:lnTo>
                  <a:lnTo>
                    <a:pt x="1262" y="0"/>
                  </a:lnTo>
                  <a:lnTo>
                    <a:pt x="1262" y="0"/>
                  </a:lnTo>
                  <a:lnTo>
                    <a:pt x="1263" y="0"/>
                  </a:lnTo>
                  <a:lnTo>
                    <a:pt x="1263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6" y="0"/>
                  </a:lnTo>
                  <a:lnTo>
                    <a:pt x="1266" y="0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9" y="0"/>
                  </a:lnTo>
                  <a:lnTo>
                    <a:pt x="1269" y="0"/>
                  </a:lnTo>
                  <a:lnTo>
                    <a:pt x="1270" y="0"/>
                  </a:lnTo>
                  <a:lnTo>
                    <a:pt x="1270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2" y="0"/>
                  </a:lnTo>
                  <a:lnTo>
                    <a:pt x="1272" y="0"/>
                  </a:lnTo>
                  <a:lnTo>
                    <a:pt x="1273" y="0"/>
                  </a:lnTo>
                  <a:lnTo>
                    <a:pt x="1273" y="0"/>
                  </a:lnTo>
                  <a:lnTo>
                    <a:pt x="1273" y="0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7" y="0"/>
                  </a:lnTo>
                  <a:lnTo>
                    <a:pt x="1277" y="0"/>
                  </a:lnTo>
                  <a:lnTo>
                    <a:pt x="1277" y="0"/>
                  </a:lnTo>
                  <a:lnTo>
                    <a:pt x="1278" y="0"/>
                  </a:lnTo>
                  <a:lnTo>
                    <a:pt x="1278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81" y="0"/>
                  </a:lnTo>
                  <a:lnTo>
                    <a:pt x="1281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3" y="0"/>
                  </a:lnTo>
                  <a:lnTo>
                    <a:pt x="1283" y="0"/>
                  </a:lnTo>
                  <a:lnTo>
                    <a:pt x="1283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85" y="0"/>
                  </a:lnTo>
                  <a:lnTo>
                    <a:pt x="1285" y="0"/>
                  </a:lnTo>
                  <a:lnTo>
                    <a:pt x="1286" y="0"/>
                  </a:lnTo>
                  <a:lnTo>
                    <a:pt x="1286" y="0"/>
                  </a:lnTo>
                  <a:lnTo>
                    <a:pt x="1287" y="0"/>
                  </a:lnTo>
                  <a:lnTo>
                    <a:pt x="1287" y="0"/>
                  </a:lnTo>
                  <a:lnTo>
                    <a:pt x="1287" y="0"/>
                  </a:lnTo>
                  <a:lnTo>
                    <a:pt x="1288" y="0"/>
                  </a:lnTo>
                  <a:lnTo>
                    <a:pt x="1288" y="0"/>
                  </a:lnTo>
                  <a:lnTo>
                    <a:pt x="1289" y="0"/>
                  </a:lnTo>
                  <a:lnTo>
                    <a:pt x="1289" y="0"/>
                  </a:lnTo>
                  <a:lnTo>
                    <a:pt x="1290" y="0"/>
                  </a:lnTo>
                  <a:lnTo>
                    <a:pt x="1290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92" y="0"/>
                  </a:lnTo>
                  <a:lnTo>
                    <a:pt x="1292" y="0"/>
                  </a:lnTo>
                  <a:lnTo>
                    <a:pt x="1293" y="0"/>
                  </a:lnTo>
                  <a:lnTo>
                    <a:pt x="1293" y="0"/>
                  </a:lnTo>
                  <a:lnTo>
                    <a:pt x="1294" y="0"/>
                  </a:lnTo>
                  <a:lnTo>
                    <a:pt x="1294" y="0"/>
                  </a:lnTo>
                  <a:lnTo>
                    <a:pt x="1295" y="0"/>
                  </a:lnTo>
                  <a:lnTo>
                    <a:pt x="1295" y="0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97" y="0"/>
                  </a:lnTo>
                  <a:lnTo>
                    <a:pt x="1297" y="0"/>
                  </a:lnTo>
                  <a:lnTo>
                    <a:pt x="1298" y="0"/>
                  </a:lnTo>
                  <a:lnTo>
                    <a:pt x="1298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300" y="0"/>
                  </a:lnTo>
                  <a:lnTo>
                    <a:pt x="1300" y="0"/>
                  </a:lnTo>
                  <a:lnTo>
                    <a:pt x="1300" y="0"/>
                  </a:lnTo>
                  <a:lnTo>
                    <a:pt x="1301" y="0"/>
                  </a:lnTo>
                  <a:lnTo>
                    <a:pt x="1301" y="0"/>
                  </a:lnTo>
                  <a:lnTo>
                    <a:pt x="1302" y="0"/>
                  </a:lnTo>
                  <a:lnTo>
                    <a:pt x="1302" y="0"/>
                  </a:lnTo>
                  <a:lnTo>
                    <a:pt x="1302" y="0"/>
                  </a:lnTo>
                  <a:lnTo>
                    <a:pt x="1303" y="0"/>
                  </a:lnTo>
                  <a:lnTo>
                    <a:pt x="1303" y="0"/>
                  </a:lnTo>
                  <a:lnTo>
                    <a:pt x="1304" y="0"/>
                  </a:lnTo>
                  <a:lnTo>
                    <a:pt x="1304" y="0"/>
                  </a:lnTo>
                  <a:lnTo>
                    <a:pt x="1305" y="0"/>
                  </a:lnTo>
                  <a:lnTo>
                    <a:pt x="1305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8" y="0"/>
                  </a:lnTo>
                  <a:lnTo>
                    <a:pt x="1308" y="0"/>
                  </a:lnTo>
                  <a:lnTo>
                    <a:pt x="1309" y="0"/>
                  </a:lnTo>
                  <a:lnTo>
                    <a:pt x="1309" y="0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312" y="0"/>
                  </a:lnTo>
                  <a:lnTo>
                    <a:pt x="1312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314" y="0"/>
                  </a:lnTo>
                  <a:lnTo>
                    <a:pt x="1314" y="0"/>
                  </a:lnTo>
                  <a:lnTo>
                    <a:pt x="1315" y="0"/>
                  </a:lnTo>
                  <a:lnTo>
                    <a:pt x="1315" y="0"/>
                  </a:lnTo>
                  <a:lnTo>
                    <a:pt x="1316" y="0"/>
                  </a:lnTo>
                  <a:lnTo>
                    <a:pt x="1316" y="0"/>
                  </a:lnTo>
                  <a:lnTo>
                    <a:pt x="1317" y="0"/>
                  </a:lnTo>
                  <a:lnTo>
                    <a:pt x="1317" y="0"/>
                  </a:lnTo>
                  <a:lnTo>
                    <a:pt x="1318" y="0"/>
                  </a:lnTo>
                  <a:lnTo>
                    <a:pt x="1318" y="0"/>
                  </a:lnTo>
                  <a:lnTo>
                    <a:pt x="1319" y="0"/>
                  </a:lnTo>
                  <a:lnTo>
                    <a:pt x="1319" y="0"/>
                  </a:lnTo>
                  <a:lnTo>
                    <a:pt x="1319" y="0"/>
                  </a:lnTo>
                  <a:lnTo>
                    <a:pt x="1320" y="0"/>
                  </a:lnTo>
                  <a:lnTo>
                    <a:pt x="1320" y="0"/>
                  </a:lnTo>
                  <a:lnTo>
                    <a:pt x="1321" y="0"/>
                  </a:lnTo>
                  <a:lnTo>
                    <a:pt x="1321" y="0"/>
                  </a:lnTo>
                  <a:lnTo>
                    <a:pt x="1322" y="0"/>
                  </a:lnTo>
                  <a:lnTo>
                    <a:pt x="1322" y="0"/>
                  </a:lnTo>
                  <a:lnTo>
                    <a:pt x="1322" y="0"/>
                  </a:lnTo>
                  <a:lnTo>
                    <a:pt x="1323" y="0"/>
                  </a:lnTo>
                  <a:lnTo>
                    <a:pt x="1323" y="0"/>
                  </a:lnTo>
                  <a:lnTo>
                    <a:pt x="1324" y="0"/>
                  </a:lnTo>
                  <a:lnTo>
                    <a:pt x="1324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326" y="0"/>
                  </a:lnTo>
                  <a:lnTo>
                    <a:pt x="1326" y="0"/>
                  </a:lnTo>
                  <a:lnTo>
                    <a:pt x="1327" y="0"/>
                  </a:lnTo>
                  <a:lnTo>
                    <a:pt x="1327" y="0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329" y="0"/>
                  </a:lnTo>
                  <a:lnTo>
                    <a:pt x="1329" y="0"/>
                  </a:lnTo>
                  <a:lnTo>
                    <a:pt x="1329" y="0"/>
                  </a:lnTo>
                  <a:lnTo>
                    <a:pt x="1330" y="0"/>
                  </a:lnTo>
                  <a:lnTo>
                    <a:pt x="1330" y="0"/>
                  </a:lnTo>
                  <a:lnTo>
                    <a:pt x="1331" y="0"/>
                  </a:lnTo>
                  <a:lnTo>
                    <a:pt x="1331" y="0"/>
                  </a:lnTo>
                  <a:lnTo>
                    <a:pt x="1332" y="0"/>
                  </a:lnTo>
                  <a:lnTo>
                    <a:pt x="1332" y="0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334" y="0"/>
                  </a:lnTo>
                  <a:lnTo>
                    <a:pt x="1334" y="0"/>
                  </a:lnTo>
                  <a:lnTo>
                    <a:pt x="1335" y="0"/>
                  </a:lnTo>
                  <a:lnTo>
                    <a:pt x="1335" y="0"/>
                  </a:lnTo>
                  <a:lnTo>
                    <a:pt x="1336" y="0"/>
                  </a:lnTo>
                  <a:lnTo>
                    <a:pt x="1336" y="0"/>
                  </a:lnTo>
                  <a:lnTo>
                    <a:pt x="1337" y="0"/>
                  </a:lnTo>
                  <a:lnTo>
                    <a:pt x="1337" y="0"/>
                  </a:lnTo>
                  <a:lnTo>
                    <a:pt x="1338" y="0"/>
                  </a:lnTo>
                  <a:lnTo>
                    <a:pt x="1338" y="0"/>
                  </a:lnTo>
                  <a:lnTo>
                    <a:pt x="1339" y="0"/>
                  </a:lnTo>
                  <a:lnTo>
                    <a:pt x="1339" y="0"/>
                  </a:lnTo>
                  <a:lnTo>
                    <a:pt x="1339" y="0"/>
                  </a:lnTo>
                  <a:lnTo>
                    <a:pt x="1340" y="0"/>
                  </a:lnTo>
                  <a:lnTo>
                    <a:pt x="1340" y="0"/>
                  </a:lnTo>
                  <a:lnTo>
                    <a:pt x="1341" y="0"/>
                  </a:lnTo>
                  <a:lnTo>
                    <a:pt x="1341" y="0"/>
                  </a:lnTo>
                  <a:lnTo>
                    <a:pt x="1341" y="0"/>
                  </a:lnTo>
                  <a:lnTo>
                    <a:pt x="1342" y="0"/>
                  </a:lnTo>
                  <a:lnTo>
                    <a:pt x="1342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45" y="0"/>
                  </a:lnTo>
                  <a:lnTo>
                    <a:pt x="1345" y="0"/>
                  </a:lnTo>
                  <a:lnTo>
                    <a:pt x="1346" y="0"/>
                  </a:lnTo>
                  <a:lnTo>
                    <a:pt x="1346" y="0"/>
                  </a:lnTo>
                  <a:lnTo>
                    <a:pt x="1347" y="0"/>
                  </a:lnTo>
                  <a:lnTo>
                    <a:pt x="1347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49" y="0"/>
                  </a:lnTo>
                  <a:lnTo>
                    <a:pt x="1349" y="0"/>
                  </a:lnTo>
                  <a:lnTo>
                    <a:pt x="1350" y="0"/>
                  </a:lnTo>
                  <a:lnTo>
                    <a:pt x="1350" y="0"/>
                  </a:lnTo>
                  <a:lnTo>
                    <a:pt x="1351" y="0"/>
                  </a:lnTo>
                  <a:lnTo>
                    <a:pt x="1351" y="0"/>
                  </a:lnTo>
                  <a:lnTo>
                    <a:pt x="1352" y="0"/>
                  </a:lnTo>
                  <a:lnTo>
                    <a:pt x="1352" y="0"/>
                  </a:lnTo>
                  <a:lnTo>
                    <a:pt x="1352" y="0"/>
                  </a:lnTo>
                  <a:lnTo>
                    <a:pt x="1353" y="0"/>
                  </a:lnTo>
                  <a:lnTo>
                    <a:pt x="1353" y="0"/>
                  </a:lnTo>
                  <a:lnTo>
                    <a:pt x="1354" y="0"/>
                  </a:lnTo>
                  <a:lnTo>
                    <a:pt x="1354" y="0"/>
                  </a:lnTo>
                  <a:lnTo>
                    <a:pt x="1355" y="0"/>
                  </a:lnTo>
                  <a:lnTo>
                    <a:pt x="1355" y="0"/>
                  </a:lnTo>
                  <a:lnTo>
                    <a:pt x="1355" y="0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1357" y="0"/>
                  </a:lnTo>
                  <a:lnTo>
                    <a:pt x="1357" y="0"/>
                  </a:lnTo>
                  <a:lnTo>
                    <a:pt x="1358" y="0"/>
                  </a:lnTo>
                  <a:lnTo>
                    <a:pt x="1358" y="0"/>
                  </a:lnTo>
                  <a:lnTo>
                    <a:pt x="1359" y="0"/>
                  </a:lnTo>
                  <a:lnTo>
                    <a:pt x="1359" y="0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361" y="0"/>
                  </a:lnTo>
                  <a:lnTo>
                    <a:pt x="1361" y="0"/>
                  </a:lnTo>
                  <a:lnTo>
                    <a:pt x="1361" y="0"/>
                  </a:lnTo>
                  <a:lnTo>
                    <a:pt x="1362" y="0"/>
                  </a:lnTo>
                  <a:lnTo>
                    <a:pt x="1362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4" y="0"/>
                  </a:lnTo>
                  <a:lnTo>
                    <a:pt x="1364" y="0"/>
                  </a:lnTo>
                  <a:lnTo>
                    <a:pt x="1364" y="0"/>
                  </a:lnTo>
                  <a:lnTo>
                    <a:pt x="1365" y="0"/>
                  </a:lnTo>
                  <a:lnTo>
                    <a:pt x="1365" y="0"/>
                  </a:lnTo>
                  <a:lnTo>
                    <a:pt x="1366" y="0"/>
                  </a:lnTo>
                  <a:lnTo>
                    <a:pt x="1366" y="0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1369" y="0"/>
                  </a:lnTo>
                  <a:lnTo>
                    <a:pt x="1369" y="0"/>
                  </a:lnTo>
                  <a:lnTo>
                    <a:pt x="1370" y="0"/>
                  </a:lnTo>
                  <a:lnTo>
                    <a:pt x="1370" y="0"/>
                  </a:lnTo>
                  <a:lnTo>
                    <a:pt x="1371" y="0"/>
                  </a:lnTo>
                  <a:lnTo>
                    <a:pt x="1371" y="0"/>
                  </a:lnTo>
                  <a:lnTo>
                    <a:pt x="1371" y="0"/>
                  </a:lnTo>
                  <a:lnTo>
                    <a:pt x="1372" y="0"/>
                  </a:lnTo>
                  <a:lnTo>
                    <a:pt x="1372" y="0"/>
                  </a:lnTo>
                  <a:lnTo>
                    <a:pt x="1373" y="0"/>
                  </a:lnTo>
                  <a:lnTo>
                    <a:pt x="1373" y="0"/>
                  </a:lnTo>
                  <a:lnTo>
                    <a:pt x="1374" y="0"/>
                  </a:lnTo>
                  <a:lnTo>
                    <a:pt x="1374" y="0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376" y="0"/>
                  </a:lnTo>
                  <a:lnTo>
                    <a:pt x="1376" y="0"/>
                  </a:lnTo>
                  <a:lnTo>
                    <a:pt x="1377" y="0"/>
                  </a:lnTo>
                  <a:lnTo>
                    <a:pt x="1377" y="0"/>
                  </a:lnTo>
                  <a:lnTo>
                    <a:pt x="1377" y="0"/>
                  </a:lnTo>
                  <a:lnTo>
                    <a:pt x="1378" y="0"/>
                  </a:lnTo>
                  <a:lnTo>
                    <a:pt x="1379" y="0"/>
                  </a:lnTo>
                  <a:lnTo>
                    <a:pt x="1379" y="0"/>
                  </a:lnTo>
                  <a:lnTo>
                    <a:pt x="1380" y="0"/>
                  </a:lnTo>
                  <a:lnTo>
                    <a:pt x="1380" y="0"/>
                  </a:lnTo>
                  <a:lnTo>
                    <a:pt x="1381" y="0"/>
                  </a:lnTo>
                  <a:lnTo>
                    <a:pt x="1381" y="0"/>
                  </a:lnTo>
                  <a:lnTo>
                    <a:pt x="1381" y="0"/>
                  </a:lnTo>
                  <a:lnTo>
                    <a:pt x="1382" y="0"/>
                  </a:lnTo>
                  <a:lnTo>
                    <a:pt x="1382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84" y="0"/>
                  </a:lnTo>
                  <a:lnTo>
                    <a:pt x="1384" y="0"/>
                  </a:lnTo>
                  <a:lnTo>
                    <a:pt x="1385" y="0"/>
                  </a:lnTo>
                  <a:lnTo>
                    <a:pt x="1385" y="0"/>
                  </a:lnTo>
                  <a:lnTo>
                    <a:pt x="1386" y="0"/>
                  </a:lnTo>
                  <a:lnTo>
                    <a:pt x="1386" y="0"/>
                  </a:lnTo>
                  <a:lnTo>
                    <a:pt x="1386" y="0"/>
                  </a:lnTo>
                  <a:lnTo>
                    <a:pt x="1387" y="0"/>
                  </a:lnTo>
                  <a:lnTo>
                    <a:pt x="1387" y="0"/>
                  </a:lnTo>
                  <a:lnTo>
                    <a:pt x="1388" y="0"/>
                  </a:lnTo>
                  <a:lnTo>
                    <a:pt x="1388" y="0"/>
                  </a:lnTo>
                  <a:lnTo>
                    <a:pt x="1389" y="0"/>
                  </a:lnTo>
                  <a:lnTo>
                    <a:pt x="1389" y="0"/>
                  </a:lnTo>
                  <a:lnTo>
                    <a:pt x="1390" y="0"/>
                  </a:lnTo>
                  <a:lnTo>
                    <a:pt x="1390" y="0"/>
                  </a:lnTo>
                  <a:lnTo>
                    <a:pt x="1390" y="0"/>
                  </a:lnTo>
                  <a:lnTo>
                    <a:pt x="1391" y="0"/>
                  </a:lnTo>
                  <a:lnTo>
                    <a:pt x="1391" y="0"/>
                  </a:lnTo>
                  <a:lnTo>
                    <a:pt x="1392" y="0"/>
                  </a:lnTo>
                  <a:lnTo>
                    <a:pt x="1392" y="0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395" y="0"/>
                  </a:lnTo>
                  <a:lnTo>
                    <a:pt x="1395" y="0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397" y="0"/>
                  </a:lnTo>
                  <a:lnTo>
                    <a:pt x="1397" y="0"/>
                  </a:lnTo>
                  <a:lnTo>
                    <a:pt x="1397" y="0"/>
                  </a:lnTo>
                  <a:lnTo>
                    <a:pt x="1398" y="0"/>
                  </a:lnTo>
                  <a:lnTo>
                    <a:pt x="1398" y="0"/>
                  </a:lnTo>
                  <a:lnTo>
                    <a:pt x="1399" y="0"/>
                  </a:lnTo>
                  <a:lnTo>
                    <a:pt x="1399" y="0"/>
                  </a:lnTo>
                  <a:lnTo>
                    <a:pt x="1400" y="0"/>
                  </a:lnTo>
                  <a:lnTo>
                    <a:pt x="1400" y="0"/>
                  </a:lnTo>
                  <a:lnTo>
                    <a:pt x="1401" y="0"/>
                  </a:lnTo>
                  <a:lnTo>
                    <a:pt x="1401" y="0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1403" y="0"/>
                  </a:lnTo>
                  <a:lnTo>
                    <a:pt x="1403" y="0"/>
                  </a:lnTo>
                  <a:lnTo>
                    <a:pt x="1403" y="0"/>
                  </a:lnTo>
                  <a:lnTo>
                    <a:pt x="1404" y="0"/>
                  </a:lnTo>
                  <a:lnTo>
                    <a:pt x="1404" y="0"/>
                  </a:lnTo>
                  <a:lnTo>
                    <a:pt x="1405" y="0"/>
                  </a:lnTo>
                  <a:lnTo>
                    <a:pt x="1405" y="0"/>
                  </a:lnTo>
                  <a:lnTo>
                    <a:pt x="1405" y="0"/>
                  </a:lnTo>
                  <a:lnTo>
                    <a:pt x="1406" y="0"/>
                  </a:lnTo>
                  <a:lnTo>
                    <a:pt x="1406" y="0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408" y="0"/>
                  </a:lnTo>
                  <a:lnTo>
                    <a:pt x="1408" y="0"/>
                  </a:lnTo>
                  <a:lnTo>
                    <a:pt x="1409" y="1"/>
                  </a:lnTo>
                  <a:lnTo>
                    <a:pt x="1409" y="1"/>
                  </a:lnTo>
                  <a:lnTo>
                    <a:pt x="1409" y="1"/>
                  </a:lnTo>
                  <a:lnTo>
                    <a:pt x="1410" y="1"/>
                  </a:lnTo>
                  <a:lnTo>
                    <a:pt x="1410" y="1"/>
                  </a:lnTo>
                  <a:lnTo>
                    <a:pt x="1411" y="1"/>
                  </a:lnTo>
                  <a:lnTo>
                    <a:pt x="1411" y="1"/>
                  </a:lnTo>
                  <a:lnTo>
                    <a:pt x="1412" y="1"/>
                  </a:lnTo>
                  <a:lnTo>
                    <a:pt x="1412" y="1"/>
                  </a:lnTo>
                  <a:lnTo>
                    <a:pt x="1413" y="1"/>
                  </a:lnTo>
                  <a:lnTo>
                    <a:pt x="1413" y="1"/>
                  </a:lnTo>
                  <a:lnTo>
                    <a:pt x="1413" y="1"/>
                  </a:lnTo>
                  <a:lnTo>
                    <a:pt x="1414" y="1"/>
                  </a:lnTo>
                  <a:lnTo>
                    <a:pt x="1414" y="1"/>
                  </a:lnTo>
                  <a:lnTo>
                    <a:pt x="1415" y="1"/>
                  </a:lnTo>
                  <a:lnTo>
                    <a:pt x="1415" y="1"/>
                  </a:lnTo>
                  <a:lnTo>
                    <a:pt x="1416" y="1"/>
                  </a:lnTo>
                  <a:lnTo>
                    <a:pt x="1416" y="1"/>
                  </a:lnTo>
                  <a:lnTo>
                    <a:pt x="1417" y="1"/>
                  </a:lnTo>
                  <a:lnTo>
                    <a:pt x="1417" y="1"/>
                  </a:lnTo>
                  <a:lnTo>
                    <a:pt x="1417" y="1"/>
                  </a:lnTo>
                  <a:lnTo>
                    <a:pt x="1418" y="1"/>
                  </a:lnTo>
                  <a:lnTo>
                    <a:pt x="1418" y="1"/>
                  </a:lnTo>
                  <a:lnTo>
                    <a:pt x="1419" y="1"/>
                  </a:lnTo>
                  <a:lnTo>
                    <a:pt x="1419" y="1"/>
                  </a:lnTo>
                  <a:lnTo>
                    <a:pt x="1419" y="1"/>
                  </a:lnTo>
                  <a:lnTo>
                    <a:pt x="1420" y="1"/>
                  </a:lnTo>
                  <a:lnTo>
                    <a:pt x="1420" y="1"/>
                  </a:lnTo>
                  <a:lnTo>
                    <a:pt x="1421" y="1"/>
                  </a:lnTo>
                  <a:lnTo>
                    <a:pt x="1422" y="1"/>
                  </a:lnTo>
                  <a:lnTo>
                    <a:pt x="1422" y="1"/>
                  </a:lnTo>
                  <a:lnTo>
                    <a:pt x="1422" y="1"/>
                  </a:lnTo>
                  <a:lnTo>
                    <a:pt x="1423" y="2"/>
                  </a:lnTo>
                  <a:lnTo>
                    <a:pt x="1423" y="2"/>
                  </a:lnTo>
                  <a:lnTo>
                    <a:pt x="1424" y="2"/>
                  </a:lnTo>
                  <a:lnTo>
                    <a:pt x="1424" y="2"/>
                  </a:lnTo>
                  <a:lnTo>
                    <a:pt x="1425" y="2"/>
                  </a:lnTo>
                  <a:lnTo>
                    <a:pt x="1425" y="2"/>
                  </a:lnTo>
                  <a:lnTo>
                    <a:pt x="1425" y="2"/>
                  </a:lnTo>
                  <a:lnTo>
                    <a:pt x="1426" y="2"/>
                  </a:lnTo>
                  <a:lnTo>
                    <a:pt x="1426" y="2"/>
                  </a:lnTo>
                  <a:lnTo>
                    <a:pt x="1427" y="2"/>
                  </a:lnTo>
                  <a:lnTo>
                    <a:pt x="1427" y="2"/>
                  </a:lnTo>
                  <a:lnTo>
                    <a:pt x="1428" y="2"/>
                  </a:lnTo>
                  <a:lnTo>
                    <a:pt x="1428" y="2"/>
                  </a:lnTo>
                  <a:lnTo>
                    <a:pt x="1428" y="2"/>
                  </a:lnTo>
                  <a:lnTo>
                    <a:pt x="1429" y="2"/>
                  </a:lnTo>
                  <a:lnTo>
                    <a:pt x="1429" y="3"/>
                  </a:lnTo>
                  <a:lnTo>
                    <a:pt x="1430" y="3"/>
                  </a:lnTo>
                  <a:lnTo>
                    <a:pt x="1430" y="3"/>
                  </a:lnTo>
                  <a:lnTo>
                    <a:pt x="1431" y="3"/>
                  </a:lnTo>
                  <a:lnTo>
                    <a:pt x="1431" y="3"/>
                  </a:lnTo>
                  <a:lnTo>
                    <a:pt x="1432" y="3"/>
                  </a:lnTo>
                  <a:lnTo>
                    <a:pt x="1432" y="3"/>
                  </a:lnTo>
                  <a:lnTo>
                    <a:pt x="1432" y="3"/>
                  </a:lnTo>
                  <a:lnTo>
                    <a:pt x="1433" y="3"/>
                  </a:lnTo>
                  <a:lnTo>
                    <a:pt x="1433" y="3"/>
                  </a:lnTo>
                  <a:lnTo>
                    <a:pt x="1434" y="4"/>
                  </a:lnTo>
                  <a:lnTo>
                    <a:pt x="1434" y="4"/>
                  </a:lnTo>
                  <a:lnTo>
                    <a:pt x="1435" y="4"/>
                  </a:lnTo>
                  <a:lnTo>
                    <a:pt x="1435" y="4"/>
                  </a:lnTo>
                  <a:lnTo>
                    <a:pt x="1436" y="4"/>
                  </a:lnTo>
                  <a:lnTo>
                    <a:pt x="1436" y="4"/>
                  </a:lnTo>
                  <a:lnTo>
                    <a:pt x="1436" y="5"/>
                  </a:lnTo>
                  <a:lnTo>
                    <a:pt x="1437" y="5"/>
                  </a:lnTo>
                  <a:lnTo>
                    <a:pt x="1437" y="5"/>
                  </a:lnTo>
                  <a:lnTo>
                    <a:pt x="1438" y="5"/>
                  </a:lnTo>
                  <a:lnTo>
                    <a:pt x="1438" y="5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39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1" y="6"/>
                  </a:lnTo>
                  <a:lnTo>
                    <a:pt x="1441" y="7"/>
                  </a:lnTo>
                  <a:lnTo>
                    <a:pt x="1441" y="7"/>
                  </a:lnTo>
                  <a:lnTo>
                    <a:pt x="1442" y="7"/>
                  </a:lnTo>
                  <a:lnTo>
                    <a:pt x="1443" y="7"/>
                  </a:lnTo>
                  <a:lnTo>
                    <a:pt x="1443" y="8"/>
                  </a:lnTo>
                  <a:lnTo>
                    <a:pt x="1444" y="8"/>
                  </a:lnTo>
                  <a:lnTo>
                    <a:pt x="1444" y="8"/>
                  </a:lnTo>
                  <a:lnTo>
                    <a:pt x="1445" y="8"/>
                  </a:lnTo>
                  <a:lnTo>
                    <a:pt x="1445" y="9"/>
                  </a:lnTo>
                  <a:lnTo>
                    <a:pt x="1445" y="9"/>
                  </a:lnTo>
                  <a:lnTo>
                    <a:pt x="1446" y="9"/>
                  </a:lnTo>
                  <a:lnTo>
                    <a:pt x="1446" y="10"/>
                  </a:lnTo>
                  <a:lnTo>
                    <a:pt x="1447" y="10"/>
                  </a:lnTo>
                  <a:lnTo>
                    <a:pt x="1447" y="10"/>
                  </a:lnTo>
                  <a:lnTo>
                    <a:pt x="1447" y="11"/>
                  </a:lnTo>
                  <a:lnTo>
                    <a:pt x="1448" y="11"/>
                  </a:lnTo>
                  <a:lnTo>
                    <a:pt x="1448" y="12"/>
                  </a:lnTo>
                  <a:lnTo>
                    <a:pt x="1449" y="12"/>
                  </a:lnTo>
                  <a:lnTo>
                    <a:pt x="1449" y="13"/>
                  </a:lnTo>
                  <a:lnTo>
                    <a:pt x="1450" y="13"/>
                  </a:lnTo>
                  <a:lnTo>
                    <a:pt x="1450" y="13"/>
                  </a:lnTo>
                  <a:lnTo>
                    <a:pt x="1451" y="14"/>
                  </a:lnTo>
                  <a:lnTo>
                    <a:pt x="1451" y="15"/>
                  </a:lnTo>
                  <a:lnTo>
                    <a:pt x="1451" y="15"/>
                  </a:lnTo>
                  <a:lnTo>
                    <a:pt x="1452" y="16"/>
                  </a:lnTo>
                  <a:lnTo>
                    <a:pt x="1452" y="16"/>
                  </a:lnTo>
                  <a:lnTo>
                    <a:pt x="1453" y="17"/>
                  </a:lnTo>
                  <a:lnTo>
                    <a:pt x="1453" y="18"/>
                  </a:lnTo>
                  <a:lnTo>
                    <a:pt x="1454" y="18"/>
                  </a:lnTo>
                  <a:lnTo>
                    <a:pt x="1454" y="19"/>
                  </a:lnTo>
                  <a:lnTo>
                    <a:pt x="1455" y="20"/>
                  </a:lnTo>
                  <a:lnTo>
                    <a:pt x="1455" y="20"/>
                  </a:lnTo>
                  <a:lnTo>
                    <a:pt x="1455" y="21"/>
                  </a:lnTo>
                  <a:lnTo>
                    <a:pt x="1456" y="22"/>
                  </a:lnTo>
                  <a:lnTo>
                    <a:pt x="1456" y="23"/>
                  </a:lnTo>
                  <a:lnTo>
                    <a:pt x="1457" y="24"/>
                  </a:lnTo>
                  <a:lnTo>
                    <a:pt x="1457" y="24"/>
                  </a:lnTo>
                  <a:lnTo>
                    <a:pt x="1458" y="25"/>
                  </a:lnTo>
                  <a:lnTo>
                    <a:pt x="1458" y="26"/>
                  </a:lnTo>
                  <a:lnTo>
                    <a:pt x="1458" y="27"/>
                  </a:lnTo>
                  <a:lnTo>
                    <a:pt x="1459" y="28"/>
                  </a:lnTo>
                  <a:lnTo>
                    <a:pt x="1459" y="29"/>
                  </a:lnTo>
                  <a:lnTo>
                    <a:pt x="1460" y="30"/>
                  </a:lnTo>
                  <a:lnTo>
                    <a:pt x="1460" y="32"/>
                  </a:lnTo>
                  <a:lnTo>
                    <a:pt x="1461" y="33"/>
                  </a:lnTo>
                  <a:lnTo>
                    <a:pt x="1461" y="34"/>
                  </a:lnTo>
                  <a:lnTo>
                    <a:pt x="1461" y="35"/>
                  </a:lnTo>
                  <a:lnTo>
                    <a:pt x="1462" y="37"/>
                  </a:lnTo>
                  <a:lnTo>
                    <a:pt x="1462" y="38"/>
                  </a:lnTo>
                  <a:lnTo>
                    <a:pt x="1463" y="40"/>
                  </a:lnTo>
                  <a:lnTo>
                    <a:pt x="1464" y="41"/>
                  </a:lnTo>
                  <a:lnTo>
                    <a:pt x="1464" y="43"/>
                  </a:lnTo>
                  <a:lnTo>
                    <a:pt x="1464" y="44"/>
                  </a:lnTo>
                  <a:lnTo>
                    <a:pt x="1465" y="46"/>
                  </a:lnTo>
                  <a:lnTo>
                    <a:pt x="1465" y="48"/>
                  </a:lnTo>
                  <a:lnTo>
                    <a:pt x="1466" y="49"/>
                  </a:lnTo>
                  <a:lnTo>
                    <a:pt x="1466" y="51"/>
                  </a:lnTo>
                  <a:lnTo>
                    <a:pt x="1467" y="53"/>
                  </a:lnTo>
                  <a:lnTo>
                    <a:pt x="1467" y="55"/>
                  </a:lnTo>
                  <a:lnTo>
                    <a:pt x="1467" y="57"/>
                  </a:lnTo>
                  <a:lnTo>
                    <a:pt x="1468" y="60"/>
                  </a:lnTo>
                  <a:lnTo>
                    <a:pt x="1468" y="62"/>
                  </a:lnTo>
                  <a:lnTo>
                    <a:pt x="1469" y="64"/>
                  </a:lnTo>
                  <a:lnTo>
                    <a:pt x="1469" y="67"/>
                  </a:lnTo>
                  <a:lnTo>
                    <a:pt x="1469" y="69"/>
                  </a:lnTo>
                  <a:lnTo>
                    <a:pt x="1470" y="72"/>
                  </a:lnTo>
                  <a:lnTo>
                    <a:pt x="1470" y="74"/>
                  </a:lnTo>
                  <a:lnTo>
                    <a:pt x="1471" y="77"/>
                  </a:lnTo>
                  <a:lnTo>
                    <a:pt x="1471" y="80"/>
                  </a:lnTo>
                  <a:lnTo>
                    <a:pt x="1472" y="83"/>
                  </a:lnTo>
                  <a:lnTo>
                    <a:pt x="1472" y="86"/>
                  </a:lnTo>
                  <a:lnTo>
                    <a:pt x="1473" y="89"/>
                  </a:lnTo>
                  <a:lnTo>
                    <a:pt x="1473" y="92"/>
                  </a:lnTo>
                  <a:lnTo>
                    <a:pt x="1474" y="95"/>
                  </a:lnTo>
                  <a:lnTo>
                    <a:pt x="1474" y="99"/>
                  </a:lnTo>
                  <a:lnTo>
                    <a:pt x="1474" y="102"/>
                  </a:lnTo>
                  <a:lnTo>
                    <a:pt x="1475" y="106"/>
                  </a:lnTo>
                  <a:lnTo>
                    <a:pt x="1475" y="110"/>
                  </a:lnTo>
                  <a:lnTo>
                    <a:pt x="1476" y="113"/>
                  </a:lnTo>
                  <a:lnTo>
                    <a:pt x="1476" y="117"/>
                  </a:lnTo>
                  <a:lnTo>
                    <a:pt x="1477" y="121"/>
                  </a:lnTo>
                  <a:lnTo>
                    <a:pt x="1477" y="125"/>
                  </a:lnTo>
                  <a:lnTo>
                    <a:pt x="1478" y="130"/>
                  </a:lnTo>
                  <a:lnTo>
                    <a:pt x="1478" y="134"/>
                  </a:lnTo>
                  <a:lnTo>
                    <a:pt x="1478" y="139"/>
                  </a:lnTo>
                  <a:lnTo>
                    <a:pt x="1479" y="143"/>
                  </a:lnTo>
                  <a:lnTo>
                    <a:pt x="1479" y="148"/>
                  </a:lnTo>
                  <a:lnTo>
                    <a:pt x="1480" y="153"/>
                  </a:lnTo>
                  <a:lnTo>
                    <a:pt x="1480" y="158"/>
                  </a:lnTo>
                  <a:lnTo>
                    <a:pt x="1481" y="163"/>
                  </a:lnTo>
                  <a:lnTo>
                    <a:pt x="1481" y="168"/>
                  </a:lnTo>
                  <a:lnTo>
                    <a:pt x="1481" y="174"/>
                  </a:lnTo>
                  <a:lnTo>
                    <a:pt x="1482" y="179"/>
                  </a:lnTo>
                  <a:lnTo>
                    <a:pt x="1482" y="185"/>
                  </a:lnTo>
                  <a:lnTo>
                    <a:pt x="1483" y="190"/>
                  </a:lnTo>
                  <a:lnTo>
                    <a:pt x="1483" y="197"/>
                  </a:lnTo>
                  <a:lnTo>
                    <a:pt x="1483" y="203"/>
                  </a:lnTo>
                  <a:lnTo>
                    <a:pt x="1484" y="209"/>
                  </a:lnTo>
                  <a:lnTo>
                    <a:pt x="1485" y="215"/>
                  </a:lnTo>
                  <a:lnTo>
                    <a:pt x="1485" y="222"/>
                  </a:lnTo>
                  <a:lnTo>
                    <a:pt x="1486" y="228"/>
                  </a:lnTo>
                  <a:lnTo>
                    <a:pt x="1486" y="235"/>
                  </a:lnTo>
                  <a:lnTo>
                    <a:pt x="1486" y="242"/>
                  </a:lnTo>
                  <a:lnTo>
                    <a:pt x="1487" y="249"/>
                  </a:lnTo>
                  <a:lnTo>
                    <a:pt x="1487" y="256"/>
                  </a:lnTo>
                  <a:lnTo>
                    <a:pt x="1488" y="264"/>
                  </a:lnTo>
                  <a:lnTo>
                    <a:pt x="1488" y="271"/>
                  </a:lnTo>
                  <a:lnTo>
                    <a:pt x="1489" y="279"/>
                  </a:lnTo>
                  <a:lnTo>
                    <a:pt x="1489" y="287"/>
                  </a:lnTo>
                  <a:lnTo>
                    <a:pt x="1489" y="295"/>
                  </a:lnTo>
                  <a:lnTo>
                    <a:pt x="1490" y="303"/>
                  </a:lnTo>
                  <a:lnTo>
                    <a:pt x="1490" y="312"/>
                  </a:lnTo>
                  <a:lnTo>
                    <a:pt x="1491" y="321"/>
                  </a:lnTo>
                  <a:lnTo>
                    <a:pt x="1491" y="330"/>
                  </a:lnTo>
                  <a:lnTo>
                    <a:pt x="1492" y="339"/>
                  </a:lnTo>
                  <a:lnTo>
                    <a:pt x="1492" y="348"/>
                  </a:lnTo>
                  <a:lnTo>
                    <a:pt x="1493" y="358"/>
                  </a:lnTo>
                  <a:lnTo>
                    <a:pt x="1493" y="368"/>
                  </a:lnTo>
                  <a:lnTo>
                    <a:pt x="1493" y="378"/>
                  </a:lnTo>
                  <a:lnTo>
                    <a:pt x="1494" y="388"/>
                  </a:lnTo>
                  <a:lnTo>
                    <a:pt x="1494" y="399"/>
                  </a:lnTo>
                  <a:lnTo>
                    <a:pt x="1495" y="409"/>
                  </a:lnTo>
                  <a:lnTo>
                    <a:pt x="1495" y="421"/>
                  </a:lnTo>
                  <a:lnTo>
                    <a:pt x="1496" y="432"/>
                  </a:lnTo>
                  <a:lnTo>
                    <a:pt x="1496" y="444"/>
                  </a:lnTo>
                  <a:lnTo>
                    <a:pt x="1497" y="456"/>
                  </a:lnTo>
                  <a:lnTo>
                    <a:pt x="1497" y="469"/>
                  </a:lnTo>
                  <a:lnTo>
                    <a:pt x="1497" y="482"/>
                  </a:lnTo>
                  <a:lnTo>
                    <a:pt x="1498" y="496"/>
                  </a:lnTo>
                  <a:lnTo>
                    <a:pt x="1498" y="510"/>
                  </a:lnTo>
                  <a:lnTo>
                    <a:pt x="1499" y="524"/>
                  </a:lnTo>
                  <a:lnTo>
                    <a:pt x="1499" y="540"/>
                  </a:lnTo>
                  <a:lnTo>
                    <a:pt x="1500" y="556"/>
                  </a:lnTo>
                  <a:lnTo>
                    <a:pt x="1500" y="572"/>
                  </a:lnTo>
                  <a:lnTo>
                    <a:pt x="1500" y="590"/>
                  </a:lnTo>
                  <a:lnTo>
                    <a:pt x="1501" y="608"/>
                  </a:lnTo>
                  <a:lnTo>
                    <a:pt x="1501" y="627"/>
                  </a:lnTo>
                  <a:lnTo>
                    <a:pt x="1502" y="648"/>
                  </a:lnTo>
                  <a:lnTo>
                    <a:pt x="1502" y="670"/>
                  </a:lnTo>
                  <a:lnTo>
                    <a:pt x="1503" y="694"/>
                  </a:lnTo>
                  <a:lnTo>
                    <a:pt x="1503" y="720"/>
                  </a:lnTo>
                  <a:lnTo>
                    <a:pt x="1503" y="747"/>
                  </a:lnTo>
                  <a:lnTo>
                    <a:pt x="1504" y="779"/>
                  </a:lnTo>
                  <a:lnTo>
                    <a:pt x="1504" y="813"/>
                  </a:lnTo>
                  <a:lnTo>
                    <a:pt x="1505" y="853"/>
                  </a:lnTo>
                  <a:lnTo>
                    <a:pt x="1506" y="899"/>
                  </a:lnTo>
                  <a:lnTo>
                    <a:pt x="1506" y="956"/>
                  </a:lnTo>
                  <a:lnTo>
                    <a:pt x="1506" y="1029"/>
                  </a:lnTo>
                  <a:lnTo>
                    <a:pt x="1507" y="1133"/>
                  </a:lnTo>
                  <a:lnTo>
                    <a:pt x="1507" y="1326"/>
                  </a:lnTo>
                  <a:lnTo>
                    <a:pt x="1508" y="1563"/>
                  </a:lnTo>
                  <a:lnTo>
                    <a:pt x="1508" y="1219"/>
                  </a:lnTo>
                  <a:lnTo>
                    <a:pt x="1509" y="1094"/>
                  </a:lnTo>
                  <a:lnTo>
                    <a:pt x="1509" y="1018"/>
                  </a:lnTo>
                  <a:lnTo>
                    <a:pt x="1509" y="964"/>
                  </a:lnTo>
                  <a:lnTo>
                    <a:pt x="1510" y="922"/>
                  </a:lnTo>
                  <a:lnTo>
                    <a:pt x="1510" y="888"/>
                  </a:lnTo>
                  <a:lnTo>
                    <a:pt x="1511" y="860"/>
                  </a:lnTo>
                  <a:lnTo>
                    <a:pt x="1511" y="837"/>
                  </a:lnTo>
                  <a:lnTo>
                    <a:pt x="1512" y="816"/>
                  </a:lnTo>
                  <a:lnTo>
                    <a:pt x="1512" y="798"/>
                  </a:lnTo>
                  <a:lnTo>
                    <a:pt x="1512" y="783"/>
                  </a:lnTo>
                  <a:lnTo>
                    <a:pt x="1513" y="769"/>
                  </a:lnTo>
                  <a:lnTo>
                    <a:pt x="1513" y="757"/>
                  </a:lnTo>
                  <a:lnTo>
                    <a:pt x="1514" y="746"/>
                  </a:lnTo>
                  <a:lnTo>
                    <a:pt x="1514" y="737"/>
                  </a:lnTo>
                  <a:lnTo>
                    <a:pt x="1515" y="728"/>
                  </a:lnTo>
                  <a:lnTo>
                    <a:pt x="1515" y="720"/>
                  </a:lnTo>
                  <a:lnTo>
                    <a:pt x="1516" y="713"/>
                  </a:lnTo>
                  <a:lnTo>
                    <a:pt x="1516" y="706"/>
                  </a:lnTo>
                  <a:lnTo>
                    <a:pt x="1516" y="701"/>
                  </a:lnTo>
                  <a:lnTo>
                    <a:pt x="1517" y="696"/>
                  </a:lnTo>
                  <a:lnTo>
                    <a:pt x="1517" y="691"/>
                  </a:lnTo>
                  <a:lnTo>
                    <a:pt x="1518" y="687"/>
                  </a:lnTo>
                  <a:lnTo>
                    <a:pt x="1518" y="684"/>
                  </a:lnTo>
                  <a:lnTo>
                    <a:pt x="1519" y="681"/>
                  </a:lnTo>
                  <a:lnTo>
                    <a:pt x="1519" y="678"/>
                  </a:lnTo>
                  <a:lnTo>
                    <a:pt x="1520" y="676"/>
                  </a:lnTo>
                  <a:lnTo>
                    <a:pt x="1520" y="674"/>
                  </a:lnTo>
                  <a:lnTo>
                    <a:pt x="1520" y="673"/>
                  </a:lnTo>
                  <a:lnTo>
                    <a:pt x="1521" y="671"/>
                  </a:lnTo>
                  <a:lnTo>
                    <a:pt x="1521" y="671"/>
                  </a:lnTo>
                  <a:lnTo>
                    <a:pt x="1522" y="670"/>
                  </a:lnTo>
                  <a:lnTo>
                    <a:pt x="1522" y="670"/>
                  </a:lnTo>
                  <a:lnTo>
                    <a:pt x="1522" y="670"/>
                  </a:lnTo>
                  <a:lnTo>
                    <a:pt x="1523" y="671"/>
                  </a:lnTo>
                  <a:lnTo>
                    <a:pt x="1523" y="671"/>
                  </a:lnTo>
                  <a:lnTo>
                    <a:pt x="1524" y="672"/>
                  </a:lnTo>
                  <a:lnTo>
                    <a:pt x="1524" y="674"/>
                  </a:lnTo>
                  <a:lnTo>
                    <a:pt x="1525" y="675"/>
                  </a:lnTo>
                  <a:lnTo>
                    <a:pt x="1525" y="677"/>
                  </a:lnTo>
                  <a:lnTo>
                    <a:pt x="1525" y="679"/>
                  </a:lnTo>
                  <a:lnTo>
                    <a:pt x="1526" y="682"/>
                  </a:lnTo>
                  <a:lnTo>
                    <a:pt x="1526" y="684"/>
                  </a:lnTo>
                  <a:lnTo>
                    <a:pt x="1527" y="687"/>
                  </a:lnTo>
                  <a:lnTo>
                    <a:pt x="1528" y="691"/>
                  </a:lnTo>
                  <a:lnTo>
                    <a:pt x="1528" y="694"/>
                  </a:lnTo>
                  <a:lnTo>
                    <a:pt x="1528" y="698"/>
                  </a:lnTo>
                  <a:lnTo>
                    <a:pt x="1529" y="702"/>
                  </a:lnTo>
                  <a:lnTo>
                    <a:pt x="1529" y="706"/>
                  </a:lnTo>
                  <a:lnTo>
                    <a:pt x="1530" y="711"/>
                  </a:lnTo>
                  <a:lnTo>
                    <a:pt x="1530" y="716"/>
                  </a:lnTo>
                  <a:lnTo>
                    <a:pt x="1531" y="722"/>
                  </a:lnTo>
                  <a:lnTo>
                    <a:pt x="1531" y="727"/>
                  </a:lnTo>
                  <a:lnTo>
                    <a:pt x="1531" y="734"/>
                  </a:lnTo>
                  <a:lnTo>
                    <a:pt x="1532" y="740"/>
                  </a:lnTo>
                  <a:lnTo>
                    <a:pt x="1532" y="747"/>
                  </a:lnTo>
                  <a:lnTo>
                    <a:pt x="1533" y="754"/>
                  </a:lnTo>
                  <a:lnTo>
                    <a:pt x="1533" y="762"/>
                  </a:lnTo>
                  <a:lnTo>
                    <a:pt x="1534" y="770"/>
                  </a:lnTo>
                  <a:lnTo>
                    <a:pt x="1534" y="779"/>
                  </a:lnTo>
                  <a:lnTo>
                    <a:pt x="1535" y="789"/>
                  </a:lnTo>
                  <a:lnTo>
                    <a:pt x="1535" y="798"/>
                  </a:lnTo>
                  <a:lnTo>
                    <a:pt x="1535" y="809"/>
                  </a:lnTo>
                  <a:lnTo>
                    <a:pt x="1536" y="820"/>
                  </a:lnTo>
                  <a:lnTo>
                    <a:pt x="1536" y="833"/>
                  </a:lnTo>
                  <a:lnTo>
                    <a:pt x="1537" y="846"/>
                  </a:lnTo>
                  <a:lnTo>
                    <a:pt x="1537" y="860"/>
                  </a:lnTo>
                  <a:lnTo>
                    <a:pt x="1538" y="875"/>
                  </a:lnTo>
                  <a:lnTo>
                    <a:pt x="1538" y="892"/>
                  </a:lnTo>
                  <a:lnTo>
                    <a:pt x="1539" y="910"/>
                  </a:lnTo>
                  <a:lnTo>
                    <a:pt x="1539" y="929"/>
                  </a:lnTo>
                  <a:lnTo>
                    <a:pt x="1539" y="951"/>
                  </a:lnTo>
                  <a:lnTo>
                    <a:pt x="1540" y="976"/>
                  </a:lnTo>
                  <a:lnTo>
                    <a:pt x="1540" y="1004"/>
                  </a:lnTo>
                  <a:lnTo>
                    <a:pt x="1541" y="1036"/>
                  </a:lnTo>
                  <a:lnTo>
                    <a:pt x="1541" y="1074"/>
                  </a:lnTo>
                  <a:lnTo>
                    <a:pt x="1542" y="1119"/>
                  </a:lnTo>
                  <a:lnTo>
                    <a:pt x="1542" y="1177"/>
                  </a:lnTo>
                  <a:lnTo>
                    <a:pt x="1542" y="1255"/>
                  </a:lnTo>
                  <a:lnTo>
                    <a:pt x="1543" y="1377"/>
                  </a:lnTo>
                  <a:lnTo>
                    <a:pt x="1543" y="1676"/>
                  </a:lnTo>
                  <a:lnTo>
                    <a:pt x="1544" y="1538"/>
                  </a:lnTo>
                  <a:lnTo>
                    <a:pt x="1544" y="1333"/>
                  </a:lnTo>
                  <a:lnTo>
                    <a:pt x="1545" y="1229"/>
                  </a:lnTo>
                  <a:lnTo>
                    <a:pt x="1545" y="1159"/>
                  </a:lnTo>
                  <a:lnTo>
                    <a:pt x="1545" y="1106"/>
                  </a:lnTo>
                  <a:lnTo>
                    <a:pt x="1546" y="1063"/>
                  </a:lnTo>
                  <a:lnTo>
                    <a:pt x="1546" y="1028"/>
                  </a:lnTo>
                  <a:lnTo>
                    <a:pt x="1547" y="997"/>
                  </a:lnTo>
                  <a:lnTo>
                    <a:pt x="1547" y="971"/>
                  </a:lnTo>
                  <a:lnTo>
                    <a:pt x="1548" y="947"/>
                  </a:lnTo>
                  <a:lnTo>
                    <a:pt x="1548" y="926"/>
                  </a:lnTo>
                  <a:lnTo>
                    <a:pt x="1549" y="907"/>
                  </a:lnTo>
                  <a:lnTo>
                    <a:pt x="1549" y="890"/>
                  </a:lnTo>
                  <a:lnTo>
                    <a:pt x="1550" y="874"/>
                  </a:lnTo>
                  <a:lnTo>
                    <a:pt x="1550" y="860"/>
                  </a:lnTo>
                  <a:lnTo>
                    <a:pt x="1550" y="846"/>
                  </a:lnTo>
                  <a:lnTo>
                    <a:pt x="1551" y="833"/>
                  </a:lnTo>
                  <a:lnTo>
                    <a:pt x="1551" y="822"/>
                  </a:lnTo>
                  <a:lnTo>
                    <a:pt x="1552" y="811"/>
                  </a:lnTo>
                  <a:lnTo>
                    <a:pt x="1552" y="801"/>
                  </a:lnTo>
                  <a:lnTo>
                    <a:pt x="1553" y="791"/>
                  </a:lnTo>
                  <a:lnTo>
                    <a:pt x="1553" y="782"/>
                  </a:lnTo>
                  <a:lnTo>
                    <a:pt x="1554" y="773"/>
                  </a:lnTo>
                  <a:lnTo>
                    <a:pt x="1554" y="766"/>
                  </a:lnTo>
                  <a:lnTo>
                    <a:pt x="1554" y="758"/>
                  </a:lnTo>
                  <a:lnTo>
                    <a:pt x="1555" y="751"/>
                  </a:lnTo>
                  <a:lnTo>
                    <a:pt x="1555" y="744"/>
                  </a:lnTo>
                  <a:lnTo>
                    <a:pt x="1556" y="738"/>
                  </a:lnTo>
                  <a:lnTo>
                    <a:pt x="1556" y="732"/>
                  </a:lnTo>
                  <a:lnTo>
                    <a:pt x="1557" y="726"/>
                  </a:lnTo>
                  <a:lnTo>
                    <a:pt x="1557" y="721"/>
                  </a:lnTo>
                  <a:lnTo>
                    <a:pt x="1558" y="716"/>
                  </a:lnTo>
                  <a:lnTo>
                    <a:pt x="1558" y="712"/>
                  </a:lnTo>
                  <a:lnTo>
                    <a:pt x="1558" y="707"/>
                  </a:lnTo>
                  <a:lnTo>
                    <a:pt x="1559" y="703"/>
                  </a:lnTo>
                  <a:lnTo>
                    <a:pt x="1559" y="699"/>
                  </a:lnTo>
                  <a:lnTo>
                    <a:pt x="1560" y="696"/>
                  </a:lnTo>
                  <a:lnTo>
                    <a:pt x="1560" y="692"/>
                  </a:lnTo>
                  <a:lnTo>
                    <a:pt x="1561" y="689"/>
                  </a:lnTo>
                  <a:lnTo>
                    <a:pt x="1561" y="686"/>
                  </a:lnTo>
                  <a:lnTo>
                    <a:pt x="1562" y="684"/>
                  </a:lnTo>
                  <a:lnTo>
                    <a:pt x="1562" y="681"/>
                  </a:lnTo>
                  <a:lnTo>
                    <a:pt x="1562" y="679"/>
                  </a:lnTo>
                  <a:lnTo>
                    <a:pt x="1563" y="677"/>
                  </a:lnTo>
                  <a:lnTo>
                    <a:pt x="1563" y="676"/>
                  </a:lnTo>
                  <a:lnTo>
                    <a:pt x="1564" y="674"/>
                  </a:lnTo>
                  <a:lnTo>
                    <a:pt x="1564" y="673"/>
                  </a:lnTo>
                  <a:lnTo>
                    <a:pt x="1564" y="672"/>
                  </a:lnTo>
                  <a:lnTo>
                    <a:pt x="1565" y="671"/>
                  </a:lnTo>
                  <a:lnTo>
                    <a:pt x="1565" y="671"/>
                  </a:lnTo>
                  <a:lnTo>
                    <a:pt x="1566" y="670"/>
                  </a:lnTo>
                  <a:lnTo>
                    <a:pt x="1566" y="670"/>
                  </a:lnTo>
                  <a:lnTo>
                    <a:pt x="1567" y="670"/>
                  </a:lnTo>
                  <a:lnTo>
                    <a:pt x="1567" y="671"/>
                  </a:lnTo>
                  <a:lnTo>
                    <a:pt x="1567" y="671"/>
                  </a:lnTo>
                  <a:lnTo>
                    <a:pt x="1568" y="672"/>
                  </a:lnTo>
                  <a:lnTo>
                    <a:pt x="1568" y="673"/>
                  </a:lnTo>
                  <a:lnTo>
                    <a:pt x="1569" y="674"/>
                  </a:lnTo>
                  <a:lnTo>
                    <a:pt x="1570" y="676"/>
                  </a:lnTo>
                  <a:lnTo>
                    <a:pt x="1570" y="678"/>
                  </a:lnTo>
                  <a:lnTo>
                    <a:pt x="1570" y="680"/>
                  </a:lnTo>
                  <a:lnTo>
                    <a:pt x="1571" y="683"/>
                  </a:lnTo>
                  <a:lnTo>
                    <a:pt x="1571" y="685"/>
                  </a:lnTo>
                  <a:lnTo>
                    <a:pt x="1572" y="689"/>
                  </a:lnTo>
                  <a:lnTo>
                    <a:pt x="1572" y="692"/>
                  </a:lnTo>
                  <a:lnTo>
                    <a:pt x="1573" y="696"/>
                  </a:lnTo>
                  <a:lnTo>
                    <a:pt x="1573" y="700"/>
                  </a:lnTo>
                  <a:lnTo>
                    <a:pt x="1573" y="705"/>
                  </a:lnTo>
                  <a:lnTo>
                    <a:pt x="1574" y="710"/>
                  </a:lnTo>
                  <a:lnTo>
                    <a:pt x="1574" y="715"/>
                  </a:lnTo>
                  <a:lnTo>
                    <a:pt x="1575" y="721"/>
                  </a:lnTo>
                  <a:lnTo>
                    <a:pt x="1575" y="728"/>
                  </a:lnTo>
                  <a:lnTo>
                    <a:pt x="1576" y="735"/>
                  </a:lnTo>
                  <a:lnTo>
                    <a:pt x="1576" y="743"/>
                  </a:lnTo>
                  <a:lnTo>
                    <a:pt x="1577" y="752"/>
                  </a:lnTo>
                  <a:lnTo>
                    <a:pt x="1577" y="761"/>
                  </a:lnTo>
                  <a:lnTo>
                    <a:pt x="1577" y="772"/>
                  </a:lnTo>
                  <a:lnTo>
                    <a:pt x="1578" y="783"/>
                  </a:lnTo>
                  <a:lnTo>
                    <a:pt x="1578" y="796"/>
                  </a:lnTo>
                  <a:lnTo>
                    <a:pt x="1579" y="810"/>
                  </a:lnTo>
                  <a:lnTo>
                    <a:pt x="1579" y="825"/>
                  </a:lnTo>
                  <a:lnTo>
                    <a:pt x="1580" y="842"/>
                  </a:lnTo>
                  <a:lnTo>
                    <a:pt x="1580" y="862"/>
                  </a:lnTo>
                  <a:lnTo>
                    <a:pt x="1581" y="885"/>
                  </a:lnTo>
                  <a:lnTo>
                    <a:pt x="1581" y="911"/>
                  </a:lnTo>
                  <a:lnTo>
                    <a:pt x="1581" y="942"/>
                  </a:lnTo>
                  <a:lnTo>
                    <a:pt x="1582" y="979"/>
                  </a:lnTo>
                  <a:lnTo>
                    <a:pt x="1582" y="1026"/>
                  </a:lnTo>
                  <a:lnTo>
                    <a:pt x="1583" y="1087"/>
                  </a:lnTo>
                  <a:lnTo>
                    <a:pt x="1583" y="1175"/>
                  </a:lnTo>
                  <a:lnTo>
                    <a:pt x="1584" y="1331"/>
                  </a:lnTo>
                  <a:lnTo>
                    <a:pt x="1584" y="1939"/>
                  </a:lnTo>
                  <a:lnTo>
                    <a:pt x="1584" y="1299"/>
                  </a:lnTo>
                  <a:lnTo>
                    <a:pt x="1585" y="1149"/>
                  </a:lnTo>
                  <a:lnTo>
                    <a:pt x="1585" y="1058"/>
                  </a:lnTo>
                  <a:lnTo>
                    <a:pt x="1586" y="992"/>
                  </a:lnTo>
                  <a:lnTo>
                    <a:pt x="1586" y="941"/>
                  </a:lnTo>
                  <a:lnTo>
                    <a:pt x="1586" y="898"/>
                  </a:lnTo>
                  <a:lnTo>
                    <a:pt x="1587" y="861"/>
                  </a:lnTo>
                  <a:lnTo>
                    <a:pt x="1587" y="829"/>
                  </a:lnTo>
                  <a:lnTo>
                    <a:pt x="1588" y="800"/>
                  </a:lnTo>
                  <a:lnTo>
                    <a:pt x="1588" y="774"/>
                  </a:lnTo>
                  <a:lnTo>
                    <a:pt x="1589" y="750"/>
                  </a:lnTo>
                  <a:lnTo>
                    <a:pt x="1589" y="728"/>
                  </a:lnTo>
                  <a:lnTo>
                    <a:pt x="1590" y="707"/>
                  </a:lnTo>
                  <a:lnTo>
                    <a:pt x="1590" y="688"/>
                  </a:lnTo>
                  <a:lnTo>
                    <a:pt x="1591" y="670"/>
                  </a:lnTo>
                  <a:lnTo>
                    <a:pt x="1591" y="653"/>
                  </a:lnTo>
                  <a:lnTo>
                    <a:pt x="1592" y="637"/>
                  </a:lnTo>
                  <a:lnTo>
                    <a:pt x="1592" y="622"/>
                  </a:lnTo>
                  <a:lnTo>
                    <a:pt x="1592" y="607"/>
                  </a:lnTo>
                  <a:lnTo>
                    <a:pt x="1593" y="593"/>
                  </a:lnTo>
                  <a:lnTo>
                    <a:pt x="1593" y="580"/>
                  </a:lnTo>
                  <a:lnTo>
                    <a:pt x="1594" y="567"/>
                  </a:lnTo>
                  <a:lnTo>
                    <a:pt x="1594" y="554"/>
                  </a:lnTo>
                  <a:lnTo>
                    <a:pt x="1595" y="542"/>
                  </a:lnTo>
                  <a:lnTo>
                    <a:pt x="1595" y="531"/>
                  </a:lnTo>
                  <a:lnTo>
                    <a:pt x="1596" y="520"/>
                  </a:lnTo>
                  <a:lnTo>
                    <a:pt x="1596" y="509"/>
                  </a:lnTo>
                  <a:lnTo>
                    <a:pt x="1596" y="498"/>
                  </a:lnTo>
                  <a:lnTo>
                    <a:pt x="1597" y="488"/>
                  </a:lnTo>
                  <a:lnTo>
                    <a:pt x="1597" y="478"/>
                  </a:lnTo>
                  <a:lnTo>
                    <a:pt x="1598" y="469"/>
                  </a:lnTo>
                  <a:lnTo>
                    <a:pt x="1598" y="459"/>
                  </a:lnTo>
                  <a:lnTo>
                    <a:pt x="1599" y="450"/>
                  </a:lnTo>
                  <a:lnTo>
                    <a:pt x="1599" y="441"/>
                  </a:lnTo>
                  <a:lnTo>
                    <a:pt x="1600" y="433"/>
                  </a:lnTo>
                  <a:lnTo>
                    <a:pt x="1600" y="424"/>
                  </a:lnTo>
                  <a:lnTo>
                    <a:pt x="1600" y="416"/>
                  </a:lnTo>
                  <a:lnTo>
                    <a:pt x="1601" y="408"/>
                  </a:lnTo>
                  <a:lnTo>
                    <a:pt x="1601" y="400"/>
                  </a:lnTo>
                  <a:lnTo>
                    <a:pt x="1602" y="392"/>
                  </a:lnTo>
                  <a:lnTo>
                    <a:pt x="1602" y="385"/>
                  </a:lnTo>
                  <a:lnTo>
                    <a:pt x="1603" y="377"/>
                  </a:lnTo>
                  <a:lnTo>
                    <a:pt x="1603" y="370"/>
                  </a:lnTo>
                  <a:lnTo>
                    <a:pt x="1603" y="363"/>
                  </a:lnTo>
                  <a:lnTo>
                    <a:pt x="1604" y="356"/>
                  </a:lnTo>
                  <a:lnTo>
                    <a:pt x="1604" y="349"/>
                  </a:lnTo>
                  <a:lnTo>
                    <a:pt x="1605" y="342"/>
                  </a:lnTo>
                  <a:lnTo>
                    <a:pt x="1605" y="336"/>
                  </a:lnTo>
                  <a:lnTo>
                    <a:pt x="1606" y="329"/>
                  </a:lnTo>
                  <a:lnTo>
                    <a:pt x="1606" y="323"/>
                  </a:lnTo>
                  <a:lnTo>
                    <a:pt x="1606" y="317"/>
                  </a:lnTo>
                  <a:lnTo>
                    <a:pt x="1607" y="311"/>
                  </a:lnTo>
                  <a:lnTo>
                    <a:pt x="1607" y="305"/>
                  </a:lnTo>
                  <a:lnTo>
                    <a:pt x="1608" y="299"/>
                  </a:lnTo>
                  <a:lnTo>
                    <a:pt x="1608" y="293"/>
                  </a:lnTo>
                  <a:lnTo>
                    <a:pt x="1609" y="288"/>
                  </a:lnTo>
                  <a:lnTo>
                    <a:pt x="1609" y="282"/>
                  </a:lnTo>
                  <a:lnTo>
                    <a:pt x="1610" y="276"/>
                  </a:lnTo>
                  <a:lnTo>
                    <a:pt x="1610" y="271"/>
                  </a:lnTo>
                  <a:lnTo>
                    <a:pt x="1610" y="266"/>
                  </a:lnTo>
                  <a:lnTo>
                    <a:pt x="1611" y="261"/>
                  </a:lnTo>
                  <a:lnTo>
                    <a:pt x="1612" y="256"/>
                  </a:lnTo>
                  <a:lnTo>
                    <a:pt x="1612" y="251"/>
                  </a:lnTo>
                  <a:lnTo>
                    <a:pt x="1612" y="246"/>
                  </a:lnTo>
                  <a:lnTo>
                    <a:pt x="1613" y="241"/>
                  </a:lnTo>
                  <a:lnTo>
                    <a:pt x="1613" y="236"/>
                  </a:lnTo>
                  <a:lnTo>
                    <a:pt x="1614" y="231"/>
                  </a:lnTo>
                  <a:lnTo>
                    <a:pt x="1614" y="227"/>
                  </a:lnTo>
                  <a:lnTo>
                    <a:pt x="1614" y="222"/>
                  </a:lnTo>
                  <a:lnTo>
                    <a:pt x="1615" y="218"/>
                  </a:lnTo>
                  <a:lnTo>
                    <a:pt x="1615" y="214"/>
                  </a:lnTo>
                  <a:lnTo>
                    <a:pt x="1616" y="209"/>
                  </a:lnTo>
                  <a:lnTo>
                    <a:pt x="1616" y="205"/>
                  </a:lnTo>
                  <a:lnTo>
                    <a:pt x="1617" y="201"/>
                  </a:lnTo>
                  <a:lnTo>
                    <a:pt x="1617" y="197"/>
                  </a:lnTo>
                  <a:lnTo>
                    <a:pt x="1618" y="193"/>
                  </a:lnTo>
                  <a:lnTo>
                    <a:pt x="1618" y="189"/>
                  </a:lnTo>
                  <a:lnTo>
                    <a:pt x="1619" y="185"/>
                  </a:lnTo>
                  <a:lnTo>
                    <a:pt x="1619" y="181"/>
                  </a:lnTo>
                  <a:lnTo>
                    <a:pt x="1619" y="178"/>
                  </a:lnTo>
                  <a:lnTo>
                    <a:pt x="1620" y="174"/>
                  </a:lnTo>
                  <a:lnTo>
                    <a:pt x="1620" y="170"/>
                  </a:lnTo>
                  <a:lnTo>
                    <a:pt x="1621" y="167"/>
                  </a:lnTo>
                  <a:lnTo>
                    <a:pt x="1621" y="164"/>
                  </a:lnTo>
                  <a:lnTo>
                    <a:pt x="1622" y="160"/>
                  </a:lnTo>
                  <a:lnTo>
                    <a:pt x="1622" y="157"/>
                  </a:lnTo>
                  <a:lnTo>
                    <a:pt x="1623" y="154"/>
                  </a:lnTo>
                  <a:lnTo>
                    <a:pt x="1623" y="150"/>
                  </a:lnTo>
                  <a:lnTo>
                    <a:pt x="1623" y="147"/>
                  </a:lnTo>
                  <a:lnTo>
                    <a:pt x="1624" y="144"/>
                  </a:lnTo>
                  <a:lnTo>
                    <a:pt x="1624" y="141"/>
                  </a:lnTo>
                  <a:lnTo>
                    <a:pt x="1625" y="138"/>
                  </a:lnTo>
                  <a:lnTo>
                    <a:pt x="1625" y="135"/>
                  </a:lnTo>
                  <a:lnTo>
                    <a:pt x="1626" y="133"/>
                  </a:lnTo>
                  <a:lnTo>
                    <a:pt x="1626" y="130"/>
                  </a:lnTo>
                  <a:lnTo>
                    <a:pt x="1626" y="127"/>
                  </a:lnTo>
                  <a:lnTo>
                    <a:pt x="1627" y="124"/>
                  </a:lnTo>
                  <a:lnTo>
                    <a:pt x="1627" y="122"/>
                  </a:lnTo>
                  <a:lnTo>
                    <a:pt x="1628" y="119"/>
                  </a:lnTo>
                  <a:lnTo>
                    <a:pt x="1628" y="116"/>
                  </a:lnTo>
                  <a:lnTo>
                    <a:pt x="1628" y="114"/>
                  </a:lnTo>
                  <a:lnTo>
                    <a:pt x="1629" y="112"/>
                  </a:lnTo>
                  <a:lnTo>
                    <a:pt x="1629" y="109"/>
                  </a:lnTo>
                  <a:lnTo>
                    <a:pt x="1630" y="107"/>
                  </a:lnTo>
                  <a:lnTo>
                    <a:pt x="1630" y="105"/>
                  </a:lnTo>
                  <a:lnTo>
                    <a:pt x="1631" y="102"/>
                  </a:lnTo>
                  <a:lnTo>
                    <a:pt x="1631" y="100"/>
                  </a:lnTo>
                  <a:lnTo>
                    <a:pt x="1632" y="98"/>
                  </a:lnTo>
                  <a:lnTo>
                    <a:pt x="1632" y="96"/>
                  </a:lnTo>
                  <a:lnTo>
                    <a:pt x="1633" y="94"/>
                  </a:lnTo>
                  <a:lnTo>
                    <a:pt x="1633" y="92"/>
                  </a:lnTo>
                  <a:lnTo>
                    <a:pt x="1634" y="90"/>
                  </a:lnTo>
                  <a:lnTo>
                    <a:pt x="1634" y="88"/>
                  </a:lnTo>
                  <a:lnTo>
                    <a:pt x="1634" y="86"/>
                  </a:lnTo>
                  <a:lnTo>
                    <a:pt x="1635" y="84"/>
                  </a:lnTo>
                  <a:lnTo>
                    <a:pt x="1635" y="82"/>
                  </a:lnTo>
                  <a:lnTo>
                    <a:pt x="1636" y="80"/>
                  </a:lnTo>
                  <a:lnTo>
                    <a:pt x="1636" y="79"/>
                  </a:lnTo>
                  <a:lnTo>
                    <a:pt x="1637" y="77"/>
                  </a:lnTo>
                  <a:lnTo>
                    <a:pt x="1637" y="75"/>
                  </a:lnTo>
                  <a:lnTo>
                    <a:pt x="1638" y="74"/>
                  </a:lnTo>
                  <a:lnTo>
                    <a:pt x="1638" y="72"/>
                  </a:lnTo>
                  <a:lnTo>
                    <a:pt x="1638" y="71"/>
                  </a:lnTo>
                  <a:lnTo>
                    <a:pt x="1639" y="69"/>
                  </a:lnTo>
                  <a:lnTo>
                    <a:pt x="1639" y="68"/>
                  </a:lnTo>
                  <a:lnTo>
                    <a:pt x="1640" y="66"/>
                  </a:lnTo>
                  <a:lnTo>
                    <a:pt x="1640" y="65"/>
                  </a:lnTo>
                  <a:lnTo>
                    <a:pt x="1641" y="63"/>
                  </a:lnTo>
                  <a:lnTo>
                    <a:pt x="1641" y="62"/>
                  </a:lnTo>
                  <a:lnTo>
                    <a:pt x="1642" y="61"/>
                  </a:lnTo>
                  <a:lnTo>
                    <a:pt x="1642" y="59"/>
                  </a:lnTo>
                  <a:lnTo>
                    <a:pt x="1642" y="58"/>
                  </a:lnTo>
                  <a:lnTo>
                    <a:pt x="1643" y="57"/>
                  </a:lnTo>
                  <a:lnTo>
                    <a:pt x="1643" y="55"/>
                  </a:lnTo>
                  <a:lnTo>
                    <a:pt x="1644" y="54"/>
                  </a:lnTo>
                  <a:lnTo>
                    <a:pt x="1644" y="53"/>
                  </a:lnTo>
                  <a:lnTo>
                    <a:pt x="1645" y="52"/>
                  </a:lnTo>
                  <a:lnTo>
                    <a:pt x="1645" y="51"/>
                  </a:lnTo>
                  <a:lnTo>
                    <a:pt x="1645" y="50"/>
                  </a:lnTo>
                  <a:lnTo>
                    <a:pt x="1646" y="49"/>
                  </a:lnTo>
                  <a:lnTo>
                    <a:pt x="1646" y="48"/>
                  </a:lnTo>
                  <a:lnTo>
                    <a:pt x="1647" y="47"/>
                  </a:lnTo>
                  <a:lnTo>
                    <a:pt x="1647" y="46"/>
                  </a:lnTo>
                  <a:lnTo>
                    <a:pt x="1648" y="45"/>
                  </a:lnTo>
                  <a:lnTo>
                    <a:pt x="1648" y="44"/>
                  </a:lnTo>
                  <a:lnTo>
                    <a:pt x="1648" y="43"/>
                  </a:lnTo>
                  <a:lnTo>
                    <a:pt x="1649" y="42"/>
                  </a:lnTo>
                  <a:lnTo>
                    <a:pt x="1649" y="41"/>
                  </a:lnTo>
                  <a:lnTo>
                    <a:pt x="1650" y="40"/>
                  </a:lnTo>
                  <a:lnTo>
                    <a:pt x="1650" y="39"/>
                  </a:lnTo>
                  <a:lnTo>
                    <a:pt x="1651" y="39"/>
                  </a:lnTo>
                  <a:lnTo>
                    <a:pt x="1651" y="38"/>
                  </a:lnTo>
                  <a:lnTo>
                    <a:pt x="1652" y="37"/>
                  </a:lnTo>
                  <a:lnTo>
                    <a:pt x="1652" y="36"/>
                  </a:lnTo>
                  <a:lnTo>
                    <a:pt x="1652" y="35"/>
                  </a:lnTo>
                  <a:lnTo>
                    <a:pt x="1653" y="35"/>
                  </a:lnTo>
                  <a:lnTo>
                    <a:pt x="1653" y="34"/>
                  </a:lnTo>
                  <a:lnTo>
                    <a:pt x="1654" y="33"/>
                  </a:lnTo>
                  <a:lnTo>
                    <a:pt x="1654" y="32"/>
                  </a:lnTo>
                  <a:lnTo>
                    <a:pt x="1655" y="32"/>
                  </a:lnTo>
                  <a:lnTo>
                    <a:pt x="1655" y="31"/>
                  </a:lnTo>
                  <a:lnTo>
                    <a:pt x="1656" y="31"/>
                  </a:lnTo>
                  <a:lnTo>
                    <a:pt x="1656" y="30"/>
                  </a:lnTo>
                  <a:lnTo>
                    <a:pt x="1656" y="29"/>
                  </a:lnTo>
                  <a:lnTo>
                    <a:pt x="1657" y="29"/>
                  </a:lnTo>
                  <a:lnTo>
                    <a:pt x="1657" y="28"/>
                  </a:lnTo>
                  <a:lnTo>
                    <a:pt x="1658" y="28"/>
                  </a:lnTo>
                  <a:lnTo>
                    <a:pt x="1658" y="27"/>
                  </a:lnTo>
                  <a:lnTo>
                    <a:pt x="1659" y="27"/>
                  </a:lnTo>
                  <a:lnTo>
                    <a:pt x="1659" y="26"/>
                  </a:lnTo>
                  <a:lnTo>
                    <a:pt x="1660" y="26"/>
                  </a:lnTo>
                  <a:lnTo>
                    <a:pt x="1660" y="25"/>
                  </a:lnTo>
                  <a:lnTo>
                    <a:pt x="1661" y="24"/>
                  </a:lnTo>
                  <a:lnTo>
                    <a:pt x="1661" y="24"/>
                  </a:lnTo>
                  <a:lnTo>
                    <a:pt x="1661" y="23"/>
                  </a:lnTo>
                  <a:lnTo>
                    <a:pt x="1662" y="23"/>
                  </a:lnTo>
                  <a:lnTo>
                    <a:pt x="1662" y="23"/>
                  </a:lnTo>
                  <a:lnTo>
                    <a:pt x="1663" y="22"/>
                  </a:lnTo>
                  <a:lnTo>
                    <a:pt x="1663" y="22"/>
                  </a:lnTo>
                  <a:lnTo>
                    <a:pt x="1664" y="21"/>
                  </a:lnTo>
                  <a:lnTo>
                    <a:pt x="1664" y="21"/>
                  </a:lnTo>
                  <a:lnTo>
                    <a:pt x="1665" y="20"/>
                  </a:lnTo>
                  <a:lnTo>
                    <a:pt x="1665" y="20"/>
                  </a:lnTo>
                  <a:lnTo>
                    <a:pt x="1665" y="20"/>
                  </a:lnTo>
                  <a:lnTo>
                    <a:pt x="1666" y="19"/>
                  </a:lnTo>
                  <a:lnTo>
                    <a:pt x="1666" y="19"/>
                  </a:lnTo>
                  <a:lnTo>
                    <a:pt x="1667" y="19"/>
                  </a:lnTo>
                  <a:lnTo>
                    <a:pt x="1667" y="18"/>
                  </a:lnTo>
                  <a:lnTo>
                    <a:pt x="1667" y="18"/>
                  </a:lnTo>
                  <a:lnTo>
                    <a:pt x="1668" y="18"/>
                  </a:lnTo>
                  <a:lnTo>
                    <a:pt x="1668" y="17"/>
                  </a:lnTo>
                  <a:lnTo>
                    <a:pt x="1669" y="17"/>
                  </a:lnTo>
                  <a:lnTo>
                    <a:pt x="1669" y="17"/>
                  </a:lnTo>
                  <a:lnTo>
                    <a:pt x="1670" y="16"/>
                  </a:lnTo>
                  <a:lnTo>
                    <a:pt x="1670" y="16"/>
                  </a:lnTo>
                  <a:lnTo>
                    <a:pt x="1670" y="16"/>
                  </a:lnTo>
                  <a:lnTo>
                    <a:pt x="1671" y="15"/>
                  </a:lnTo>
                  <a:lnTo>
                    <a:pt x="1671" y="15"/>
                  </a:lnTo>
                  <a:lnTo>
                    <a:pt x="1672" y="15"/>
                  </a:lnTo>
                  <a:lnTo>
                    <a:pt x="1672" y="15"/>
                  </a:lnTo>
                  <a:lnTo>
                    <a:pt x="1673" y="14"/>
                  </a:lnTo>
                  <a:lnTo>
                    <a:pt x="1673" y="14"/>
                  </a:lnTo>
                  <a:lnTo>
                    <a:pt x="1674" y="14"/>
                  </a:lnTo>
                  <a:lnTo>
                    <a:pt x="1674" y="13"/>
                  </a:lnTo>
                  <a:lnTo>
                    <a:pt x="1675" y="13"/>
                  </a:lnTo>
                  <a:lnTo>
                    <a:pt x="1675" y="13"/>
                  </a:lnTo>
                  <a:lnTo>
                    <a:pt x="1676" y="13"/>
                  </a:lnTo>
                  <a:lnTo>
                    <a:pt x="1676" y="12"/>
                  </a:lnTo>
                  <a:lnTo>
                    <a:pt x="1676" y="12"/>
                  </a:lnTo>
                  <a:lnTo>
                    <a:pt x="1677" y="12"/>
                  </a:lnTo>
                  <a:lnTo>
                    <a:pt x="1677" y="12"/>
                  </a:lnTo>
                  <a:lnTo>
                    <a:pt x="1678" y="11"/>
                  </a:lnTo>
                  <a:lnTo>
                    <a:pt x="1678" y="11"/>
                  </a:lnTo>
                  <a:lnTo>
                    <a:pt x="1679" y="11"/>
                  </a:lnTo>
                  <a:lnTo>
                    <a:pt x="1679" y="11"/>
                  </a:lnTo>
                  <a:lnTo>
                    <a:pt x="1680" y="11"/>
                  </a:lnTo>
                  <a:lnTo>
                    <a:pt x="1680" y="10"/>
                  </a:lnTo>
                  <a:lnTo>
                    <a:pt x="1680" y="10"/>
                  </a:lnTo>
                  <a:lnTo>
                    <a:pt x="1681" y="10"/>
                  </a:lnTo>
                  <a:lnTo>
                    <a:pt x="1681" y="10"/>
                  </a:lnTo>
                  <a:lnTo>
                    <a:pt x="1682" y="10"/>
                  </a:lnTo>
                  <a:lnTo>
                    <a:pt x="1682" y="10"/>
                  </a:lnTo>
                  <a:lnTo>
                    <a:pt x="1683" y="9"/>
                  </a:lnTo>
                  <a:lnTo>
                    <a:pt x="1683" y="9"/>
                  </a:lnTo>
                  <a:lnTo>
                    <a:pt x="1684" y="9"/>
                  </a:lnTo>
                  <a:lnTo>
                    <a:pt x="1684" y="9"/>
                  </a:lnTo>
                  <a:lnTo>
                    <a:pt x="1684" y="9"/>
                  </a:lnTo>
                  <a:lnTo>
                    <a:pt x="1685" y="9"/>
                  </a:lnTo>
                  <a:lnTo>
                    <a:pt x="1685" y="9"/>
                  </a:lnTo>
                  <a:lnTo>
                    <a:pt x="1686" y="8"/>
                  </a:lnTo>
                  <a:lnTo>
                    <a:pt x="1686" y="8"/>
                  </a:lnTo>
                  <a:lnTo>
                    <a:pt x="1687" y="8"/>
                  </a:lnTo>
                  <a:lnTo>
                    <a:pt x="1687" y="8"/>
                  </a:lnTo>
                  <a:lnTo>
                    <a:pt x="1687" y="8"/>
                  </a:lnTo>
                  <a:lnTo>
                    <a:pt x="1688" y="8"/>
                  </a:lnTo>
                  <a:lnTo>
                    <a:pt x="1688" y="7"/>
                  </a:lnTo>
                  <a:lnTo>
                    <a:pt x="1689" y="7"/>
                  </a:lnTo>
                  <a:lnTo>
                    <a:pt x="1689" y="7"/>
                  </a:lnTo>
                  <a:lnTo>
                    <a:pt x="1690" y="7"/>
                  </a:lnTo>
                  <a:lnTo>
                    <a:pt x="1690" y="7"/>
                  </a:lnTo>
                  <a:lnTo>
                    <a:pt x="1690" y="7"/>
                  </a:lnTo>
                  <a:lnTo>
                    <a:pt x="1691" y="7"/>
                  </a:lnTo>
                  <a:lnTo>
                    <a:pt x="1691" y="7"/>
                  </a:lnTo>
                  <a:lnTo>
                    <a:pt x="1692" y="7"/>
                  </a:lnTo>
                  <a:lnTo>
                    <a:pt x="1692" y="6"/>
                  </a:lnTo>
                  <a:lnTo>
                    <a:pt x="1693" y="6"/>
                  </a:lnTo>
                  <a:lnTo>
                    <a:pt x="1693" y="6"/>
                  </a:lnTo>
                  <a:lnTo>
                    <a:pt x="1694" y="6"/>
                  </a:lnTo>
                  <a:lnTo>
                    <a:pt x="1694" y="6"/>
                  </a:lnTo>
                  <a:lnTo>
                    <a:pt x="1694" y="6"/>
                  </a:lnTo>
                  <a:lnTo>
                    <a:pt x="1695" y="6"/>
                  </a:lnTo>
                  <a:lnTo>
                    <a:pt x="1695" y="6"/>
                  </a:lnTo>
                  <a:lnTo>
                    <a:pt x="1696" y="6"/>
                  </a:lnTo>
                  <a:lnTo>
                    <a:pt x="169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5"/>
                  </a:lnTo>
                  <a:lnTo>
                    <a:pt x="1698" y="5"/>
                  </a:lnTo>
                  <a:lnTo>
                    <a:pt x="1699" y="5"/>
                  </a:lnTo>
                  <a:lnTo>
                    <a:pt x="1699" y="5"/>
                  </a:lnTo>
                  <a:lnTo>
                    <a:pt x="1699" y="5"/>
                  </a:lnTo>
                  <a:lnTo>
                    <a:pt x="1700" y="5"/>
                  </a:lnTo>
                  <a:lnTo>
                    <a:pt x="1700" y="5"/>
                  </a:lnTo>
                  <a:lnTo>
                    <a:pt x="1701" y="5"/>
                  </a:lnTo>
                  <a:lnTo>
                    <a:pt x="1701" y="5"/>
                  </a:lnTo>
                  <a:lnTo>
                    <a:pt x="1702" y="5"/>
                  </a:lnTo>
                  <a:lnTo>
                    <a:pt x="1702" y="5"/>
                  </a:lnTo>
                  <a:lnTo>
                    <a:pt x="1703" y="5"/>
                  </a:lnTo>
                  <a:lnTo>
                    <a:pt x="1703" y="4"/>
                  </a:lnTo>
                  <a:lnTo>
                    <a:pt x="1703" y="4"/>
                  </a:lnTo>
                  <a:lnTo>
                    <a:pt x="1704" y="4"/>
                  </a:lnTo>
                  <a:lnTo>
                    <a:pt x="1704" y="4"/>
                  </a:lnTo>
                  <a:lnTo>
                    <a:pt x="1705" y="4"/>
                  </a:lnTo>
                  <a:lnTo>
                    <a:pt x="1705" y="4"/>
                  </a:lnTo>
                  <a:lnTo>
                    <a:pt x="1706" y="4"/>
                  </a:lnTo>
                  <a:lnTo>
                    <a:pt x="1706" y="4"/>
                  </a:lnTo>
                  <a:lnTo>
                    <a:pt x="1706" y="4"/>
                  </a:lnTo>
                  <a:lnTo>
                    <a:pt x="1707" y="4"/>
                  </a:lnTo>
                  <a:lnTo>
                    <a:pt x="1707" y="4"/>
                  </a:lnTo>
                  <a:lnTo>
                    <a:pt x="1708" y="4"/>
                  </a:lnTo>
                  <a:lnTo>
                    <a:pt x="1708" y="4"/>
                  </a:lnTo>
                  <a:lnTo>
                    <a:pt x="1709" y="4"/>
                  </a:lnTo>
                  <a:lnTo>
                    <a:pt x="1709" y="3"/>
                  </a:lnTo>
                  <a:lnTo>
                    <a:pt x="1709" y="3"/>
                  </a:lnTo>
                  <a:lnTo>
                    <a:pt x="1710" y="3"/>
                  </a:lnTo>
                  <a:lnTo>
                    <a:pt x="1710" y="3"/>
                  </a:lnTo>
                  <a:lnTo>
                    <a:pt x="1711" y="3"/>
                  </a:lnTo>
                  <a:lnTo>
                    <a:pt x="1711" y="3"/>
                  </a:lnTo>
                  <a:lnTo>
                    <a:pt x="1712" y="3"/>
                  </a:lnTo>
                  <a:lnTo>
                    <a:pt x="1712" y="3"/>
                  </a:lnTo>
                  <a:lnTo>
                    <a:pt x="1712" y="3"/>
                  </a:lnTo>
                  <a:lnTo>
                    <a:pt x="1713" y="3"/>
                  </a:lnTo>
                  <a:lnTo>
                    <a:pt x="1713" y="3"/>
                  </a:lnTo>
                  <a:lnTo>
                    <a:pt x="1714" y="3"/>
                  </a:lnTo>
                  <a:lnTo>
                    <a:pt x="1714" y="3"/>
                  </a:lnTo>
                  <a:lnTo>
                    <a:pt x="1715" y="3"/>
                  </a:lnTo>
                  <a:lnTo>
                    <a:pt x="1715" y="3"/>
                  </a:lnTo>
                  <a:lnTo>
                    <a:pt x="1716" y="3"/>
                  </a:lnTo>
                  <a:lnTo>
                    <a:pt x="1716" y="3"/>
                  </a:lnTo>
                  <a:lnTo>
                    <a:pt x="1717" y="3"/>
                  </a:lnTo>
                  <a:lnTo>
                    <a:pt x="1717" y="3"/>
                  </a:lnTo>
                  <a:lnTo>
                    <a:pt x="1718" y="3"/>
                  </a:lnTo>
                  <a:lnTo>
                    <a:pt x="1718" y="3"/>
                  </a:lnTo>
                  <a:lnTo>
                    <a:pt x="1718" y="3"/>
                  </a:lnTo>
                  <a:lnTo>
                    <a:pt x="1719" y="3"/>
                  </a:lnTo>
                  <a:lnTo>
                    <a:pt x="1719" y="3"/>
                  </a:lnTo>
                  <a:lnTo>
                    <a:pt x="1720" y="2"/>
                  </a:lnTo>
                  <a:lnTo>
                    <a:pt x="1720" y="2"/>
                  </a:lnTo>
                  <a:lnTo>
                    <a:pt x="1721" y="2"/>
                  </a:lnTo>
                  <a:lnTo>
                    <a:pt x="1721" y="2"/>
                  </a:lnTo>
                  <a:lnTo>
                    <a:pt x="1722" y="2"/>
                  </a:lnTo>
                  <a:lnTo>
                    <a:pt x="1722" y="2"/>
                  </a:lnTo>
                  <a:lnTo>
                    <a:pt x="1722" y="2"/>
                  </a:lnTo>
                  <a:lnTo>
                    <a:pt x="1723" y="2"/>
                  </a:lnTo>
                  <a:lnTo>
                    <a:pt x="1723" y="2"/>
                  </a:lnTo>
                  <a:lnTo>
                    <a:pt x="1724" y="2"/>
                  </a:lnTo>
                  <a:lnTo>
                    <a:pt x="1724" y="2"/>
                  </a:lnTo>
                  <a:lnTo>
                    <a:pt x="1725" y="2"/>
                  </a:lnTo>
                  <a:lnTo>
                    <a:pt x="1725" y="2"/>
                  </a:lnTo>
                  <a:lnTo>
                    <a:pt x="1726" y="2"/>
                  </a:lnTo>
                  <a:lnTo>
                    <a:pt x="1726" y="2"/>
                  </a:lnTo>
                  <a:lnTo>
                    <a:pt x="1726" y="2"/>
                  </a:lnTo>
                  <a:lnTo>
                    <a:pt x="1727" y="2"/>
                  </a:lnTo>
                  <a:lnTo>
                    <a:pt x="1727" y="2"/>
                  </a:lnTo>
                  <a:lnTo>
                    <a:pt x="1728" y="2"/>
                  </a:lnTo>
                  <a:lnTo>
                    <a:pt x="1728" y="2"/>
                  </a:lnTo>
                  <a:lnTo>
                    <a:pt x="1729" y="2"/>
                  </a:lnTo>
                  <a:lnTo>
                    <a:pt x="1729" y="2"/>
                  </a:lnTo>
                  <a:lnTo>
                    <a:pt x="1729" y="2"/>
                  </a:lnTo>
                  <a:lnTo>
                    <a:pt x="1730" y="2"/>
                  </a:lnTo>
                  <a:lnTo>
                    <a:pt x="1730" y="2"/>
                  </a:lnTo>
                  <a:lnTo>
                    <a:pt x="1731" y="2"/>
                  </a:lnTo>
                  <a:lnTo>
                    <a:pt x="1731" y="2"/>
                  </a:lnTo>
                  <a:lnTo>
                    <a:pt x="1731" y="2"/>
                  </a:lnTo>
                  <a:lnTo>
                    <a:pt x="1732" y="2"/>
                  </a:lnTo>
                  <a:lnTo>
                    <a:pt x="1732" y="2"/>
                  </a:lnTo>
                  <a:lnTo>
                    <a:pt x="1733" y="2"/>
                  </a:lnTo>
                  <a:lnTo>
                    <a:pt x="1733" y="2"/>
                  </a:lnTo>
                  <a:lnTo>
                    <a:pt x="1734" y="2"/>
                  </a:lnTo>
                  <a:lnTo>
                    <a:pt x="1734" y="2"/>
                  </a:lnTo>
                  <a:lnTo>
                    <a:pt x="1735" y="2"/>
                  </a:lnTo>
                  <a:lnTo>
                    <a:pt x="1735" y="2"/>
                  </a:lnTo>
                  <a:lnTo>
                    <a:pt x="1736" y="2"/>
                  </a:lnTo>
                  <a:lnTo>
                    <a:pt x="1736" y="1"/>
                  </a:lnTo>
                  <a:lnTo>
                    <a:pt x="1736" y="1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739" y="1"/>
                  </a:lnTo>
                  <a:lnTo>
                    <a:pt x="1739" y="1"/>
                  </a:lnTo>
                  <a:lnTo>
                    <a:pt x="1740" y="1"/>
                  </a:lnTo>
                  <a:lnTo>
                    <a:pt x="1740" y="1"/>
                  </a:lnTo>
                  <a:lnTo>
                    <a:pt x="1741" y="1"/>
                  </a:lnTo>
                  <a:lnTo>
                    <a:pt x="1741" y="1"/>
                  </a:lnTo>
                  <a:lnTo>
                    <a:pt x="1741" y="1"/>
                  </a:lnTo>
                  <a:lnTo>
                    <a:pt x="1742" y="1"/>
                  </a:lnTo>
                  <a:lnTo>
                    <a:pt x="1742" y="1"/>
                  </a:lnTo>
                  <a:lnTo>
                    <a:pt x="1743" y="1"/>
                  </a:lnTo>
                  <a:lnTo>
                    <a:pt x="1743" y="1"/>
                  </a:lnTo>
                  <a:lnTo>
                    <a:pt x="1744" y="1"/>
                  </a:lnTo>
                  <a:lnTo>
                    <a:pt x="1744" y="1"/>
                  </a:lnTo>
                  <a:lnTo>
                    <a:pt x="1745" y="1"/>
                  </a:lnTo>
                  <a:lnTo>
                    <a:pt x="1745" y="1"/>
                  </a:lnTo>
                  <a:lnTo>
                    <a:pt x="1745" y="1"/>
                  </a:lnTo>
                  <a:lnTo>
                    <a:pt x="1746" y="1"/>
                  </a:lnTo>
                  <a:lnTo>
                    <a:pt x="1746" y="1"/>
                  </a:lnTo>
                  <a:lnTo>
                    <a:pt x="1747" y="1"/>
                  </a:lnTo>
                  <a:lnTo>
                    <a:pt x="1747" y="1"/>
                  </a:lnTo>
                  <a:lnTo>
                    <a:pt x="1748" y="1"/>
                  </a:lnTo>
                  <a:lnTo>
                    <a:pt x="1748" y="1"/>
                  </a:lnTo>
                  <a:lnTo>
                    <a:pt x="1748" y="1"/>
                  </a:lnTo>
                  <a:lnTo>
                    <a:pt x="1749" y="1"/>
                  </a:lnTo>
                  <a:lnTo>
                    <a:pt x="1749" y="1"/>
                  </a:lnTo>
                  <a:lnTo>
                    <a:pt x="1750" y="1"/>
                  </a:lnTo>
                  <a:lnTo>
                    <a:pt x="1750" y="1"/>
                  </a:lnTo>
                  <a:lnTo>
                    <a:pt x="1751" y="1"/>
                  </a:lnTo>
                  <a:lnTo>
                    <a:pt x="1751" y="1"/>
                  </a:lnTo>
                  <a:lnTo>
                    <a:pt x="1751" y="1"/>
                  </a:lnTo>
                  <a:lnTo>
                    <a:pt x="1752" y="1"/>
                  </a:lnTo>
                  <a:lnTo>
                    <a:pt x="1752" y="1"/>
                  </a:lnTo>
                  <a:lnTo>
                    <a:pt x="1753" y="1"/>
                  </a:lnTo>
                  <a:lnTo>
                    <a:pt x="1753" y="1"/>
                  </a:lnTo>
                  <a:lnTo>
                    <a:pt x="1754" y="1"/>
                  </a:lnTo>
                  <a:lnTo>
                    <a:pt x="1754" y="1"/>
                  </a:lnTo>
                  <a:lnTo>
                    <a:pt x="1754" y="1"/>
                  </a:lnTo>
                  <a:lnTo>
                    <a:pt x="1755" y="1"/>
                  </a:lnTo>
                  <a:lnTo>
                    <a:pt x="1755" y="1"/>
                  </a:lnTo>
                  <a:lnTo>
                    <a:pt x="1756" y="1"/>
                  </a:lnTo>
                  <a:lnTo>
                    <a:pt x="1756" y="1"/>
                  </a:lnTo>
                  <a:lnTo>
                    <a:pt x="1757" y="1"/>
                  </a:lnTo>
                  <a:lnTo>
                    <a:pt x="1757" y="1"/>
                  </a:lnTo>
                  <a:lnTo>
                    <a:pt x="1758" y="1"/>
                  </a:lnTo>
                  <a:lnTo>
                    <a:pt x="1758" y="1"/>
                  </a:lnTo>
                  <a:lnTo>
                    <a:pt x="1759" y="1"/>
                  </a:lnTo>
                  <a:lnTo>
                    <a:pt x="1759" y="1"/>
                  </a:lnTo>
                  <a:lnTo>
                    <a:pt x="1759" y="1"/>
                  </a:lnTo>
                  <a:lnTo>
                    <a:pt x="1760" y="1"/>
                  </a:lnTo>
                  <a:lnTo>
                    <a:pt x="1760" y="1"/>
                  </a:lnTo>
                  <a:lnTo>
                    <a:pt x="1761" y="1"/>
                  </a:lnTo>
                  <a:lnTo>
                    <a:pt x="1761" y="1"/>
                  </a:lnTo>
                  <a:lnTo>
                    <a:pt x="1762" y="1"/>
                  </a:lnTo>
                  <a:lnTo>
                    <a:pt x="1762" y="1"/>
                  </a:lnTo>
                  <a:lnTo>
                    <a:pt x="1763" y="1"/>
                  </a:lnTo>
                  <a:lnTo>
                    <a:pt x="1763" y="1"/>
                  </a:lnTo>
                  <a:lnTo>
                    <a:pt x="1764" y="1"/>
                  </a:lnTo>
                  <a:lnTo>
                    <a:pt x="1764" y="1"/>
                  </a:lnTo>
                  <a:lnTo>
                    <a:pt x="1764" y="1"/>
                  </a:lnTo>
                  <a:lnTo>
                    <a:pt x="1765" y="1"/>
                  </a:lnTo>
                  <a:lnTo>
                    <a:pt x="1765" y="1"/>
                  </a:lnTo>
                  <a:lnTo>
                    <a:pt x="1766" y="1"/>
                  </a:lnTo>
                  <a:lnTo>
                    <a:pt x="1766" y="1"/>
                  </a:lnTo>
                  <a:lnTo>
                    <a:pt x="1767" y="1"/>
                  </a:lnTo>
                  <a:lnTo>
                    <a:pt x="1767" y="1"/>
                  </a:lnTo>
                  <a:lnTo>
                    <a:pt x="1768" y="1"/>
                  </a:lnTo>
                  <a:lnTo>
                    <a:pt x="1768" y="1"/>
                  </a:lnTo>
                  <a:lnTo>
                    <a:pt x="1768" y="1"/>
                  </a:lnTo>
                  <a:lnTo>
                    <a:pt x="1769" y="1"/>
                  </a:lnTo>
                  <a:lnTo>
                    <a:pt x="1769" y="1"/>
                  </a:lnTo>
                  <a:lnTo>
                    <a:pt x="1770" y="1"/>
                  </a:lnTo>
                  <a:lnTo>
                    <a:pt x="1770" y="1"/>
                  </a:lnTo>
                  <a:lnTo>
                    <a:pt x="1770" y="1"/>
                  </a:lnTo>
                  <a:lnTo>
                    <a:pt x="1771" y="1"/>
                  </a:lnTo>
                  <a:lnTo>
                    <a:pt x="1771" y="1"/>
                  </a:lnTo>
                  <a:lnTo>
                    <a:pt x="1772" y="1"/>
                  </a:lnTo>
                  <a:lnTo>
                    <a:pt x="1772" y="1"/>
                  </a:lnTo>
                  <a:lnTo>
                    <a:pt x="1773" y="1"/>
                  </a:lnTo>
                  <a:lnTo>
                    <a:pt x="1773" y="1"/>
                  </a:lnTo>
                  <a:lnTo>
                    <a:pt x="1773" y="1"/>
                  </a:lnTo>
                  <a:lnTo>
                    <a:pt x="1774" y="0"/>
                  </a:lnTo>
                  <a:lnTo>
                    <a:pt x="1774" y="0"/>
                  </a:lnTo>
                  <a:lnTo>
                    <a:pt x="1775" y="0"/>
                  </a:lnTo>
                  <a:lnTo>
                    <a:pt x="1775" y="0"/>
                  </a:lnTo>
                  <a:lnTo>
                    <a:pt x="1776" y="0"/>
                  </a:lnTo>
                  <a:lnTo>
                    <a:pt x="1776" y="0"/>
                  </a:lnTo>
                  <a:lnTo>
                    <a:pt x="1777" y="0"/>
                  </a:lnTo>
                  <a:lnTo>
                    <a:pt x="177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779" y="0"/>
                  </a:lnTo>
                  <a:lnTo>
                    <a:pt x="1779" y="0"/>
                  </a:lnTo>
                  <a:lnTo>
                    <a:pt x="1780" y="0"/>
                  </a:lnTo>
                  <a:lnTo>
                    <a:pt x="1780" y="0"/>
                  </a:lnTo>
                  <a:lnTo>
                    <a:pt x="1781" y="0"/>
                  </a:lnTo>
                  <a:lnTo>
                    <a:pt x="1781" y="0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783" y="0"/>
                  </a:lnTo>
                  <a:lnTo>
                    <a:pt x="1783" y="0"/>
                  </a:lnTo>
                  <a:lnTo>
                    <a:pt x="1783" y="0"/>
                  </a:lnTo>
                  <a:lnTo>
                    <a:pt x="1784" y="0"/>
                  </a:lnTo>
                  <a:lnTo>
                    <a:pt x="1784" y="0"/>
                  </a:lnTo>
                  <a:lnTo>
                    <a:pt x="1785" y="0"/>
                  </a:lnTo>
                  <a:lnTo>
                    <a:pt x="1785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87" y="0"/>
                  </a:lnTo>
                  <a:lnTo>
                    <a:pt x="1787" y="0"/>
                  </a:lnTo>
                  <a:lnTo>
                    <a:pt x="1787" y="0"/>
                  </a:lnTo>
                  <a:lnTo>
                    <a:pt x="1788" y="0"/>
                  </a:lnTo>
                  <a:lnTo>
                    <a:pt x="1788" y="0"/>
                  </a:lnTo>
                  <a:lnTo>
                    <a:pt x="1789" y="0"/>
                  </a:lnTo>
                  <a:lnTo>
                    <a:pt x="1789" y="0"/>
                  </a:lnTo>
                  <a:lnTo>
                    <a:pt x="1790" y="0"/>
                  </a:lnTo>
                  <a:lnTo>
                    <a:pt x="1790" y="0"/>
                  </a:lnTo>
                  <a:lnTo>
                    <a:pt x="1790" y="0"/>
                  </a:lnTo>
                  <a:lnTo>
                    <a:pt x="1791" y="0"/>
                  </a:lnTo>
                  <a:lnTo>
                    <a:pt x="1791" y="0"/>
                  </a:lnTo>
                  <a:lnTo>
                    <a:pt x="1792" y="0"/>
                  </a:lnTo>
                  <a:lnTo>
                    <a:pt x="1792" y="0"/>
                  </a:lnTo>
                  <a:lnTo>
                    <a:pt x="1793" y="0"/>
                  </a:lnTo>
                  <a:lnTo>
                    <a:pt x="1793" y="0"/>
                  </a:lnTo>
                  <a:lnTo>
                    <a:pt x="179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95" y="0"/>
                  </a:lnTo>
                  <a:lnTo>
                    <a:pt x="1795" y="0"/>
                  </a:lnTo>
                  <a:lnTo>
                    <a:pt x="1796" y="0"/>
                  </a:lnTo>
                  <a:lnTo>
                    <a:pt x="1796" y="0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8" y="0"/>
                  </a:lnTo>
                  <a:lnTo>
                    <a:pt x="1798" y="0"/>
                  </a:lnTo>
                  <a:lnTo>
                    <a:pt x="1799" y="0"/>
                  </a:lnTo>
                  <a:lnTo>
                    <a:pt x="1799" y="0"/>
                  </a:lnTo>
                  <a:lnTo>
                    <a:pt x="1800" y="0"/>
                  </a:lnTo>
                  <a:lnTo>
                    <a:pt x="1800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1801" y="0"/>
                  </a:lnTo>
                  <a:lnTo>
                    <a:pt x="1802" y="0"/>
                  </a:lnTo>
                  <a:lnTo>
                    <a:pt x="1802" y="0"/>
                  </a:lnTo>
                  <a:lnTo>
                    <a:pt x="1803" y="0"/>
                  </a:lnTo>
                  <a:lnTo>
                    <a:pt x="1803" y="0"/>
                  </a:lnTo>
                  <a:lnTo>
                    <a:pt x="1804" y="0"/>
                  </a:lnTo>
                  <a:lnTo>
                    <a:pt x="1804" y="0"/>
                  </a:lnTo>
                  <a:lnTo>
                    <a:pt x="1805" y="0"/>
                  </a:lnTo>
                  <a:lnTo>
                    <a:pt x="1805" y="0"/>
                  </a:lnTo>
                  <a:lnTo>
                    <a:pt x="1806" y="0"/>
                  </a:lnTo>
                  <a:lnTo>
                    <a:pt x="1806" y="0"/>
                  </a:lnTo>
                  <a:lnTo>
                    <a:pt x="1806" y="0"/>
                  </a:lnTo>
                  <a:lnTo>
                    <a:pt x="1807" y="0"/>
                  </a:lnTo>
                  <a:lnTo>
                    <a:pt x="1807" y="0"/>
                  </a:lnTo>
                  <a:lnTo>
                    <a:pt x="1808" y="0"/>
                  </a:lnTo>
                  <a:lnTo>
                    <a:pt x="1808" y="0"/>
                  </a:lnTo>
                  <a:lnTo>
                    <a:pt x="1809" y="0"/>
                  </a:lnTo>
                  <a:lnTo>
                    <a:pt x="1809" y="0"/>
                  </a:lnTo>
                  <a:lnTo>
                    <a:pt x="1810" y="0"/>
                  </a:lnTo>
                  <a:lnTo>
                    <a:pt x="1810" y="0"/>
                  </a:lnTo>
                  <a:lnTo>
                    <a:pt x="1810" y="0"/>
                  </a:lnTo>
                  <a:lnTo>
                    <a:pt x="1811" y="0"/>
                  </a:lnTo>
                  <a:lnTo>
                    <a:pt x="1811" y="0"/>
                  </a:lnTo>
                  <a:lnTo>
                    <a:pt x="1812" y="0"/>
                  </a:lnTo>
                  <a:lnTo>
                    <a:pt x="1812" y="0"/>
                  </a:lnTo>
                  <a:lnTo>
                    <a:pt x="1812" y="0"/>
                  </a:lnTo>
                  <a:lnTo>
                    <a:pt x="1813" y="0"/>
                  </a:lnTo>
                  <a:lnTo>
                    <a:pt x="1813" y="0"/>
                  </a:lnTo>
                  <a:lnTo>
                    <a:pt x="1814" y="0"/>
                  </a:lnTo>
                  <a:lnTo>
                    <a:pt x="1814" y="0"/>
                  </a:lnTo>
                  <a:lnTo>
                    <a:pt x="1815" y="0"/>
                  </a:lnTo>
                  <a:lnTo>
                    <a:pt x="1815" y="0"/>
                  </a:lnTo>
                  <a:lnTo>
                    <a:pt x="1815" y="0"/>
                  </a:lnTo>
                  <a:lnTo>
                    <a:pt x="1816" y="0"/>
                  </a:lnTo>
                  <a:lnTo>
                    <a:pt x="1816" y="0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818" y="0"/>
                  </a:lnTo>
                  <a:lnTo>
                    <a:pt x="1818" y="0"/>
                  </a:lnTo>
                  <a:lnTo>
                    <a:pt x="1819" y="0"/>
                  </a:lnTo>
                  <a:lnTo>
                    <a:pt x="1819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20" y="0"/>
                  </a:lnTo>
                  <a:lnTo>
                    <a:pt x="1821" y="0"/>
                  </a:lnTo>
                  <a:lnTo>
                    <a:pt x="1821" y="0"/>
                  </a:lnTo>
                  <a:lnTo>
                    <a:pt x="1822" y="0"/>
                  </a:lnTo>
                  <a:lnTo>
                    <a:pt x="1822" y="0"/>
                  </a:lnTo>
                  <a:lnTo>
                    <a:pt x="1823" y="0"/>
                  </a:lnTo>
                  <a:lnTo>
                    <a:pt x="1823" y="0"/>
                  </a:lnTo>
                  <a:lnTo>
                    <a:pt x="1824" y="0"/>
                  </a:lnTo>
                  <a:lnTo>
                    <a:pt x="1824" y="0"/>
                  </a:lnTo>
                  <a:lnTo>
                    <a:pt x="1825" y="0"/>
                  </a:lnTo>
                  <a:lnTo>
                    <a:pt x="1825" y="0"/>
                  </a:lnTo>
                  <a:lnTo>
                    <a:pt x="1825" y="0"/>
                  </a:lnTo>
                  <a:lnTo>
                    <a:pt x="1826" y="0"/>
                  </a:lnTo>
                  <a:lnTo>
                    <a:pt x="1826" y="0"/>
                  </a:lnTo>
                  <a:lnTo>
                    <a:pt x="1827" y="0"/>
                  </a:lnTo>
                  <a:lnTo>
                    <a:pt x="1827" y="0"/>
                  </a:lnTo>
                  <a:lnTo>
                    <a:pt x="1828" y="0"/>
                  </a:lnTo>
                  <a:lnTo>
                    <a:pt x="1828" y="0"/>
                  </a:lnTo>
                  <a:lnTo>
                    <a:pt x="1829" y="0"/>
                  </a:lnTo>
                  <a:lnTo>
                    <a:pt x="1829" y="0"/>
                  </a:lnTo>
                  <a:lnTo>
                    <a:pt x="1829" y="0"/>
                  </a:lnTo>
                  <a:lnTo>
                    <a:pt x="1830" y="0"/>
                  </a:lnTo>
                  <a:lnTo>
                    <a:pt x="1830" y="0"/>
                  </a:lnTo>
                  <a:lnTo>
                    <a:pt x="1831" y="0"/>
                  </a:lnTo>
                  <a:lnTo>
                    <a:pt x="1831" y="0"/>
                  </a:lnTo>
                  <a:lnTo>
                    <a:pt x="1832" y="0"/>
                  </a:lnTo>
                  <a:lnTo>
                    <a:pt x="1832" y="0"/>
                  </a:lnTo>
                  <a:lnTo>
                    <a:pt x="1832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5" y="0"/>
                  </a:lnTo>
                  <a:lnTo>
                    <a:pt x="1835" y="0"/>
                  </a:lnTo>
                  <a:lnTo>
                    <a:pt x="1836" y="0"/>
                  </a:lnTo>
                  <a:lnTo>
                    <a:pt x="1836" y="0"/>
                  </a:lnTo>
                  <a:lnTo>
                    <a:pt x="1837" y="0"/>
                  </a:lnTo>
                  <a:lnTo>
                    <a:pt x="1837" y="0"/>
                  </a:lnTo>
                  <a:lnTo>
                    <a:pt x="1838" y="0"/>
                  </a:lnTo>
                  <a:lnTo>
                    <a:pt x="1838" y="0"/>
                  </a:lnTo>
                  <a:lnTo>
                    <a:pt x="1839" y="0"/>
                  </a:lnTo>
                  <a:lnTo>
                    <a:pt x="1839" y="0"/>
                  </a:lnTo>
                  <a:lnTo>
                    <a:pt x="1839" y="0"/>
                  </a:lnTo>
                  <a:lnTo>
                    <a:pt x="1840" y="0"/>
                  </a:lnTo>
                  <a:lnTo>
                    <a:pt x="1840" y="0"/>
                  </a:lnTo>
                  <a:lnTo>
                    <a:pt x="1841" y="0"/>
                  </a:lnTo>
                  <a:lnTo>
                    <a:pt x="1841" y="0"/>
                  </a:lnTo>
                  <a:lnTo>
                    <a:pt x="1842" y="0"/>
                  </a:lnTo>
                  <a:lnTo>
                    <a:pt x="1842" y="0"/>
                  </a:lnTo>
                  <a:lnTo>
                    <a:pt x="1843" y="0"/>
                  </a:lnTo>
                  <a:lnTo>
                    <a:pt x="1843" y="0"/>
                  </a:lnTo>
                  <a:lnTo>
                    <a:pt x="1843" y="0"/>
                  </a:lnTo>
                  <a:lnTo>
                    <a:pt x="1844" y="0"/>
                  </a:lnTo>
                  <a:lnTo>
                    <a:pt x="1844" y="0"/>
                  </a:lnTo>
                  <a:lnTo>
                    <a:pt x="1845" y="0"/>
                  </a:lnTo>
                  <a:lnTo>
                    <a:pt x="1845" y="0"/>
                  </a:lnTo>
                  <a:lnTo>
                    <a:pt x="1846" y="0"/>
                  </a:lnTo>
                  <a:lnTo>
                    <a:pt x="1846" y="0"/>
                  </a:lnTo>
                  <a:lnTo>
                    <a:pt x="1847" y="0"/>
                  </a:lnTo>
                  <a:lnTo>
                    <a:pt x="1847" y="0"/>
                  </a:lnTo>
                  <a:lnTo>
                    <a:pt x="1848" y="0"/>
                  </a:lnTo>
                  <a:lnTo>
                    <a:pt x="1848" y="0"/>
                  </a:lnTo>
                  <a:lnTo>
                    <a:pt x="1848" y="0"/>
                  </a:lnTo>
                  <a:lnTo>
                    <a:pt x="1849" y="0"/>
                  </a:lnTo>
                  <a:lnTo>
                    <a:pt x="1849" y="0"/>
                  </a:lnTo>
                  <a:lnTo>
                    <a:pt x="1850" y="0"/>
                  </a:lnTo>
                  <a:lnTo>
                    <a:pt x="1850" y="0"/>
                  </a:lnTo>
                  <a:lnTo>
                    <a:pt x="1851" y="0"/>
                  </a:lnTo>
                  <a:lnTo>
                    <a:pt x="1851" y="0"/>
                  </a:lnTo>
                  <a:lnTo>
                    <a:pt x="1851" y="0"/>
                  </a:lnTo>
                  <a:lnTo>
                    <a:pt x="1852" y="0"/>
                  </a:lnTo>
                  <a:lnTo>
                    <a:pt x="1852" y="0"/>
                  </a:lnTo>
                  <a:lnTo>
                    <a:pt x="1853" y="0"/>
                  </a:lnTo>
                  <a:lnTo>
                    <a:pt x="1853" y="0"/>
                  </a:lnTo>
                  <a:lnTo>
                    <a:pt x="1854" y="0"/>
                  </a:lnTo>
                  <a:lnTo>
                    <a:pt x="1854" y="0"/>
                  </a:lnTo>
                  <a:lnTo>
                    <a:pt x="1854" y="0"/>
                  </a:lnTo>
                  <a:lnTo>
                    <a:pt x="1855" y="0"/>
                  </a:lnTo>
                  <a:lnTo>
                    <a:pt x="1855" y="0"/>
                  </a:lnTo>
                  <a:lnTo>
                    <a:pt x="1856" y="0"/>
                  </a:lnTo>
                  <a:lnTo>
                    <a:pt x="1856" y="0"/>
                  </a:lnTo>
                  <a:lnTo>
                    <a:pt x="1857" y="0"/>
                  </a:lnTo>
                  <a:lnTo>
                    <a:pt x="1857" y="0"/>
                  </a:lnTo>
                  <a:lnTo>
                    <a:pt x="1857" y="0"/>
                  </a:lnTo>
                  <a:lnTo>
                    <a:pt x="1858" y="0"/>
                  </a:lnTo>
                  <a:lnTo>
                    <a:pt x="1858" y="0"/>
                  </a:lnTo>
                  <a:lnTo>
                    <a:pt x="1859" y="0"/>
                  </a:lnTo>
                  <a:lnTo>
                    <a:pt x="1859" y="0"/>
                  </a:lnTo>
                  <a:lnTo>
                    <a:pt x="1860" y="0"/>
                  </a:lnTo>
                  <a:lnTo>
                    <a:pt x="1860" y="0"/>
                  </a:lnTo>
                  <a:lnTo>
                    <a:pt x="1861" y="0"/>
                  </a:lnTo>
                  <a:lnTo>
                    <a:pt x="1861" y="0"/>
                  </a:lnTo>
                  <a:lnTo>
                    <a:pt x="1862" y="0"/>
                  </a:lnTo>
                  <a:lnTo>
                    <a:pt x="1862" y="0"/>
                  </a:lnTo>
                  <a:lnTo>
                    <a:pt x="1862" y="0"/>
                  </a:lnTo>
                  <a:lnTo>
                    <a:pt x="1863" y="0"/>
                  </a:lnTo>
                  <a:lnTo>
                    <a:pt x="186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65" y="0"/>
                  </a:lnTo>
                  <a:lnTo>
                    <a:pt x="1865" y="0"/>
                  </a:lnTo>
                  <a:lnTo>
                    <a:pt x="1865" y="0"/>
                  </a:lnTo>
                  <a:lnTo>
                    <a:pt x="1866" y="0"/>
                  </a:lnTo>
                  <a:lnTo>
                    <a:pt x="1867" y="0"/>
                  </a:lnTo>
                  <a:lnTo>
                    <a:pt x="1867" y="0"/>
                  </a:lnTo>
                  <a:lnTo>
                    <a:pt x="1867" y="0"/>
                  </a:lnTo>
                  <a:lnTo>
                    <a:pt x="1868" y="0"/>
                  </a:lnTo>
                  <a:lnTo>
                    <a:pt x="1868" y="0"/>
                  </a:lnTo>
                  <a:lnTo>
                    <a:pt x="1869" y="0"/>
                  </a:lnTo>
                  <a:lnTo>
                    <a:pt x="1869" y="0"/>
                  </a:lnTo>
                  <a:lnTo>
                    <a:pt x="1870" y="0"/>
                  </a:lnTo>
                  <a:lnTo>
                    <a:pt x="1870" y="0"/>
                  </a:lnTo>
                  <a:lnTo>
                    <a:pt x="1871" y="0"/>
                  </a:lnTo>
                  <a:lnTo>
                    <a:pt x="1871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2" y="0"/>
                  </a:lnTo>
                  <a:lnTo>
                    <a:pt x="1873" y="0"/>
                  </a:lnTo>
                  <a:lnTo>
                    <a:pt x="1873" y="0"/>
                  </a:lnTo>
                  <a:lnTo>
                    <a:pt x="1874" y="0"/>
                  </a:lnTo>
                  <a:lnTo>
                    <a:pt x="1874" y="0"/>
                  </a:lnTo>
                  <a:lnTo>
                    <a:pt x="1874" y="0"/>
                  </a:lnTo>
                  <a:lnTo>
                    <a:pt x="1875" y="0"/>
                  </a:lnTo>
                  <a:lnTo>
                    <a:pt x="1875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1877" y="0"/>
                  </a:lnTo>
                  <a:lnTo>
                    <a:pt x="1877" y="0"/>
                  </a:lnTo>
                  <a:lnTo>
                    <a:pt x="1878" y="0"/>
                  </a:lnTo>
                  <a:lnTo>
                    <a:pt x="1878" y="0"/>
                  </a:lnTo>
                  <a:lnTo>
                    <a:pt x="1879" y="0"/>
                  </a:lnTo>
                  <a:lnTo>
                    <a:pt x="1879" y="0"/>
                  </a:lnTo>
                  <a:lnTo>
                    <a:pt x="1880" y="0"/>
                  </a:lnTo>
                  <a:lnTo>
                    <a:pt x="1880" y="0"/>
                  </a:lnTo>
                  <a:lnTo>
                    <a:pt x="1881" y="0"/>
                  </a:lnTo>
                  <a:lnTo>
                    <a:pt x="1881" y="0"/>
                  </a:lnTo>
                  <a:lnTo>
                    <a:pt x="1881" y="0"/>
                  </a:lnTo>
                  <a:lnTo>
                    <a:pt x="1882" y="0"/>
                  </a:lnTo>
                  <a:lnTo>
                    <a:pt x="1882" y="0"/>
                  </a:lnTo>
                  <a:lnTo>
                    <a:pt x="1883" y="0"/>
                  </a:lnTo>
                  <a:lnTo>
                    <a:pt x="1883" y="0"/>
                  </a:lnTo>
                  <a:lnTo>
                    <a:pt x="1884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1885" y="0"/>
                  </a:lnTo>
                  <a:lnTo>
                    <a:pt x="1885" y="0"/>
                  </a:lnTo>
                  <a:lnTo>
                    <a:pt x="1886" y="0"/>
                  </a:lnTo>
                  <a:lnTo>
                    <a:pt x="1886" y="0"/>
                  </a:lnTo>
                  <a:lnTo>
                    <a:pt x="1887" y="0"/>
                  </a:lnTo>
                  <a:lnTo>
                    <a:pt x="1887" y="0"/>
                  </a:lnTo>
                  <a:lnTo>
                    <a:pt x="1888" y="0"/>
                  </a:lnTo>
                  <a:lnTo>
                    <a:pt x="1888" y="0"/>
                  </a:lnTo>
                  <a:lnTo>
                    <a:pt x="1889" y="0"/>
                  </a:lnTo>
                  <a:lnTo>
                    <a:pt x="1889" y="0"/>
                  </a:lnTo>
                  <a:lnTo>
                    <a:pt x="1890" y="0"/>
                  </a:lnTo>
                  <a:lnTo>
                    <a:pt x="1890" y="0"/>
                  </a:lnTo>
                  <a:lnTo>
                    <a:pt x="1890" y="0"/>
                  </a:lnTo>
                  <a:lnTo>
                    <a:pt x="1891" y="0"/>
                  </a:lnTo>
                  <a:lnTo>
                    <a:pt x="1891" y="0"/>
                  </a:lnTo>
                  <a:lnTo>
                    <a:pt x="1892" y="0"/>
                  </a:lnTo>
                  <a:lnTo>
                    <a:pt x="1892" y="0"/>
                  </a:lnTo>
                  <a:lnTo>
                    <a:pt x="1893" y="0"/>
                  </a:lnTo>
                  <a:lnTo>
                    <a:pt x="1893" y="0"/>
                  </a:lnTo>
                  <a:lnTo>
                    <a:pt x="1893" y="0"/>
                  </a:lnTo>
                  <a:lnTo>
                    <a:pt x="1894" y="0"/>
                  </a:lnTo>
                  <a:lnTo>
                    <a:pt x="1894" y="0"/>
                  </a:lnTo>
                  <a:lnTo>
                    <a:pt x="1895" y="0"/>
                  </a:lnTo>
                  <a:lnTo>
                    <a:pt x="1895" y="0"/>
                  </a:lnTo>
                  <a:lnTo>
                    <a:pt x="1896" y="0"/>
                  </a:lnTo>
                  <a:lnTo>
                    <a:pt x="1896" y="0"/>
                  </a:lnTo>
                  <a:lnTo>
                    <a:pt x="1896" y="0"/>
                  </a:lnTo>
                  <a:lnTo>
                    <a:pt x="1897" y="0"/>
                  </a:lnTo>
                  <a:lnTo>
                    <a:pt x="1897" y="0"/>
                  </a:lnTo>
                  <a:lnTo>
                    <a:pt x="1898" y="0"/>
                  </a:lnTo>
                  <a:lnTo>
                    <a:pt x="1898" y="0"/>
                  </a:lnTo>
                  <a:lnTo>
                    <a:pt x="1899" y="0"/>
                  </a:lnTo>
                  <a:lnTo>
                    <a:pt x="1899" y="0"/>
                  </a:lnTo>
                  <a:lnTo>
                    <a:pt x="1899" y="0"/>
                  </a:lnTo>
                  <a:lnTo>
                    <a:pt x="1900" y="0"/>
                  </a:lnTo>
                  <a:lnTo>
                    <a:pt x="1900" y="0"/>
                  </a:lnTo>
                  <a:lnTo>
                    <a:pt x="1901" y="0"/>
                  </a:lnTo>
                  <a:lnTo>
                    <a:pt x="1901" y="0"/>
                  </a:lnTo>
                  <a:lnTo>
                    <a:pt x="1902" y="0"/>
                  </a:lnTo>
                  <a:lnTo>
                    <a:pt x="1902" y="0"/>
                  </a:lnTo>
                  <a:lnTo>
                    <a:pt x="1903" y="0"/>
                  </a:lnTo>
                  <a:lnTo>
                    <a:pt x="1903" y="0"/>
                  </a:lnTo>
                  <a:lnTo>
                    <a:pt x="1904" y="0"/>
                  </a:lnTo>
                  <a:lnTo>
                    <a:pt x="1904" y="0"/>
                  </a:lnTo>
                  <a:lnTo>
                    <a:pt x="1904" y="0"/>
                  </a:lnTo>
                  <a:lnTo>
                    <a:pt x="1905" y="0"/>
                  </a:lnTo>
                  <a:lnTo>
                    <a:pt x="1905" y="0"/>
                  </a:lnTo>
                  <a:lnTo>
                    <a:pt x="1906" y="0"/>
                  </a:lnTo>
                  <a:lnTo>
                    <a:pt x="1906" y="0"/>
                  </a:lnTo>
                  <a:lnTo>
                    <a:pt x="1907" y="0"/>
                  </a:lnTo>
                  <a:lnTo>
                    <a:pt x="1907" y="0"/>
                  </a:lnTo>
                  <a:lnTo>
                    <a:pt x="1907" y="0"/>
                  </a:lnTo>
                  <a:lnTo>
                    <a:pt x="1908" y="0"/>
                  </a:lnTo>
                  <a:lnTo>
                    <a:pt x="1909" y="0"/>
                  </a:lnTo>
                  <a:lnTo>
                    <a:pt x="1909" y="0"/>
                  </a:lnTo>
                  <a:lnTo>
                    <a:pt x="1909" y="0"/>
                  </a:lnTo>
                  <a:lnTo>
                    <a:pt x="1910" y="0"/>
                  </a:lnTo>
                  <a:lnTo>
                    <a:pt x="1910" y="0"/>
                  </a:lnTo>
                  <a:lnTo>
                    <a:pt x="1911" y="0"/>
                  </a:lnTo>
                  <a:lnTo>
                    <a:pt x="1911" y="0"/>
                  </a:lnTo>
                  <a:lnTo>
                    <a:pt x="1912" y="0"/>
                  </a:lnTo>
                  <a:lnTo>
                    <a:pt x="1912" y="0"/>
                  </a:lnTo>
                  <a:lnTo>
                    <a:pt x="1913" y="0"/>
                  </a:lnTo>
                  <a:lnTo>
                    <a:pt x="1913" y="0"/>
                  </a:lnTo>
                  <a:lnTo>
                    <a:pt x="1913" y="0"/>
                  </a:lnTo>
                  <a:lnTo>
                    <a:pt x="1914" y="0"/>
                  </a:lnTo>
                  <a:lnTo>
                    <a:pt x="1914" y="0"/>
                  </a:lnTo>
                  <a:lnTo>
                    <a:pt x="1915" y="0"/>
                  </a:lnTo>
                  <a:lnTo>
                    <a:pt x="1915" y="0"/>
                  </a:lnTo>
                  <a:lnTo>
                    <a:pt x="1915" y="0"/>
                  </a:lnTo>
                  <a:lnTo>
                    <a:pt x="1916" y="0"/>
                  </a:lnTo>
                  <a:lnTo>
                    <a:pt x="1916" y="0"/>
                  </a:lnTo>
                  <a:lnTo>
                    <a:pt x="1917" y="0"/>
                  </a:lnTo>
                  <a:lnTo>
                    <a:pt x="1917" y="0"/>
                  </a:lnTo>
                  <a:lnTo>
                    <a:pt x="1918" y="0"/>
                  </a:lnTo>
                  <a:lnTo>
                    <a:pt x="1918" y="0"/>
                  </a:lnTo>
                  <a:lnTo>
                    <a:pt x="1918" y="0"/>
                  </a:lnTo>
                  <a:lnTo>
                    <a:pt x="1919" y="0"/>
                  </a:lnTo>
                  <a:lnTo>
                    <a:pt x="1919" y="0"/>
                  </a:lnTo>
                  <a:lnTo>
                    <a:pt x="1920" y="0"/>
                  </a:lnTo>
                  <a:lnTo>
                    <a:pt x="1920" y="0"/>
                  </a:lnTo>
                  <a:lnTo>
                    <a:pt x="1921" y="0"/>
                  </a:lnTo>
                  <a:lnTo>
                    <a:pt x="1921" y="0"/>
                  </a:lnTo>
                  <a:lnTo>
                    <a:pt x="1922" y="0"/>
                  </a:lnTo>
                  <a:lnTo>
                    <a:pt x="1922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3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925" y="0"/>
                  </a:lnTo>
                  <a:lnTo>
                    <a:pt x="1925" y="0"/>
                  </a:lnTo>
                  <a:lnTo>
                    <a:pt x="1926" y="0"/>
                  </a:lnTo>
                  <a:lnTo>
                    <a:pt x="1926" y="0"/>
                  </a:lnTo>
                  <a:lnTo>
                    <a:pt x="1927" y="0"/>
                  </a:lnTo>
                  <a:lnTo>
                    <a:pt x="1927" y="0"/>
                  </a:lnTo>
                  <a:lnTo>
                    <a:pt x="1927" y="0"/>
                  </a:lnTo>
                  <a:lnTo>
                    <a:pt x="1928" y="0"/>
                  </a:lnTo>
                  <a:lnTo>
                    <a:pt x="1928" y="0"/>
                  </a:lnTo>
                  <a:lnTo>
                    <a:pt x="1929" y="0"/>
                  </a:lnTo>
                  <a:lnTo>
                    <a:pt x="1929" y="0"/>
                  </a:lnTo>
                  <a:lnTo>
                    <a:pt x="1930" y="0"/>
                  </a:lnTo>
                  <a:lnTo>
                    <a:pt x="1930" y="0"/>
                  </a:lnTo>
                  <a:lnTo>
                    <a:pt x="1931" y="0"/>
                  </a:lnTo>
                  <a:lnTo>
                    <a:pt x="1931" y="0"/>
                  </a:lnTo>
                  <a:lnTo>
                    <a:pt x="1932" y="0"/>
                  </a:lnTo>
                  <a:lnTo>
                    <a:pt x="1932" y="0"/>
                  </a:lnTo>
                  <a:lnTo>
                    <a:pt x="1932" y="0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1934" y="0"/>
                  </a:lnTo>
                  <a:lnTo>
                    <a:pt x="1934" y="0"/>
                  </a:lnTo>
                  <a:lnTo>
                    <a:pt x="1935" y="0"/>
                  </a:lnTo>
                  <a:lnTo>
                    <a:pt x="1935" y="0"/>
                  </a:lnTo>
                  <a:lnTo>
                    <a:pt x="1935" y="0"/>
                  </a:lnTo>
                  <a:lnTo>
                    <a:pt x="1936" y="0"/>
                  </a:lnTo>
                  <a:lnTo>
                    <a:pt x="1936" y="0"/>
                  </a:lnTo>
                  <a:lnTo>
                    <a:pt x="1937" y="0"/>
                  </a:lnTo>
                  <a:lnTo>
                    <a:pt x="1937" y="0"/>
                  </a:lnTo>
                  <a:lnTo>
                    <a:pt x="1938" y="0"/>
                  </a:lnTo>
                  <a:lnTo>
                    <a:pt x="1938" y="0"/>
                  </a:lnTo>
                  <a:lnTo>
                    <a:pt x="1938" y="0"/>
                  </a:lnTo>
                  <a:lnTo>
                    <a:pt x="1939" y="0"/>
                  </a:lnTo>
                  <a:lnTo>
                    <a:pt x="1939" y="0"/>
                  </a:lnTo>
                  <a:lnTo>
                    <a:pt x="1940" y="0"/>
                  </a:lnTo>
                  <a:lnTo>
                    <a:pt x="1940" y="0"/>
                  </a:lnTo>
                  <a:lnTo>
                    <a:pt x="1941" y="0"/>
                  </a:lnTo>
                  <a:lnTo>
                    <a:pt x="1941" y="0"/>
                  </a:lnTo>
                  <a:lnTo>
                    <a:pt x="1942" y="0"/>
                  </a:lnTo>
                  <a:lnTo>
                    <a:pt x="1942" y="0"/>
                  </a:lnTo>
                  <a:lnTo>
                    <a:pt x="1942" y="0"/>
                  </a:lnTo>
                  <a:lnTo>
                    <a:pt x="1943" y="0"/>
                  </a:lnTo>
                  <a:lnTo>
                    <a:pt x="1943" y="0"/>
                  </a:lnTo>
                  <a:lnTo>
                    <a:pt x="1944" y="0"/>
                  </a:lnTo>
                  <a:lnTo>
                    <a:pt x="1944" y="0"/>
                  </a:lnTo>
                  <a:lnTo>
                    <a:pt x="1945" y="0"/>
                  </a:lnTo>
                  <a:lnTo>
                    <a:pt x="1945" y="0"/>
                  </a:lnTo>
                  <a:lnTo>
                    <a:pt x="1946" y="0"/>
                  </a:lnTo>
                  <a:lnTo>
                    <a:pt x="1946" y="0"/>
                  </a:lnTo>
                  <a:lnTo>
                    <a:pt x="1946" y="0"/>
                  </a:lnTo>
                  <a:lnTo>
                    <a:pt x="1947" y="0"/>
                  </a:lnTo>
                  <a:lnTo>
                    <a:pt x="1947" y="0"/>
                  </a:lnTo>
                  <a:lnTo>
                    <a:pt x="1948" y="0"/>
                  </a:lnTo>
                  <a:lnTo>
                    <a:pt x="1948" y="0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50" y="0"/>
                  </a:lnTo>
                  <a:lnTo>
                    <a:pt x="1951" y="0"/>
                  </a:lnTo>
                  <a:lnTo>
                    <a:pt x="1951" y="0"/>
                  </a:lnTo>
                  <a:lnTo>
                    <a:pt x="1951" y="0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953" y="0"/>
                  </a:lnTo>
                  <a:lnTo>
                    <a:pt x="1953" y="0"/>
                  </a:lnTo>
                  <a:lnTo>
                    <a:pt x="1954" y="0"/>
                  </a:lnTo>
                  <a:lnTo>
                    <a:pt x="1954" y="0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1956" y="0"/>
                  </a:lnTo>
                  <a:lnTo>
                    <a:pt x="1956" y="0"/>
                  </a:lnTo>
                  <a:lnTo>
                    <a:pt x="1957" y="0"/>
                  </a:lnTo>
                  <a:lnTo>
                    <a:pt x="1957" y="0"/>
                  </a:lnTo>
                  <a:lnTo>
                    <a:pt x="1957" y="0"/>
                  </a:lnTo>
                  <a:lnTo>
                    <a:pt x="1958" y="0"/>
                  </a:lnTo>
                  <a:lnTo>
                    <a:pt x="1958" y="0"/>
                  </a:lnTo>
                  <a:lnTo>
                    <a:pt x="1959" y="0"/>
                  </a:lnTo>
                  <a:lnTo>
                    <a:pt x="1959" y="0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1960" y="0"/>
                  </a:lnTo>
                  <a:lnTo>
                    <a:pt x="1961" y="0"/>
                  </a:lnTo>
                  <a:lnTo>
                    <a:pt x="1961" y="0"/>
                  </a:lnTo>
                  <a:lnTo>
                    <a:pt x="1962" y="0"/>
                  </a:lnTo>
                  <a:lnTo>
                    <a:pt x="1962" y="0"/>
                  </a:lnTo>
                  <a:lnTo>
                    <a:pt x="1963" y="0"/>
                  </a:lnTo>
                  <a:lnTo>
                    <a:pt x="1963" y="0"/>
                  </a:lnTo>
                  <a:lnTo>
                    <a:pt x="1964" y="0"/>
                  </a:lnTo>
                  <a:lnTo>
                    <a:pt x="1964" y="0"/>
                  </a:lnTo>
                  <a:lnTo>
                    <a:pt x="1965" y="0"/>
                  </a:lnTo>
                  <a:lnTo>
                    <a:pt x="1965" y="0"/>
                  </a:lnTo>
                  <a:lnTo>
                    <a:pt x="1965" y="0"/>
                  </a:lnTo>
                  <a:lnTo>
                    <a:pt x="1966" y="0"/>
                  </a:lnTo>
                  <a:lnTo>
                    <a:pt x="1966" y="0"/>
                  </a:lnTo>
                  <a:lnTo>
                    <a:pt x="1967" y="0"/>
                  </a:lnTo>
                  <a:lnTo>
                    <a:pt x="1967" y="0"/>
                  </a:lnTo>
                  <a:lnTo>
                    <a:pt x="1968" y="0"/>
                  </a:lnTo>
                  <a:lnTo>
                    <a:pt x="1968" y="0"/>
                  </a:lnTo>
                  <a:lnTo>
                    <a:pt x="1968" y="0"/>
                  </a:lnTo>
                  <a:lnTo>
                    <a:pt x="1969" y="0"/>
                  </a:lnTo>
                  <a:lnTo>
                    <a:pt x="1969" y="0"/>
                  </a:lnTo>
                  <a:lnTo>
                    <a:pt x="1970" y="0"/>
                  </a:lnTo>
                  <a:lnTo>
                    <a:pt x="1970" y="0"/>
                  </a:lnTo>
                  <a:lnTo>
                    <a:pt x="1971" y="0"/>
                  </a:lnTo>
                  <a:lnTo>
                    <a:pt x="1971" y="0"/>
                  </a:lnTo>
                  <a:lnTo>
                    <a:pt x="1971" y="0"/>
                  </a:lnTo>
                  <a:lnTo>
                    <a:pt x="1972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1974" y="0"/>
                  </a:lnTo>
                  <a:lnTo>
                    <a:pt x="1975" y="0"/>
                  </a:lnTo>
                  <a:lnTo>
                    <a:pt x="1975" y="0"/>
                  </a:lnTo>
                  <a:lnTo>
                    <a:pt x="1976" y="0"/>
                  </a:lnTo>
                  <a:lnTo>
                    <a:pt x="1976" y="0"/>
                  </a:lnTo>
                  <a:lnTo>
                    <a:pt x="1977" y="0"/>
                  </a:lnTo>
                  <a:lnTo>
                    <a:pt x="1977" y="0"/>
                  </a:lnTo>
                  <a:lnTo>
                    <a:pt x="1977" y="0"/>
                  </a:lnTo>
                  <a:lnTo>
                    <a:pt x="1978" y="0"/>
                  </a:lnTo>
                  <a:lnTo>
                    <a:pt x="1978" y="0"/>
                  </a:lnTo>
                  <a:lnTo>
                    <a:pt x="1979" y="0"/>
                  </a:lnTo>
                  <a:lnTo>
                    <a:pt x="1979" y="0"/>
                  </a:lnTo>
                  <a:lnTo>
                    <a:pt x="1979" y="0"/>
                  </a:lnTo>
                  <a:lnTo>
                    <a:pt x="1980" y="0"/>
                  </a:lnTo>
                  <a:lnTo>
                    <a:pt x="1980" y="0"/>
                  </a:lnTo>
                  <a:lnTo>
                    <a:pt x="1981" y="0"/>
                  </a:lnTo>
                  <a:lnTo>
                    <a:pt x="1981" y="0"/>
                  </a:lnTo>
                  <a:lnTo>
                    <a:pt x="1982" y="0"/>
                  </a:lnTo>
                  <a:lnTo>
                    <a:pt x="1982" y="0"/>
                  </a:lnTo>
                  <a:lnTo>
                    <a:pt x="1983" y="0"/>
                  </a:lnTo>
                  <a:lnTo>
                    <a:pt x="1983" y="0"/>
                  </a:lnTo>
                  <a:lnTo>
                    <a:pt x="1984" y="0"/>
                  </a:lnTo>
                  <a:lnTo>
                    <a:pt x="1984" y="0"/>
                  </a:lnTo>
                  <a:lnTo>
                    <a:pt x="1984" y="0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86" y="0"/>
                  </a:lnTo>
                  <a:lnTo>
                    <a:pt x="1986" y="0"/>
                  </a:lnTo>
                  <a:lnTo>
                    <a:pt x="1987" y="0"/>
                  </a:lnTo>
                  <a:lnTo>
                    <a:pt x="1987" y="0"/>
                  </a:lnTo>
                  <a:lnTo>
                    <a:pt x="1988" y="0"/>
                  </a:lnTo>
                  <a:lnTo>
                    <a:pt x="1988" y="0"/>
                  </a:lnTo>
                  <a:lnTo>
                    <a:pt x="1988" y="0"/>
                  </a:lnTo>
                  <a:lnTo>
                    <a:pt x="1989" y="0"/>
                  </a:lnTo>
                  <a:lnTo>
                    <a:pt x="1989" y="0"/>
                  </a:lnTo>
                  <a:lnTo>
                    <a:pt x="1990" y="0"/>
                  </a:lnTo>
                  <a:lnTo>
                    <a:pt x="1990" y="0"/>
                  </a:lnTo>
                  <a:lnTo>
                    <a:pt x="1991" y="0"/>
                  </a:lnTo>
                  <a:lnTo>
                    <a:pt x="1991" y="0"/>
                  </a:lnTo>
                  <a:lnTo>
                    <a:pt x="1991" y="0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1993" y="0"/>
                  </a:lnTo>
                  <a:lnTo>
                    <a:pt x="1993" y="0"/>
                  </a:lnTo>
                  <a:lnTo>
                    <a:pt x="1994" y="0"/>
                  </a:lnTo>
                  <a:lnTo>
                    <a:pt x="1994" y="0"/>
                  </a:lnTo>
                  <a:lnTo>
                    <a:pt x="1995" y="0"/>
                  </a:lnTo>
                  <a:lnTo>
                    <a:pt x="1995" y="0"/>
                  </a:lnTo>
                  <a:lnTo>
                    <a:pt x="1996" y="0"/>
                  </a:lnTo>
                  <a:lnTo>
                    <a:pt x="1996" y="0"/>
                  </a:lnTo>
                  <a:lnTo>
                    <a:pt x="1996" y="0"/>
                  </a:lnTo>
                  <a:lnTo>
                    <a:pt x="1997" y="0"/>
                  </a:lnTo>
                  <a:lnTo>
                    <a:pt x="1997" y="0"/>
                  </a:lnTo>
                  <a:lnTo>
                    <a:pt x="1998" y="0"/>
                  </a:lnTo>
                  <a:lnTo>
                    <a:pt x="1998" y="0"/>
                  </a:lnTo>
                  <a:lnTo>
                    <a:pt x="1999" y="0"/>
                  </a:lnTo>
                  <a:lnTo>
                    <a:pt x="1999" y="0"/>
                  </a:lnTo>
                  <a:lnTo>
                    <a:pt x="1999" y="0"/>
                  </a:lnTo>
                  <a:lnTo>
                    <a:pt x="2000" y="0"/>
                  </a:lnTo>
                  <a:lnTo>
                    <a:pt x="2000" y="0"/>
                  </a:lnTo>
                  <a:lnTo>
                    <a:pt x="2001" y="0"/>
                  </a:lnTo>
                  <a:lnTo>
                    <a:pt x="2001" y="0"/>
                  </a:lnTo>
                  <a:lnTo>
                    <a:pt x="2002" y="0"/>
                  </a:lnTo>
                  <a:lnTo>
                    <a:pt x="2002" y="0"/>
                  </a:lnTo>
                  <a:lnTo>
                    <a:pt x="2002" y="0"/>
                  </a:lnTo>
                  <a:lnTo>
                    <a:pt x="2003" y="0"/>
                  </a:lnTo>
                  <a:lnTo>
                    <a:pt x="2003" y="0"/>
                  </a:lnTo>
                  <a:lnTo>
                    <a:pt x="2004" y="0"/>
                  </a:lnTo>
                  <a:lnTo>
                    <a:pt x="2004" y="0"/>
                  </a:lnTo>
                  <a:lnTo>
                    <a:pt x="2005" y="0"/>
                  </a:lnTo>
                  <a:lnTo>
                    <a:pt x="2005" y="0"/>
                  </a:lnTo>
                  <a:lnTo>
                    <a:pt x="2006" y="0"/>
                  </a:lnTo>
                  <a:lnTo>
                    <a:pt x="2006" y="0"/>
                  </a:lnTo>
                  <a:lnTo>
                    <a:pt x="2007" y="0"/>
                  </a:lnTo>
                  <a:lnTo>
                    <a:pt x="2007" y="0"/>
                  </a:lnTo>
                  <a:lnTo>
                    <a:pt x="2007" y="0"/>
                  </a:lnTo>
                  <a:lnTo>
                    <a:pt x="2008" y="0"/>
                  </a:lnTo>
                  <a:lnTo>
                    <a:pt x="2008" y="0"/>
                  </a:lnTo>
                  <a:lnTo>
                    <a:pt x="2009" y="0"/>
                  </a:lnTo>
                  <a:lnTo>
                    <a:pt x="2009" y="0"/>
                  </a:lnTo>
                  <a:lnTo>
                    <a:pt x="2010" y="0"/>
                  </a:lnTo>
                  <a:lnTo>
                    <a:pt x="2010" y="0"/>
                  </a:lnTo>
                  <a:lnTo>
                    <a:pt x="2010" y="0"/>
                  </a:lnTo>
                  <a:lnTo>
                    <a:pt x="2011" y="0"/>
                  </a:lnTo>
                  <a:lnTo>
                    <a:pt x="2011" y="0"/>
                  </a:lnTo>
                  <a:lnTo>
                    <a:pt x="2012" y="0"/>
                  </a:lnTo>
                  <a:lnTo>
                    <a:pt x="2012" y="0"/>
                  </a:lnTo>
                  <a:lnTo>
                    <a:pt x="2013" y="0"/>
                  </a:lnTo>
                  <a:lnTo>
                    <a:pt x="2013" y="0"/>
                  </a:lnTo>
                  <a:lnTo>
                    <a:pt x="2013" y="0"/>
                  </a:lnTo>
                  <a:lnTo>
                    <a:pt x="201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16" y="0"/>
                  </a:lnTo>
                  <a:lnTo>
                    <a:pt x="2016" y="0"/>
                  </a:lnTo>
                  <a:lnTo>
                    <a:pt x="2016" y="0"/>
                  </a:lnTo>
                  <a:lnTo>
                    <a:pt x="2017" y="0"/>
                  </a:lnTo>
                  <a:lnTo>
                    <a:pt x="2017" y="0"/>
                  </a:lnTo>
                  <a:lnTo>
                    <a:pt x="2018" y="0"/>
                  </a:lnTo>
                  <a:lnTo>
                    <a:pt x="2018" y="0"/>
                  </a:lnTo>
                  <a:lnTo>
                    <a:pt x="2019" y="0"/>
                  </a:lnTo>
                  <a:lnTo>
                    <a:pt x="2019" y="0"/>
                  </a:lnTo>
                  <a:lnTo>
                    <a:pt x="2019" y="0"/>
                  </a:lnTo>
                  <a:lnTo>
                    <a:pt x="2020" y="0"/>
                  </a:lnTo>
                  <a:lnTo>
                    <a:pt x="2020" y="0"/>
                  </a:lnTo>
                  <a:lnTo>
                    <a:pt x="2021" y="0"/>
                  </a:lnTo>
                  <a:lnTo>
                    <a:pt x="2021" y="0"/>
                  </a:lnTo>
                  <a:lnTo>
                    <a:pt x="2021" y="0"/>
                  </a:lnTo>
                  <a:lnTo>
                    <a:pt x="2022" y="0"/>
                  </a:lnTo>
                  <a:lnTo>
                    <a:pt x="2022" y="0"/>
                  </a:lnTo>
                  <a:lnTo>
                    <a:pt x="2023" y="0"/>
                  </a:lnTo>
                  <a:lnTo>
                    <a:pt x="2023" y="0"/>
                  </a:lnTo>
                  <a:lnTo>
                    <a:pt x="2024" y="0"/>
                  </a:lnTo>
                  <a:lnTo>
                    <a:pt x="2024" y="0"/>
                  </a:lnTo>
                  <a:lnTo>
                    <a:pt x="2025" y="0"/>
                  </a:lnTo>
                  <a:lnTo>
                    <a:pt x="2025" y="0"/>
                  </a:lnTo>
                  <a:lnTo>
                    <a:pt x="2026" y="0"/>
                  </a:lnTo>
                  <a:lnTo>
                    <a:pt x="2026" y="0"/>
                  </a:lnTo>
                  <a:lnTo>
                    <a:pt x="2026" y="0"/>
                  </a:lnTo>
                  <a:lnTo>
                    <a:pt x="2027" y="0"/>
                  </a:lnTo>
                  <a:lnTo>
                    <a:pt x="2027" y="0"/>
                  </a:lnTo>
                  <a:lnTo>
                    <a:pt x="2028" y="0"/>
                  </a:lnTo>
                  <a:lnTo>
                    <a:pt x="2028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30" y="0"/>
                  </a:lnTo>
                  <a:lnTo>
                    <a:pt x="2030" y="0"/>
                  </a:lnTo>
                  <a:lnTo>
                    <a:pt x="2030" y="0"/>
                  </a:lnTo>
                  <a:lnTo>
                    <a:pt x="2031" y="0"/>
                  </a:lnTo>
                  <a:lnTo>
                    <a:pt x="2031" y="0"/>
                  </a:lnTo>
                  <a:lnTo>
                    <a:pt x="2032" y="0"/>
                  </a:lnTo>
                  <a:lnTo>
                    <a:pt x="2032" y="0"/>
                  </a:lnTo>
                  <a:lnTo>
                    <a:pt x="2032" y="0"/>
                  </a:lnTo>
                  <a:lnTo>
                    <a:pt x="2033" y="0"/>
                  </a:lnTo>
                  <a:lnTo>
                    <a:pt x="2033" y="0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35" y="0"/>
                  </a:lnTo>
                  <a:lnTo>
                    <a:pt x="2035" y="0"/>
                  </a:lnTo>
                  <a:lnTo>
                    <a:pt x="2036" y="0"/>
                  </a:lnTo>
                  <a:lnTo>
                    <a:pt x="2036" y="0"/>
                  </a:lnTo>
                  <a:lnTo>
                    <a:pt x="2037" y="0"/>
                  </a:lnTo>
                  <a:lnTo>
                    <a:pt x="2037" y="0"/>
                  </a:lnTo>
                  <a:lnTo>
                    <a:pt x="2038" y="0"/>
                  </a:lnTo>
                  <a:lnTo>
                    <a:pt x="2038" y="0"/>
                  </a:lnTo>
                  <a:lnTo>
                    <a:pt x="2038" y="0"/>
                  </a:lnTo>
                  <a:lnTo>
                    <a:pt x="2039" y="0"/>
                  </a:lnTo>
                  <a:lnTo>
                    <a:pt x="2039" y="0"/>
                  </a:lnTo>
                  <a:lnTo>
                    <a:pt x="2040" y="0"/>
                  </a:lnTo>
                  <a:lnTo>
                    <a:pt x="2040" y="0"/>
                  </a:lnTo>
                  <a:lnTo>
                    <a:pt x="2041" y="0"/>
                  </a:lnTo>
                  <a:lnTo>
                    <a:pt x="2041" y="0"/>
                  </a:lnTo>
                  <a:lnTo>
                    <a:pt x="2041" y="0"/>
                  </a:lnTo>
                  <a:lnTo>
                    <a:pt x="2042" y="0"/>
                  </a:lnTo>
                  <a:lnTo>
                    <a:pt x="2042" y="0"/>
                  </a:lnTo>
                  <a:lnTo>
                    <a:pt x="2043" y="0"/>
                  </a:lnTo>
                  <a:lnTo>
                    <a:pt x="2043" y="0"/>
                  </a:lnTo>
                  <a:lnTo>
                    <a:pt x="2044" y="0"/>
                  </a:lnTo>
                  <a:lnTo>
                    <a:pt x="2044" y="0"/>
                  </a:lnTo>
                  <a:lnTo>
                    <a:pt x="2044" y="0"/>
                  </a:lnTo>
                  <a:lnTo>
                    <a:pt x="2045" y="0"/>
                  </a:lnTo>
                  <a:lnTo>
                    <a:pt x="2045" y="0"/>
                  </a:lnTo>
                  <a:lnTo>
                    <a:pt x="2046" y="0"/>
                  </a:lnTo>
                  <a:lnTo>
                    <a:pt x="2046" y="0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8" y="0"/>
                  </a:lnTo>
                  <a:lnTo>
                    <a:pt x="2048" y="0"/>
                  </a:lnTo>
                  <a:lnTo>
                    <a:pt x="2049" y="0"/>
                  </a:lnTo>
                  <a:lnTo>
                    <a:pt x="2049" y="0"/>
                  </a:lnTo>
                  <a:lnTo>
                    <a:pt x="2049" y="0"/>
                  </a:lnTo>
                  <a:lnTo>
                    <a:pt x="2050" y="0"/>
                  </a:lnTo>
                  <a:lnTo>
                    <a:pt x="2050" y="0"/>
                  </a:lnTo>
                  <a:lnTo>
                    <a:pt x="2051" y="0"/>
                  </a:lnTo>
                  <a:lnTo>
                    <a:pt x="2051" y="0"/>
                  </a:lnTo>
                  <a:lnTo>
                    <a:pt x="2052" y="0"/>
                  </a:lnTo>
                  <a:lnTo>
                    <a:pt x="2052" y="0"/>
                  </a:lnTo>
                  <a:lnTo>
                    <a:pt x="2052" y="0"/>
                  </a:lnTo>
                  <a:lnTo>
                    <a:pt x="2053" y="0"/>
                  </a:lnTo>
                  <a:lnTo>
                    <a:pt x="2053" y="0"/>
                  </a:lnTo>
                  <a:lnTo>
                    <a:pt x="2054" y="0"/>
                  </a:lnTo>
                  <a:lnTo>
                    <a:pt x="2054" y="0"/>
                  </a:lnTo>
                  <a:lnTo>
                    <a:pt x="2055" y="0"/>
                  </a:lnTo>
                  <a:lnTo>
                    <a:pt x="2055" y="0"/>
                  </a:lnTo>
                  <a:lnTo>
                    <a:pt x="2055" y="0"/>
                  </a:lnTo>
                  <a:lnTo>
                    <a:pt x="2056" y="0"/>
                  </a:lnTo>
                  <a:lnTo>
                    <a:pt x="2057" y="0"/>
                  </a:lnTo>
                  <a:lnTo>
                    <a:pt x="2057" y="0"/>
                  </a:lnTo>
                  <a:lnTo>
                    <a:pt x="2058" y="0"/>
                  </a:lnTo>
                  <a:lnTo>
                    <a:pt x="2058" y="0"/>
                  </a:lnTo>
                  <a:lnTo>
                    <a:pt x="2058" y="0"/>
                  </a:lnTo>
                  <a:lnTo>
                    <a:pt x="2059" y="0"/>
                  </a:lnTo>
                  <a:lnTo>
                    <a:pt x="2059" y="0"/>
                  </a:lnTo>
                  <a:lnTo>
                    <a:pt x="2060" y="0"/>
                  </a:lnTo>
                  <a:lnTo>
                    <a:pt x="2060" y="0"/>
                  </a:lnTo>
                  <a:lnTo>
                    <a:pt x="2060" y="0"/>
                  </a:lnTo>
                  <a:lnTo>
                    <a:pt x="2061" y="0"/>
                  </a:lnTo>
                  <a:lnTo>
                    <a:pt x="2061" y="0"/>
                  </a:lnTo>
                  <a:lnTo>
                    <a:pt x="2062" y="0"/>
                  </a:lnTo>
                  <a:lnTo>
                    <a:pt x="2062" y="0"/>
                  </a:lnTo>
                  <a:lnTo>
                    <a:pt x="2063" y="0"/>
                  </a:lnTo>
                  <a:lnTo>
                    <a:pt x="2063" y="0"/>
                  </a:lnTo>
                  <a:lnTo>
                    <a:pt x="2063" y="0"/>
                  </a:lnTo>
                  <a:lnTo>
                    <a:pt x="2064" y="0"/>
                  </a:lnTo>
                  <a:lnTo>
                    <a:pt x="2064" y="0"/>
                  </a:lnTo>
                  <a:lnTo>
                    <a:pt x="2065" y="0"/>
                  </a:lnTo>
                  <a:lnTo>
                    <a:pt x="2065" y="0"/>
                  </a:lnTo>
                  <a:lnTo>
                    <a:pt x="2066" y="0"/>
                  </a:lnTo>
                  <a:lnTo>
                    <a:pt x="2066" y="0"/>
                  </a:lnTo>
                  <a:lnTo>
                    <a:pt x="2067" y="0"/>
                  </a:lnTo>
                  <a:lnTo>
                    <a:pt x="2067" y="0"/>
                  </a:lnTo>
                  <a:lnTo>
                    <a:pt x="2068" y="0"/>
                  </a:lnTo>
                  <a:lnTo>
                    <a:pt x="2068" y="0"/>
                  </a:lnTo>
                  <a:lnTo>
                    <a:pt x="2068" y="0"/>
                  </a:lnTo>
                  <a:lnTo>
                    <a:pt x="2069" y="0"/>
                  </a:lnTo>
                  <a:lnTo>
                    <a:pt x="2069" y="0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71" y="0"/>
                  </a:lnTo>
                  <a:lnTo>
                    <a:pt x="2071" y="0"/>
                  </a:lnTo>
                  <a:lnTo>
                    <a:pt x="2071" y="0"/>
                  </a:lnTo>
                  <a:lnTo>
                    <a:pt x="2072" y="0"/>
                  </a:lnTo>
                  <a:lnTo>
                    <a:pt x="2072" y="0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5" y="0"/>
                  </a:lnTo>
                  <a:lnTo>
                    <a:pt x="2075" y="0"/>
                  </a:lnTo>
                  <a:lnTo>
                    <a:pt x="2076" y="0"/>
                  </a:lnTo>
                  <a:lnTo>
                    <a:pt x="2076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78" y="0"/>
                  </a:lnTo>
                  <a:lnTo>
                    <a:pt x="2079" y="0"/>
                  </a:lnTo>
                  <a:lnTo>
                    <a:pt x="2079" y="0"/>
                  </a:lnTo>
                  <a:lnTo>
                    <a:pt x="2080" y="0"/>
                  </a:lnTo>
                  <a:lnTo>
                    <a:pt x="2080" y="0"/>
                  </a:lnTo>
                  <a:lnTo>
                    <a:pt x="2080" y="0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3" y="0"/>
                  </a:lnTo>
                  <a:lnTo>
                    <a:pt x="2083" y="0"/>
                  </a:lnTo>
                  <a:lnTo>
                    <a:pt x="2083" y="0"/>
                  </a:lnTo>
                  <a:lnTo>
                    <a:pt x="2084" y="0"/>
                  </a:lnTo>
                  <a:lnTo>
                    <a:pt x="2084" y="0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2086" y="0"/>
                  </a:lnTo>
                  <a:lnTo>
                    <a:pt x="2086" y="0"/>
                  </a:lnTo>
                  <a:lnTo>
                    <a:pt x="2087" y="0"/>
                  </a:lnTo>
                  <a:lnTo>
                    <a:pt x="2087" y="0"/>
                  </a:lnTo>
                  <a:lnTo>
                    <a:pt x="2087" y="0"/>
                  </a:lnTo>
                  <a:lnTo>
                    <a:pt x="2088" y="0"/>
                  </a:lnTo>
                  <a:lnTo>
                    <a:pt x="2088" y="0"/>
                  </a:lnTo>
                  <a:lnTo>
                    <a:pt x="2089" y="0"/>
                  </a:lnTo>
                  <a:lnTo>
                    <a:pt x="2089" y="0"/>
                  </a:lnTo>
                  <a:lnTo>
                    <a:pt x="2090" y="0"/>
                  </a:lnTo>
                  <a:lnTo>
                    <a:pt x="2090" y="0"/>
                  </a:lnTo>
                  <a:lnTo>
                    <a:pt x="2091" y="0"/>
                  </a:lnTo>
                  <a:lnTo>
                    <a:pt x="2091" y="0"/>
                  </a:lnTo>
                  <a:lnTo>
                    <a:pt x="2091" y="0"/>
                  </a:lnTo>
                  <a:lnTo>
                    <a:pt x="2092" y="0"/>
                  </a:lnTo>
                  <a:lnTo>
                    <a:pt x="2092" y="0"/>
                  </a:lnTo>
                  <a:lnTo>
                    <a:pt x="2093" y="0"/>
                  </a:lnTo>
                  <a:lnTo>
                    <a:pt x="2093" y="0"/>
                  </a:lnTo>
                  <a:lnTo>
                    <a:pt x="2094" y="0"/>
                  </a:lnTo>
                  <a:lnTo>
                    <a:pt x="2094" y="0"/>
                  </a:lnTo>
                  <a:lnTo>
                    <a:pt x="2094" y="0"/>
                  </a:lnTo>
                  <a:lnTo>
                    <a:pt x="2095" y="0"/>
                  </a:lnTo>
                  <a:lnTo>
                    <a:pt x="2095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097" y="0"/>
                  </a:lnTo>
                  <a:lnTo>
                    <a:pt x="2097" y="0"/>
                  </a:lnTo>
                  <a:lnTo>
                    <a:pt x="2098" y="0"/>
                  </a:lnTo>
                  <a:lnTo>
                    <a:pt x="2098" y="0"/>
                  </a:lnTo>
                  <a:lnTo>
                    <a:pt x="2099" y="0"/>
                  </a:lnTo>
                  <a:lnTo>
                    <a:pt x="2099" y="0"/>
                  </a:lnTo>
                  <a:lnTo>
                    <a:pt x="2100" y="0"/>
                  </a:lnTo>
                  <a:lnTo>
                    <a:pt x="2100" y="0"/>
                  </a:lnTo>
                  <a:lnTo>
                    <a:pt x="2101" y="0"/>
                  </a:lnTo>
                  <a:lnTo>
                    <a:pt x="2101" y="0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3" y="0"/>
                  </a:lnTo>
                  <a:lnTo>
                    <a:pt x="2103" y="0"/>
                  </a:lnTo>
                  <a:lnTo>
                    <a:pt x="2104" y="0"/>
                  </a:lnTo>
                  <a:lnTo>
                    <a:pt x="2104" y="0"/>
                  </a:lnTo>
                  <a:lnTo>
                    <a:pt x="2105" y="0"/>
                  </a:lnTo>
                  <a:lnTo>
                    <a:pt x="2105" y="0"/>
                  </a:lnTo>
                  <a:lnTo>
                    <a:pt x="2105" y="0"/>
                  </a:lnTo>
                  <a:lnTo>
                    <a:pt x="2106" y="0"/>
                  </a:lnTo>
                  <a:lnTo>
                    <a:pt x="2106" y="0"/>
                  </a:lnTo>
                  <a:lnTo>
                    <a:pt x="2107" y="0"/>
                  </a:lnTo>
                  <a:lnTo>
                    <a:pt x="2107" y="0"/>
                  </a:lnTo>
                  <a:lnTo>
                    <a:pt x="2108" y="0"/>
                  </a:lnTo>
                  <a:lnTo>
                    <a:pt x="2108" y="0"/>
                  </a:lnTo>
                  <a:lnTo>
                    <a:pt x="2109" y="0"/>
                  </a:lnTo>
                  <a:lnTo>
                    <a:pt x="2109" y="0"/>
                  </a:lnTo>
                  <a:lnTo>
                    <a:pt x="2110" y="0"/>
                  </a:lnTo>
                  <a:lnTo>
                    <a:pt x="2110" y="0"/>
                  </a:lnTo>
                  <a:lnTo>
                    <a:pt x="2110" y="0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13" y="0"/>
                  </a:lnTo>
                  <a:lnTo>
                    <a:pt x="2113" y="0"/>
                  </a:lnTo>
                  <a:lnTo>
                    <a:pt x="2113" y="0"/>
                  </a:lnTo>
                  <a:lnTo>
                    <a:pt x="2114" y="0"/>
                  </a:lnTo>
                  <a:lnTo>
                    <a:pt x="2114" y="0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16" y="0"/>
                  </a:lnTo>
                  <a:lnTo>
                    <a:pt x="2116" y="0"/>
                  </a:lnTo>
                  <a:lnTo>
                    <a:pt x="2116" y="0"/>
                  </a:lnTo>
                  <a:lnTo>
                    <a:pt x="2117" y="0"/>
                  </a:lnTo>
                  <a:lnTo>
                    <a:pt x="2117" y="0"/>
                  </a:lnTo>
                  <a:lnTo>
                    <a:pt x="2118" y="0"/>
                  </a:lnTo>
                  <a:lnTo>
                    <a:pt x="2118" y="0"/>
                  </a:lnTo>
                  <a:lnTo>
                    <a:pt x="2119" y="0"/>
                  </a:lnTo>
                  <a:lnTo>
                    <a:pt x="2119" y="0"/>
                  </a:lnTo>
                  <a:lnTo>
                    <a:pt x="2119" y="0"/>
                  </a:lnTo>
                  <a:lnTo>
                    <a:pt x="2120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23" y="0"/>
                  </a:lnTo>
                  <a:lnTo>
                    <a:pt x="2123" y="0"/>
                  </a:lnTo>
                  <a:lnTo>
                    <a:pt x="2124" y="0"/>
                  </a:lnTo>
                  <a:lnTo>
                    <a:pt x="2124" y="0"/>
                  </a:lnTo>
                  <a:lnTo>
                    <a:pt x="2124" y="0"/>
                  </a:lnTo>
                  <a:lnTo>
                    <a:pt x="2125" y="0"/>
                  </a:lnTo>
                  <a:lnTo>
                    <a:pt x="2125" y="0"/>
                  </a:lnTo>
                  <a:lnTo>
                    <a:pt x="2126" y="0"/>
                  </a:lnTo>
                  <a:lnTo>
                    <a:pt x="2126" y="0"/>
                  </a:lnTo>
                  <a:lnTo>
                    <a:pt x="2127" y="0"/>
                  </a:lnTo>
                  <a:lnTo>
                    <a:pt x="2127" y="0"/>
                  </a:lnTo>
                  <a:lnTo>
                    <a:pt x="2128" y="0"/>
                  </a:lnTo>
                  <a:lnTo>
                    <a:pt x="2128" y="0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130" y="0"/>
                  </a:lnTo>
                  <a:lnTo>
                    <a:pt x="2130" y="0"/>
                  </a:lnTo>
                  <a:lnTo>
                    <a:pt x="2131" y="0"/>
                  </a:lnTo>
                  <a:lnTo>
                    <a:pt x="2131" y="0"/>
                  </a:lnTo>
                  <a:lnTo>
                    <a:pt x="2132" y="0"/>
                  </a:lnTo>
                  <a:lnTo>
                    <a:pt x="2132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2134" y="0"/>
                  </a:lnTo>
                  <a:lnTo>
                    <a:pt x="2134" y="0"/>
                  </a:lnTo>
                  <a:lnTo>
                    <a:pt x="2135" y="0"/>
                  </a:lnTo>
                  <a:lnTo>
                    <a:pt x="2135" y="0"/>
                  </a:lnTo>
                  <a:lnTo>
                    <a:pt x="2135" y="0"/>
                  </a:lnTo>
                  <a:lnTo>
                    <a:pt x="2136" y="0"/>
                  </a:lnTo>
                  <a:lnTo>
                    <a:pt x="2136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138" y="0"/>
                  </a:lnTo>
                  <a:lnTo>
                    <a:pt x="2138" y="0"/>
                  </a:lnTo>
                  <a:lnTo>
                    <a:pt x="2138" y="0"/>
                  </a:lnTo>
                  <a:lnTo>
                    <a:pt x="2139" y="0"/>
                  </a:lnTo>
                  <a:lnTo>
                    <a:pt x="2139" y="0"/>
                  </a:lnTo>
                  <a:lnTo>
                    <a:pt x="2140" y="0"/>
                  </a:lnTo>
                  <a:lnTo>
                    <a:pt x="2140" y="0"/>
                  </a:lnTo>
                  <a:lnTo>
                    <a:pt x="2141" y="0"/>
                  </a:lnTo>
                  <a:lnTo>
                    <a:pt x="2141" y="0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43" y="0"/>
                  </a:lnTo>
                  <a:lnTo>
                    <a:pt x="2143" y="0"/>
                  </a:lnTo>
                  <a:lnTo>
                    <a:pt x="2144" y="0"/>
                  </a:lnTo>
                  <a:lnTo>
                    <a:pt x="2144" y="0"/>
                  </a:lnTo>
                  <a:lnTo>
                    <a:pt x="2144" y="0"/>
                  </a:lnTo>
                  <a:lnTo>
                    <a:pt x="2145" y="0"/>
                  </a:lnTo>
                  <a:lnTo>
                    <a:pt x="2145" y="0"/>
                  </a:lnTo>
                  <a:lnTo>
                    <a:pt x="2146" y="0"/>
                  </a:lnTo>
                  <a:lnTo>
                    <a:pt x="2146" y="0"/>
                  </a:lnTo>
                  <a:lnTo>
                    <a:pt x="2147" y="0"/>
                  </a:lnTo>
                  <a:lnTo>
                    <a:pt x="2147" y="0"/>
                  </a:lnTo>
                  <a:lnTo>
                    <a:pt x="2147" y="0"/>
                  </a:lnTo>
                  <a:lnTo>
                    <a:pt x="2148" y="0"/>
                  </a:lnTo>
                  <a:lnTo>
                    <a:pt x="2148" y="0"/>
                  </a:lnTo>
                  <a:lnTo>
                    <a:pt x="2149" y="0"/>
                  </a:lnTo>
                  <a:lnTo>
                    <a:pt x="2149" y="0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151" y="0"/>
                  </a:lnTo>
                  <a:lnTo>
                    <a:pt x="2151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2153" y="0"/>
                  </a:lnTo>
                  <a:lnTo>
                    <a:pt x="2153" y="0"/>
                  </a:lnTo>
                  <a:lnTo>
                    <a:pt x="2154" y="0"/>
                  </a:lnTo>
                  <a:lnTo>
                    <a:pt x="2154" y="0"/>
                  </a:lnTo>
                  <a:lnTo>
                    <a:pt x="2155" y="0"/>
                  </a:lnTo>
                  <a:lnTo>
                    <a:pt x="2155" y="0"/>
                  </a:lnTo>
                  <a:lnTo>
                    <a:pt x="2155" y="0"/>
                  </a:lnTo>
                  <a:lnTo>
                    <a:pt x="2156" y="0"/>
                  </a:lnTo>
                  <a:lnTo>
                    <a:pt x="2156" y="0"/>
                  </a:lnTo>
                  <a:lnTo>
                    <a:pt x="2157" y="0"/>
                  </a:lnTo>
                  <a:lnTo>
                    <a:pt x="2157" y="0"/>
                  </a:lnTo>
                  <a:lnTo>
                    <a:pt x="2158" y="0"/>
                  </a:lnTo>
                  <a:lnTo>
                    <a:pt x="2158" y="0"/>
                  </a:lnTo>
                  <a:lnTo>
                    <a:pt x="2158" y="0"/>
                  </a:lnTo>
                  <a:lnTo>
                    <a:pt x="2159" y="0"/>
                  </a:lnTo>
                  <a:lnTo>
                    <a:pt x="2159" y="0"/>
                  </a:lnTo>
                  <a:lnTo>
                    <a:pt x="2160" y="0"/>
                  </a:lnTo>
                  <a:lnTo>
                    <a:pt x="2160" y="0"/>
                  </a:lnTo>
                  <a:lnTo>
                    <a:pt x="2161" y="0"/>
                  </a:lnTo>
                  <a:lnTo>
                    <a:pt x="2161" y="0"/>
                  </a:lnTo>
                  <a:lnTo>
                    <a:pt x="2161" y="0"/>
                  </a:lnTo>
                  <a:lnTo>
                    <a:pt x="2162" y="0"/>
                  </a:lnTo>
                  <a:lnTo>
                    <a:pt x="2163" y="0"/>
                  </a:lnTo>
                  <a:lnTo>
                    <a:pt x="2163" y="0"/>
                  </a:lnTo>
                  <a:lnTo>
                    <a:pt x="2163" y="0"/>
                  </a:lnTo>
                  <a:lnTo>
                    <a:pt x="2164" y="0"/>
                  </a:lnTo>
                  <a:lnTo>
                    <a:pt x="2164" y="0"/>
                  </a:lnTo>
                  <a:lnTo>
                    <a:pt x="2165" y="0"/>
                  </a:lnTo>
                  <a:lnTo>
                    <a:pt x="2165" y="0"/>
                  </a:lnTo>
                  <a:lnTo>
                    <a:pt x="2166" y="0"/>
                  </a:lnTo>
                  <a:lnTo>
                    <a:pt x="2166" y="0"/>
                  </a:lnTo>
                  <a:lnTo>
                    <a:pt x="2166" y="0"/>
                  </a:lnTo>
                  <a:lnTo>
                    <a:pt x="2167" y="0"/>
                  </a:lnTo>
                  <a:lnTo>
                    <a:pt x="2167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169" y="0"/>
                  </a:lnTo>
                  <a:lnTo>
                    <a:pt x="2169" y="0"/>
                  </a:lnTo>
                  <a:lnTo>
                    <a:pt x="2170" y="0"/>
                  </a:lnTo>
                  <a:lnTo>
                    <a:pt x="2170" y="0"/>
                  </a:lnTo>
                  <a:lnTo>
                    <a:pt x="2171" y="0"/>
                  </a:lnTo>
                  <a:lnTo>
                    <a:pt x="2171" y="0"/>
                  </a:lnTo>
                  <a:lnTo>
                    <a:pt x="2171" y="0"/>
                  </a:lnTo>
                  <a:lnTo>
                    <a:pt x="2172" y="0"/>
                  </a:lnTo>
                  <a:lnTo>
                    <a:pt x="2172" y="0"/>
                  </a:lnTo>
                  <a:lnTo>
                    <a:pt x="2173" y="0"/>
                  </a:lnTo>
                  <a:lnTo>
                    <a:pt x="2173" y="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2175" y="0"/>
                  </a:lnTo>
                  <a:lnTo>
                    <a:pt x="2175" y="0"/>
                  </a:lnTo>
                  <a:lnTo>
                    <a:pt x="2175" y="0"/>
                  </a:lnTo>
                  <a:lnTo>
                    <a:pt x="2176" y="0"/>
                  </a:lnTo>
                  <a:lnTo>
                    <a:pt x="2176" y="0"/>
                  </a:lnTo>
                  <a:lnTo>
                    <a:pt x="2177" y="0"/>
                  </a:lnTo>
                  <a:lnTo>
                    <a:pt x="2177" y="0"/>
                  </a:lnTo>
                  <a:lnTo>
                    <a:pt x="2177" y="0"/>
                  </a:lnTo>
                  <a:lnTo>
                    <a:pt x="2178" y="0"/>
                  </a:lnTo>
                  <a:lnTo>
                    <a:pt x="2178" y="0"/>
                  </a:lnTo>
                  <a:lnTo>
                    <a:pt x="2179" y="0"/>
                  </a:lnTo>
                  <a:lnTo>
                    <a:pt x="2179" y="0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2181" y="0"/>
                  </a:lnTo>
                  <a:lnTo>
                    <a:pt x="2181" y="0"/>
                  </a:lnTo>
                  <a:lnTo>
                    <a:pt x="2182" y="0"/>
                  </a:lnTo>
                  <a:lnTo>
                    <a:pt x="2182" y="0"/>
                  </a:lnTo>
                  <a:lnTo>
                    <a:pt x="2183" y="0"/>
                  </a:lnTo>
                  <a:lnTo>
                    <a:pt x="2183" y="0"/>
                  </a:lnTo>
                  <a:lnTo>
                    <a:pt x="2184" y="0"/>
                  </a:lnTo>
                  <a:lnTo>
                    <a:pt x="2184" y="0"/>
                  </a:lnTo>
                  <a:lnTo>
                    <a:pt x="2185" y="0"/>
                  </a:lnTo>
                  <a:lnTo>
                    <a:pt x="2185" y="0"/>
                  </a:lnTo>
                  <a:lnTo>
                    <a:pt x="2186" y="0"/>
                  </a:lnTo>
                  <a:lnTo>
                    <a:pt x="2186" y="0"/>
                  </a:lnTo>
                  <a:lnTo>
                    <a:pt x="2186" y="0"/>
                  </a:lnTo>
                  <a:lnTo>
                    <a:pt x="2187" y="0"/>
                  </a:lnTo>
                  <a:lnTo>
                    <a:pt x="2187" y="0"/>
                  </a:lnTo>
                  <a:lnTo>
                    <a:pt x="2188" y="0"/>
                  </a:lnTo>
                  <a:lnTo>
                    <a:pt x="2188" y="0"/>
                  </a:lnTo>
                  <a:lnTo>
                    <a:pt x="2189" y="0"/>
                  </a:lnTo>
                  <a:lnTo>
                    <a:pt x="2189" y="0"/>
                  </a:lnTo>
                  <a:lnTo>
                    <a:pt x="2189" y="0"/>
                  </a:lnTo>
                  <a:lnTo>
                    <a:pt x="2190" y="0"/>
                  </a:lnTo>
                  <a:lnTo>
                    <a:pt x="2190" y="0"/>
                  </a:lnTo>
                  <a:lnTo>
                    <a:pt x="2191" y="0"/>
                  </a:lnTo>
                  <a:lnTo>
                    <a:pt x="2191" y="0"/>
                  </a:lnTo>
                  <a:lnTo>
                    <a:pt x="2192" y="0"/>
                  </a:lnTo>
                  <a:lnTo>
                    <a:pt x="2192" y="0"/>
                  </a:lnTo>
                  <a:lnTo>
                    <a:pt x="2193" y="0"/>
                  </a:lnTo>
                  <a:lnTo>
                    <a:pt x="2193" y="0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96" y="0"/>
                  </a:lnTo>
                  <a:lnTo>
                    <a:pt x="2196" y="0"/>
                  </a:lnTo>
                  <a:lnTo>
                    <a:pt x="2197" y="0"/>
                  </a:lnTo>
                  <a:lnTo>
                    <a:pt x="2197" y="0"/>
                  </a:lnTo>
                  <a:lnTo>
                    <a:pt x="2197" y="0"/>
                  </a:lnTo>
                  <a:lnTo>
                    <a:pt x="2198" y="0"/>
                  </a:lnTo>
                  <a:lnTo>
                    <a:pt x="2198" y="0"/>
                  </a:lnTo>
                  <a:lnTo>
                    <a:pt x="2199" y="0"/>
                  </a:lnTo>
                  <a:lnTo>
                    <a:pt x="2199" y="0"/>
                  </a:lnTo>
                  <a:lnTo>
                    <a:pt x="2199" y="0"/>
                  </a:lnTo>
                  <a:lnTo>
                    <a:pt x="2200" y="0"/>
                  </a:lnTo>
                  <a:lnTo>
                    <a:pt x="2200" y="0"/>
                  </a:lnTo>
                  <a:lnTo>
                    <a:pt x="2201" y="0"/>
                  </a:lnTo>
                  <a:lnTo>
                    <a:pt x="2201" y="0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2203" y="0"/>
                  </a:lnTo>
                  <a:lnTo>
                    <a:pt x="2203" y="0"/>
                  </a:lnTo>
                  <a:lnTo>
                    <a:pt x="2203" y="0"/>
                  </a:lnTo>
                  <a:lnTo>
                    <a:pt x="2204" y="0"/>
                  </a:lnTo>
                  <a:lnTo>
                    <a:pt x="2204" y="0"/>
                  </a:lnTo>
                  <a:lnTo>
                    <a:pt x="2205" y="0"/>
                  </a:lnTo>
                  <a:lnTo>
                    <a:pt x="2205" y="0"/>
                  </a:lnTo>
                  <a:lnTo>
                    <a:pt x="2206" y="0"/>
                  </a:lnTo>
                  <a:lnTo>
                    <a:pt x="2206" y="0"/>
                  </a:lnTo>
                  <a:lnTo>
                    <a:pt x="2207" y="0"/>
                  </a:lnTo>
                  <a:lnTo>
                    <a:pt x="2207" y="0"/>
                  </a:lnTo>
                  <a:lnTo>
                    <a:pt x="2208" y="0"/>
                  </a:lnTo>
                  <a:lnTo>
                    <a:pt x="2208" y="0"/>
                  </a:lnTo>
                  <a:lnTo>
                    <a:pt x="2208" y="0"/>
                  </a:lnTo>
                  <a:lnTo>
                    <a:pt x="2209" y="0"/>
                  </a:lnTo>
                  <a:lnTo>
                    <a:pt x="2209" y="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" name="Freeform 169">
              <a:extLst>
                <a:ext uri="{FF2B5EF4-FFF2-40B4-BE49-F238E27FC236}">
                  <a16:creationId xmlns:a16="http://schemas.microsoft.com/office/drawing/2014/main" id="{8052DA3D-5676-4ECA-AC54-23B56FDF2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864"/>
              <a:ext cx="1063" cy="2540"/>
            </a:xfrm>
            <a:custGeom>
              <a:avLst/>
              <a:gdLst>
                <a:gd name="T0" fmla="*/ 17 w 1063"/>
                <a:gd name="T1" fmla="*/ 2473 h 2540"/>
                <a:gd name="T2" fmla="*/ 33 w 1063"/>
                <a:gd name="T3" fmla="*/ 2409 h 2540"/>
                <a:gd name="T4" fmla="*/ 50 w 1063"/>
                <a:gd name="T5" fmla="*/ 2350 h 2540"/>
                <a:gd name="T6" fmla="*/ 67 w 1063"/>
                <a:gd name="T7" fmla="*/ 2294 h 2540"/>
                <a:gd name="T8" fmla="*/ 84 w 1063"/>
                <a:gd name="T9" fmla="*/ 2243 h 2540"/>
                <a:gd name="T10" fmla="*/ 101 w 1063"/>
                <a:gd name="T11" fmla="*/ 2194 h 2540"/>
                <a:gd name="T12" fmla="*/ 117 w 1063"/>
                <a:gd name="T13" fmla="*/ 2148 h 2540"/>
                <a:gd name="T14" fmla="*/ 134 w 1063"/>
                <a:gd name="T15" fmla="*/ 2104 h 2540"/>
                <a:gd name="T16" fmla="*/ 151 w 1063"/>
                <a:gd name="T17" fmla="*/ 2061 h 2540"/>
                <a:gd name="T18" fmla="*/ 168 w 1063"/>
                <a:gd name="T19" fmla="*/ 2021 h 2540"/>
                <a:gd name="T20" fmla="*/ 185 w 1063"/>
                <a:gd name="T21" fmla="*/ 1982 h 2540"/>
                <a:gd name="T22" fmla="*/ 201 w 1063"/>
                <a:gd name="T23" fmla="*/ 1944 h 2540"/>
                <a:gd name="T24" fmla="*/ 218 w 1063"/>
                <a:gd name="T25" fmla="*/ 1907 h 2540"/>
                <a:gd name="T26" fmla="*/ 235 w 1063"/>
                <a:gd name="T27" fmla="*/ 1871 h 2540"/>
                <a:gd name="T28" fmla="*/ 252 w 1063"/>
                <a:gd name="T29" fmla="*/ 1837 h 2540"/>
                <a:gd name="T30" fmla="*/ 268 w 1063"/>
                <a:gd name="T31" fmla="*/ 1802 h 2540"/>
                <a:gd name="T32" fmla="*/ 285 w 1063"/>
                <a:gd name="T33" fmla="*/ 1769 h 2540"/>
                <a:gd name="T34" fmla="*/ 302 w 1063"/>
                <a:gd name="T35" fmla="*/ 1736 h 2540"/>
                <a:gd name="T36" fmla="*/ 319 w 1063"/>
                <a:gd name="T37" fmla="*/ 1703 h 2540"/>
                <a:gd name="T38" fmla="*/ 336 w 1063"/>
                <a:gd name="T39" fmla="*/ 1671 h 2540"/>
                <a:gd name="T40" fmla="*/ 352 w 1063"/>
                <a:gd name="T41" fmla="*/ 1639 h 2540"/>
                <a:gd name="T42" fmla="*/ 369 w 1063"/>
                <a:gd name="T43" fmla="*/ 1607 h 2540"/>
                <a:gd name="T44" fmla="*/ 386 w 1063"/>
                <a:gd name="T45" fmla="*/ 1575 h 2540"/>
                <a:gd name="T46" fmla="*/ 403 w 1063"/>
                <a:gd name="T47" fmla="*/ 1543 h 2540"/>
                <a:gd name="T48" fmla="*/ 420 w 1063"/>
                <a:gd name="T49" fmla="*/ 1511 h 2540"/>
                <a:gd name="T50" fmla="*/ 436 w 1063"/>
                <a:gd name="T51" fmla="*/ 1479 h 2540"/>
                <a:gd name="T52" fmla="*/ 453 w 1063"/>
                <a:gd name="T53" fmla="*/ 1447 h 2540"/>
                <a:gd name="T54" fmla="*/ 470 w 1063"/>
                <a:gd name="T55" fmla="*/ 1415 h 2540"/>
                <a:gd name="T56" fmla="*/ 487 w 1063"/>
                <a:gd name="T57" fmla="*/ 1382 h 2540"/>
                <a:gd name="T58" fmla="*/ 504 w 1063"/>
                <a:gd name="T59" fmla="*/ 1349 h 2540"/>
                <a:gd name="T60" fmla="*/ 520 w 1063"/>
                <a:gd name="T61" fmla="*/ 1314 h 2540"/>
                <a:gd name="T62" fmla="*/ 537 w 1063"/>
                <a:gd name="T63" fmla="*/ 1280 h 2540"/>
                <a:gd name="T64" fmla="*/ 554 w 1063"/>
                <a:gd name="T65" fmla="*/ 1245 h 2540"/>
                <a:gd name="T66" fmla="*/ 571 w 1063"/>
                <a:gd name="T67" fmla="*/ 1208 h 2540"/>
                <a:gd name="T68" fmla="*/ 588 w 1063"/>
                <a:gd name="T69" fmla="*/ 1170 h 2540"/>
                <a:gd name="T70" fmla="*/ 604 w 1063"/>
                <a:gd name="T71" fmla="*/ 1131 h 2540"/>
                <a:gd name="T72" fmla="*/ 621 w 1063"/>
                <a:gd name="T73" fmla="*/ 1091 h 2540"/>
                <a:gd name="T74" fmla="*/ 638 w 1063"/>
                <a:gd name="T75" fmla="*/ 1048 h 2540"/>
                <a:gd name="T76" fmla="*/ 655 w 1063"/>
                <a:gd name="T77" fmla="*/ 1004 h 2540"/>
                <a:gd name="T78" fmla="*/ 672 w 1063"/>
                <a:gd name="T79" fmla="*/ 956 h 2540"/>
                <a:gd name="T80" fmla="*/ 688 w 1063"/>
                <a:gd name="T81" fmla="*/ 905 h 2540"/>
                <a:gd name="T82" fmla="*/ 705 w 1063"/>
                <a:gd name="T83" fmla="*/ 851 h 2540"/>
                <a:gd name="T84" fmla="*/ 722 w 1063"/>
                <a:gd name="T85" fmla="*/ 791 h 2540"/>
                <a:gd name="T86" fmla="*/ 739 w 1063"/>
                <a:gd name="T87" fmla="*/ 725 h 2540"/>
                <a:gd name="T88" fmla="*/ 755 w 1063"/>
                <a:gd name="T89" fmla="*/ 652 h 2540"/>
                <a:gd name="T90" fmla="*/ 772 w 1063"/>
                <a:gd name="T91" fmla="*/ 568 h 2540"/>
                <a:gd name="T92" fmla="*/ 789 w 1063"/>
                <a:gd name="T93" fmla="*/ 470 h 2540"/>
                <a:gd name="T94" fmla="*/ 806 w 1063"/>
                <a:gd name="T95" fmla="*/ 352 h 2540"/>
                <a:gd name="T96" fmla="*/ 823 w 1063"/>
                <a:gd name="T97" fmla="*/ 210 h 2540"/>
                <a:gd name="T98" fmla="*/ 839 w 1063"/>
                <a:gd name="T99" fmla="*/ 63 h 2540"/>
                <a:gd name="T100" fmla="*/ 856 w 1063"/>
                <a:gd name="T101" fmla="*/ 2 h 2540"/>
                <a:gd name="T102" fmla="*/ 873 w 1063"/>
                <a:gd name="T103" fmla="*/ 0 h 2540"/>
                <a:gd name="T104" fmla="*/ 890 w 1063"/>
                <a:gd name="T105" fmla="*/ 0 h 2540"/>
                <a:gd name="T106" fmla="*/ 907 w 1063"/>
                <a:gd name="T107" fmla="*/ 1 h 2540"/>
                <a:gd name="T108" fmla="*/ 923 w 1063"/>
                <a:gd name="T109" fmla="*/ 115 h 2540"/>
                <a:gd name="T110" fmla="*/ 940 w 1063"/>
                <a:gd name="T111" fmla="*/ 378 h 2540"/>
                <a:gd name="T112" fmla="*/ 957 w 1063"/>
                <a:gd name="T113" fmla="*/ 613 h 2540"/>
                <a:gd name="T114" fmla="*/ 974 w 1063"/>
                <a:gd name="T115" fmla="*/ 823 h 2540"/>
                <a:gd name="T116" fmla="*/ 991 w 1063"/>
                <a:gd name="T117" fmla="*/ 1026 h 2540"/>
                <a:gd name="T118" fmla="*/ 1007 w 1063"/>
                <a:gd name="T119" fmla="*/ 1237 h 2540"/>
                <a:gd name="T120" fmla="*/ 1024 w 1063"/>
                <a:gd name="T121" fmla="*/ 1477 h 2540"/>
                <a:gd name="T122" fmla="*/ 1041 w 1063"/>
                <a:gd name="T123" fmla="*/ 1782 h 2540"/>
                <a:gd name="T124" fmla="*/ 1058 w 1063"/>
                <a:gd name="T125" fmla="*/ 2265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63" h="2540">
                  <a:moveTo>
                    <a:pt x="0" y="2540"/>
                  </a:moveTo>
                  <a:lnTo>
                    <a:pt x="1" y="2539"/>
                  </a:lnTo>
                  <a:lnTo>
                    <a:pt x="1" y="2538"/>
                  </a:lnTo>
                  <a:lnTo>
                    <a:pt x="1" y="2536"/>
                  </a:lnTo>
                  <a:lnTo>
                    <a:pt x="2" y="2534"/>
                  </a:lnTo>
                  <a:lnTo>
                    <a:pt x="2" y="2532"/>
                  </a:lnTo>
                  <a:lnTo>
                    <a:pt x="3" y="2530"/>
                  </a:lnTo>
                  <a:lnTo>
                    <a:pt x="3" y="2528"/>
                  </a:lnTo>
                  <a:lnTo>
                    <a:pt x="4" y="2526"/>
                  </a:lnTo>
                  <a:lnTo>
                    <a:pt x="4" y="2524"/>
                  </a:lnTo>
                  <a:lnTo>
                    <a:pt x="4" y="2522"/>
                  </a:lnTo>
                  <a:lnTo>
                    <a:pt x="5" y="2520"/>
                  </a:lnTo>
                  <a:lnTo>
                    <a:pt x="5" y="2519"/>
                  </a:lnTo>
                  <a:lnTo>
                    <a:pt x="6" y="2517"/>
                  </a:lnTo>
                  <a:lnTo>
                    <a:pt x="6" y="2515"/>
                  </a:lnTo>
                  <a:lnTo>
                    <a:pt x="7" y="2513"/>
                  </a:lnTo>
                  <a:lnTo>
                    <a:pt x="7" y="2511"/>
                  </a:lnTo>
                  <a:lnTo>
                    <a:pt x="8" y="2509"/>
                  </a:lnTo>
                  <a:lnTo>
                    <a:pt x="8" y="2508"/>
                  </a:lnTo>
                  <a:lnTo>
                    <a:pt x="9" y="2506"/>
                  </a:lnTo>
                  <a:lnTo>
                    <a:pt x="9" y="2504"/>
                  </a:lnTo>
                  <a:lnTo>
                    <a:pt x="9" y="2502"/>
                  </a:lnTo>
                  <a:lnTo>
                    <a:pt x="10" y="2500"/>
                  </a:lnTo>
                  <a:lnTo>
                    <a:pt x="10" y="2498"/>
                  </a:lnTo>
                  <a:lnTo>
                    <a:pt x="11" y="2496"/>
                  </a:lnTo>
                  <a:lnTo>
                    <a:pt x="11" y="2495"/>
                  </a:lnTo>
                  <a:lnTo>
                    <a:pt x="12" y="2493"/>
                  </a:lnTo>
                  <a:lnTo>
                    <a:pt x="12" y="2491"/>
                  </a:lnTo>
                  <a:lnTo>
                    <a:pt x="12" y="2489"/>
                  </a:lnTo>
                  <a:lnTo>
                    <a:pt x="13" y="2487"/>
                  </a:lnTo>
                  <a:lnTo>
                    <a:pt x="13" y="2486"/>
                  </a:lnTo>
                  <a:lnTo>
                    <a:pt x="14" y="2484"/>
                  </a:lnTo>
                  <a:lnTo>
                    <a:pt x="14" y="2482"/>
                  </a:lnTo>
                  <a:lnTo>
                    <a:pt x="15" y="2480"/>
                  </a:lnTo>
                  <a:lnTo>
                    <a:pt x="15" y="2478"/>
                  </a:lnTo>
                  <a:lnTo>
                    <a:pt x="16" y="2477"/>
                  </a:lnTo>
                  <a:lnTo>
                    <a:pt x="16" y="2475"/>
                  </a:lnTo>
                  <a:lnTo>
                    <a:pt x="17" y="2473"/>
                  </a:lnTo>
                  <a:lnTo>
                    <a:pt x="17" y="2471"/>
                  </a:lnTo>
                  <a:lnTo>
                    <a:pt x="18" y="2470"/>
                  </a:lnTo>
                  <a:lnTo>
                    <a:pt x="18" y="2468"/>
                  </a:lnTo>
                  <a:lnTo>
                    <a:pt x="18" y="2466"/>
                  </a:lnTo>
                  <a:lnTo>
                    <a:pt x="19" y="2464"/>
                  </a:lnTo>
                  <a:lnTo>
                    <a:pt x="19" y="2463"/>
                  </a:lnTo>
                  <a:lnTo>
                    <a:pt x="20" y="2461"/>
                  </a:lnTo>
                  <a:lnTo>
                    <a:pt x="20" y="2459"/>
                  </a:lnTo>
                  <a:lnTo>
                    <a:pt x="21" y="2457"/>
                  </a:lnTo>
                  <a:lnTo>
                    <a:pt x="21" y="2456"/>
                  </a:lnTo>
                  <a:lnTo>
                    <a:pt x="21" y="2454"/>
                  </a:lnTo>
                  <a:lnTo>
                    <a:pt x="22" y="2452"/>
                  </a:lnTo>
                  <a:lnTo>
                    <a:pt x="22" y="2450"/>
                  </a:lnTo>
                  <a:lnTo>
                    <a:pt x="23" y="2449"/>
                  </a:lnTo>
                  <a:lnTo>
                    <a:pt x="23" y="2447"/>
                  </a:lnTo>
                  <a:lnTo>
                    <a:pt x="23" y="2445"/>
                  </a:lnTo>
                  <a:lnTo>
                    <a:pt x="24" y="2444"/>
                  </a:lnTo>
                  <a:lnTo>
                    <a:pt x="24" y="2442"/>
                  </a:lnTo>
                  <a:lnTo>
                    <a:pt x="25" y="2440"/>
                  </a:lnTo>
                  <a:lnTo>
                    <a:pt x="25" y="2439"/>
                  </a:lnTo>
                  <a:lnTo>
                    <a:pt x="26" y="2437"/>
                  </a:lnTo>
                  <a:lnTo>
                    <a:pt x="26" y="2435"/>
                  </a:lnTo>
                  <a:lnTo>
                    <a:pt x="27" y="2434"/>
                  </a:lnTo>
                  <a:lnTo>
                    <a:pt x="27" y="2432"/>
                  </a:lnTo>
                  <a:lnTo>
                    <a:pt x="28" y="2430"/>
                  </a:lnTo>
                  <a:lnTo>
                    <a:pt x="28" y="2429"/>
                  </a:lnTo>
                  <a:lnTo>
                    <a:pt x="28" y="2427"/>
                  </a:lnTo>
                  <a:lnTo>
                    <a:pt x="29" y="2425"/>
                  </a:lnTo>
                  <a:lnTo>
                    <a:pt x="29" y="2424"/>
                  </a:lnTo>
                  <a:lnTo>
                    <a:pt x="30" y="2422"/>
                  </a:lnTo>
                  <a:lnTo>
                    <a:pt x="30" y="2420"/>
                  </a:lnTo>
                  <a:lnTo>
                    <a:pt x="31" y="2419"/>
                  </a:lnTo>
                  <a:lnTo>
                    <a:pt x="31" y="2417"/>
                  </a:lnTo>
                  <a:lnTo>
                    <a:pt x="32" y="2416"/>
                  </a:lnTo>
                  <a:lnTo>
                    <a:pt x="32" y="2414"/>
                  </a:lnTo>
                  <a:lnTo>
                    <a:pt x="32" y="2412"/>
                  </a:lnTo>
                  <a:lnTo>
                    <a:pt x="33" y="2410"/>
                  </a:lnTo>
                  <a:lnTo>
                    <a:pt x="33" y="2409"/>
                  </a:lnTo>
                  <a:lnTo>
                    <a:pt x="34" y="2407"/>
                  </a:lnTo>
                  <a:lnTo>
                    <a:pt x="34" y="2406"/>
                  </a:lnTo>
                  <a:lnTo>
                    <a:pt x="34" y="2404"/>
                  </a:lnTo>
                  <a:lnTo>
                    <a:pt x="35" y="2403"/>
                  </a:lnTo>
                  <a:lnTo>
                    <a:pt x="36" y="2401"/>
                  </a:lnTo>
                  <a:lnTo>
                    <a:pt x="36" y="2399"/>
                  </a:lnTo>
                  <a:lnTo>
                    <a:pt x="37" y="2398"/>
                  </a:lnTo>
                  <a:lnTo>
                    <a:pt x="37" y="2396"/>
                  </a:lnTo>
                  <a:lnTo>
                    <a:pt x="37" y="2395"/>
                  </a:lnTo>
                  <a:lnTo>
                    <a:pt x="38" y="2393"/>
                  </a:lnTo>
                  <a:lnTo>
                    <a:pt x="38" y="2391"/>
                  </a:lnTo>
                  <a:lnTo>
                    <a:pt x="39" y="2390"/>
                  </a:lnTo>
                  <a:lnTo>
                    <a:pt x="39" y="2388"/>
                  </a:lnTo>
                  <a:lnTo>
                    <a:pt x="40" y="2386"/>
                  </a:lnTo>
                  <a:lnTo>
                    <a:pt x="40" y="2385"/>
                  </a:lnTo>
                  <a:lnTo>
                    <a:pt x="40" y="2383"/>
                  </a:lnTo>
                  <a:lnTo>
                    <a:pt x="41" y="2382"/>
                  </a:lnTo>
                  <a:lnTo>
                    <a:pt x="41" y="2380"/>
                  </a:lnTo>
                  <a:lnTo>
                    <a:pt x="42" y="2379"/>
                  </a:lnTo>
                  <a:lnTo>
                    <a:pt x="42" y="2377"/>
                  </a:lnTo>
                  <a:lnTo>
                    <a:pt x="43" y="2376"/>
                  </a:lnTo>
                  <a:lnTo>
                    <a:pt x="43" y="2374"/>
                  </a:lnTo>
                  <a:lnTo>
                    <a:pt x="43" y="2373"/>
                  </a:lnTo>
                  <a:lnTo>
                    <a:pt x="44" y="2371"/>
                  </a:lnTo>
                  <a:lnTo>
                    <a:pt x="44" y="2370"/>
                  </a:lnTo>
                  <a:lnTo>
                    <a:pt x="45" y="2368"/>
                  </a:lnTo>
                  <a:lnTo>
                    <a:pt x="45" y="2366"/>
                  </a:lnTo>
                  <a:lnTo>
                    <a:pt x="46" y="2365"/>
                  </a:lnTo>
                  <a:lnTo>
                    <a:pt x="46" y="2363"/>
                  </a:lnTo>
                  <a:lnTo>
                    <a:pt x="46" y="2362"/>
                  </a:lnTo>
                  <a:lnTo>
                    <a:pt x="47" y="2360"/>
                  </a:lnTo>
                  <a:lnTo>
                    <a:pt x="47" y="2359"/>
                  </a:lnTo>
                  <a:lnTo>
                    <a:pt x="48" y="2357"/>
                  </a:lnTo>
                  <a:lnTo>
                    <a:pt x="48" y="2356"/>
                  </a:lnTo>
                  <a:lnTo>
                    <a:pt x="49" y="2354"/>
                  </a:lnTo>
                  <a:lnTo>
                    <a:pt x="49" y="2353"/>
                  </a:lnTo>
                  <a:lnTo>
                    <a:pt x="50" y="2351"/>
                  </a:lnTo>
                  <a:lnTo>
                    <a:pt x="50" y="2350"/>
                  </a:lnTo>
                  <a:lnTo>
                    <a:pt x="51" y="2348"/>
                  </a:lnTo>
                  <a:lnTo>
                    <a:pt x="51" y="2346"/>
                  </a:lnTo>
                  <a:lnTo>
                    <a:pt x="51" y="2345"/>
                  </a:lnTo>
                  <a:lnTo>
                    <a:pt x="52" y="2344"/>
                  </a:lnTo>
                  <a:lnTo>
                    <a:pt x="52" y="2342"/>
                  </a:lnTo>
                  <a:lnTo>
                    <a:pt x="53" y="2341"/>
                  </a:lnTo>
                  <a:lnTo>
                    <a:pt x="53" y="2339"/>
                  </a:lnTo>
                  <a:lnTo>
                    <a:pt x="54" y="2338"/>
                  </a:lnTo>
                  <a:lnTo>
                    <a:pt x="54" y="2336"/>
                  </a:lnTo>
                  <a:lnTo>
                    <a:pt x="54" y="2335"/>
                  </a:lnTo>
                  <a:lnTo>
                    <a:pt x="55" y="2333"/>
                  </a:lnTo>
                  <a:lnTo>
                    <a:pt x="55" y="2332"/>
                  </a:lnTo>
                  <a:lnTo>
                    <a:pt x="56" y="2330"/>
                  </a:lnTo>
                  <a:lnTo>
                    <a:pt x="56" y="2329"/>
                  </a:lnTo>
                  <a:lnTo>
                    <a:pt x="57" y="2328"/>
                  </a:lnTo>
                  <a:lnTo>
                    <a:pt x="57" y="2326"/>
                  </a:lnTo>
                  <a:lnTo>
                    <a:pt x="58" y="2325"/>
                  </a:lnTo>
                  <a:lnTo>
                    <a:pt x="58" y="2323"/>
                  </a:lnTo>
                  <a:lnTo>
                    <a:pt x="59" y="2321"/>
                  </a:lnTo>
                  <a:lnTo>
                    <a:pt x="59" y="2320"/>
                  </a:lnTo>
                  <a:lnTo>
                    <a:pt x="60" y="2319"/>
                  </a:lnTo>
                  <a:lnTo>
                    <a:pt x="60" y="2317"/>
                  </a:lnTo>
                  <a:lnTo>
                    <a:pt x="60" y="2316"/>
                  </a:lnTo>
                  <a:lnTo>
                    <a:pt x="61" y="2314"/>
                  </a:lnTo>
                  <a:lnTo>
                    <a:pt x="61" y="2313"/>
                  </a:lnTo>
                  <a:lnTo>
                    <a:pt x="62" y="2311"/>
                  </a:lnTo>
                  <a:lnTo>
                    <a:pt x="62" y="2310"/>
                  </a:lnTo>
                  <a:lnTo>
                    <a:pt x="62" y="2309"/>
                  </a:lnTo>
                  <a:lnTo>
                    <a:pt x="63" y="2307"/>
                  </a:lnTo>
                  <a:lnTo>
                    <a:pt x="63" y="2306"/>
                  </a:lnTo>
                  <a:lnTo>
                    <a:pt x="64" y="2304"/>
                  </a:lnTo>
                  <a:lnTo>
                    <a:pt x="64" y="2303"/>
                  </a:lnTo>
                  <a:lnTo>
                    <a:pt x="65" y="2301"/>
                  </a:lnTo>
                  <a:lnTo>
                    <a:pt x="65" y="2300"/>
                  </a:lnTo>
                  <a:lnTo>
                    <a:pt x="65" y="2299"/>
                  </a:lnTo>
                  <a:lnTo>
                    <a:pt x="66" y="2297"/>
                  </a:lnTo>
                  <a:lnTo>
                    <a:pt x="66" y="2296"/>
                  </a:lnTo>
                  <a:lnTo>
                    <a:pt x="67" y="2294"/>
                  </a:lnTo>
                  <a:lnTo>
                    <a:pt x="67" y="2293"/>
                  </a:lnTo>
                  <a:lnTo>
                    <a:pt x="68" y="2292"/>
                  </a:lnTo>
                  <a:lnTo>
                    <a:pt x="68" y="2290"/>
                  </a:lnTo>
                  <a:lnTo>
                    <a:pt x="69" y="2289"/>
                  </a:lnTo>
                  <a:lnTo>
                    <a:pt x="69" y="2287"/>
                  </a:lnTo>
                  <a:lnTo>
                    <a:pt x="70" y="2286"/>
                  </a:lnTo>
                  <a:lnTo>
                    <a:pt x="70" y="2285"/>
                  </a:lnTo>
                  <a:lnTo>
                    <a:pt x="70" y="2283"/>
                  </a:lnTo>
                  <a:lnTo>
                    <a:pt x="71" y="2282"/>
                  </a:lnTo>
                  <a:lnTo>
                    <a:pt x="71" y="2281"/>
                  </a:lnTo>
                  <a:lnTo>
                    <a:pt x="72" y="2279"/>
                  </a:lnTo>
                  <a:lnTo>
                    <a:pt x="72" y="2278"/>
                  </a:lnTo>
                  <a:lnTo>
                    <a:pt x="73" y="2276"/>
                  </a:lnTo>
                  <a:lnTo>
                    <a:pt x="73" y="2275"/>
                  </a:lnTo>
                  <a:lnTo>
                    <a:pt x="74" y="2274"/>
                  </a:lnTo>
                  <a:lnTo>
                    <a:pt x="74" y="2272"/>
                  </a:lnTo>
                  <a:lnTo>
                    <a:pt x="74" y="2271"/>
                  </a:lnTo>
                  <a:lnTo>
                    <a:pt x="75" y="2269"/>
                  </a:lnTo>
                  <a:lnTo>
                    <a:pt x="75" y="2268"/>
                  </a:lnTo>
                  <a:lnTo>
                    <a:pt x="76" y="2267"/>
                  </a:lnTo>
                  <a:lnTo>
                    <a:pt x="76" y="2265"/>
                  </a:lnTo>
                  <a:lnTo>
                    <a:pt x="76" y="2264"/>
                  </a:lnTo>
                  <a:lnTo>
                    <a:pt x="77" y="2263"/>
                  </a:lnTo>
                  <a:lnTo>
                    <a:pt x="77" y="2261"/>
                  </a:lnTo>
                  <a:lnTo>
                    <a:pt x="78" y="2260"/>
                  </a:lnTo>
                  <a:lnTo>
                    <a:pt x="79" y="2259"/>
                  </a:lnTo>
                  <a:lnTo>
                    <a:pt x="79" y="2257"/>
                  </a:lnTo>
                  <a:lnTo>
                    <a:pt x="79" y="2256"/>
                  </a:lnTo>
                  <a:lnTo>
                    <a:pt x="80" y="2254"/>
                  </a:lnTo>
                  <a:lnTo>
                    <a:pt x="80" y="2253"/>
                  </a:lnTo>
                  <a:lnTo>
                    <a:pt x="81" y="2252"/>
                  </a:lnTo>
                  <a:lnTo>
                    <a:pt x="81" y="2251"/>
                  </a:lnTo>
                  <a:lnTo>
                    <a:pt x="82" y="2249"/>
                  </a:lnTo>
                  <a:lnTo>
                    <a:pt x="82" y="2248"/>
                  </a:lnTo>
                  <a:lnTo>
                    <a:pt x="82" y="2247"/>
                  </a:lnTo>
                  <a:lnTo>
                    <a:pt x="83" y="2245"/>
                  </a:lnTo>
                  <a:lnTo>
                    <a:pt x="83" y="2244"/>
                  </a:lnTo>
                  <a:lnTo>
                    <a:pt x="84" y="2243"/>
                  </a:lnTo>
                  <a:lnTo>
                    <a:pt x="84" y="2241"/>
                  </a:lnTo>
                  <a:lnTo>
                    <a:pt x="85" y="2240"/>
                  </a:lnTo>
                  <a:lnTo>
                    <a:pt x="85" y="2239"/>
                  </a:lnTo>
                  <a:lnTo>
                    <a:pt x="85" y="2237"/>
                  </a:lnTo>
                  <a:lnTo>
                    <a:pt x="86" y="2236"/>
                  </a:lnTo>
                  <a:lnTo>
                    <a:pt x="86" y="2235"/>
                  </a:lnTo>
                  <a:lnTo>
                    <a:pt x="87" y="2233"/>
                  </a:lnTo>
                  <a:lnTo>
                    <a:pt x="87" y="2232"/>
                  </a:lnTo>
                  <a:lnTo>
                    <a:pt x="88" y="2231"/>
                  </a:lnTo>
                  <a:lnTo>
                    <a:pt x="88" y="2229"/>
                  </a:lnTo>
                  <a:lnTo>
                    <a:pt x="88" y="2228"/>
                  </a:lnTo>
                  <a:lnTo>
                    <a:pt x="89" y="2227"/>
                  </a:lnTo>
                  <a:lnTo>
                    <a:pt x="89" y="2226"/>
                  </a:lnTo>
                  <a:lnTo>
                    <a:pt x="90" y="2224"/>
                  </a:lnTo>
                  <a:lnTo>
                    <a:pt x="90" y="2223"/>
                  </a:lnTo>
                  <a:lnTo>
                    <a:pt x="91" y="2222"/>
                  </a:lnTo>
                  <a:lnTo>
                    <a:pt x="91" y="2221"/>
                  </a:lnTo>
                  <a:lnTo>
                    <a:pt x="92" y="2219"/>
                  </a:lnTo>
                  <a:lnTo>
                    <a:pt x="92" y="2218"/>
                  </a:lnTo>
                  <a:lnTo>
                    <a:pt x="93" y="2217"/>
                  </a:lnTo>
                  <a:lnTo>
                    <a:pt x="93" y="2215"/>
                  </a:lnTo>
                  <a:lnTo>
                    <a:pt x="93" y="2214"/>
                  </a:lnTo>
                  <a:lnTo>
                    <a:pt x="94" y="2213"/>
                  </a:lnTo>
                  <a:lnTo>
                    <a:pt x="94" y="2211"/>
                  </a:lnTo>
                  <a:lnTo>
                    <a:pt x="95" y="2210"/>
                  </a:lnTo>
                  <a:lnTo>
                    <a:pt x="95" y="2209"/>
                  </a:lnTo>
                  <a:lnTo>
                    <a:pt x="96" y="2208"/>
                  </a:lnTo>
                  <a:lnTo>
                    <a:pt x="96" y="2206"/>
                  </a:lnTo>
                  <a:lnTo>
                    <a:pt x="96" y="2205"/>
                  </a:lnTo>
                  <a:lnTo>
                    <a:pt x="97" y="2204"/>
                  </a:lnTo>
                  <a:lnTo>
                    <a:pt x="97" y="2203"/>
                  </a:lnTo>
                  <a:lnTo>
                    <a:pt x="98" y="2201"/>
                  </a:lnTo>
                  <a:lnTo>
                    <a:pt x="98" y="2200"/>
                  </a:lnTo>
                  <a:lnTo>
                    <a:pt x="98" y="2199"/>
                  </a:lnTo>
                  <a:lnTo>
                    <a:pt x="99" y="2198"/>
                  </a:lnTo>
                  <a:lnTo>
                    <a:pt x="100" y="2196"/>
                  </a:lnTo>
                  <a:lnTo>
                    <a:pt x="100" y="2195"/>
                  </a:lnTo>
                  <a:lnTo>
                    <a:pt x="101" y="2194"/>
                  </a:lnTo>
                  <a:lnTo>
                    <a:pt x="101" y="2193"/>
                  </a:lnTo>
                  <a:lnTo>
                    <a:pt x="102" y="2191"/>
                  </a:lnTo>
                  <a:lnTo>
                    <a:pt x="102" y="2190"/>
                  </a:lnTo>
                  <a:lnTo>
                    <a:pt x="102" y="2189"/>
                  </a:lnTo>
                  <a:lnTo>
                    <a:pt x="103" y="2187"/>
                  </a:lnTo>
                  <a:lnTo>
                    <a:pt x="103" y="2186"/>
                  </a:lnTo>
                  <a:lnTo>
                    <a:pt x="104" y="2185"/>
                  </a:lnTo>
                  <a:lnTo>
                    <a:pt x="104" y="2184"/>
                  </a:lnTo>
                  <a:lnTo>
                    <a:pt x="104" y="2183"/>
                  </a:lnTo>
                  <a:lnTo>
                    <a:pt x="105" y="2181"/>
                  </a:lnTo>
                  <a:lnTo>
                    <a:pt x="105" y="2180"/>
                  </a:lnTo>
                  <a:lnTo>
                    <a:pt x="106" y="2179"/>
                  </a:lnTo>
                  <a:lnTo>
                    <a:pt x="106" y="2178"/>
                  </a:lnTo>
                  <a:lnTo>
                    <a:pt x="107" y="2177"/>
                  </a:lnTo>
                  <a:lnTo>
                    <a:pt x="107" y="2175"/>
                  </a:lnTo>
                  <a:lnTo>
                    <a:pt x="107" y="2174"/>
                  </a:lnTo>
                  <a:lnTo>
                    <a:pt x="108" y="2173"/>
                  </a:lnTo>
                  <a:lnTo>
                    <a:pt x="108" y="2172"/>
                  </a:lnTo>
                  <a:lnTo>
                    <a:pt x="109" y="2171"/>
                  </a:lnTo>
                  <a:lnTo>
                    <a:pt x="109" y="2169"/>
                  </a:lnTo>
                  <a:lnTo>
                    <a:pt x="110" y="2168"/>
                  </a:lnTo>
                  <a:lnTo>
                    <a:pt x="110" y="2167"/>
                  </a:lnTo>
                  <a:lnTo>
                    <a:pt x="111" y="2165"/>
                  </a:lnTo>
                  <a:lnTo>
                    <a:pt x="111" y="2164"/>
                  </a:lnTo>
                  <a:lnTo>
                    <a:pt x="112" y="2163"/>
                  </a:lnTo>
                  <a:lnTo>
                    <a:pt x="112" y="2162"/>
                  </a:lnTo>
                  <a:lnTo>
                    <a:pt x="112" y="2161"/>
                  </a:lnTo>
                  <a:lnTo>
                    <a:pt x="113" y="2160"/>
                  </a:lnTo>
                  <a:lnTo>
                    <a:pt x="113" y="2158"/>
                  </a:lnTo>
                  <a:lnTo>
                    <a:pt x="114" y="2157"/>
                  </a:lnTo>
                  <a:lnTo>
                    <a:pt x="114" y="2156"/>
                  </a:lnTo>
                  <a:lnTo>
                    <a:pt x="115" y="2155"/>
                  </a:lnTo>
                  <a:lnTo>
                    <a:pt x="115" y="2154"/>
                  </a:lnTo>
                  <a:lnTo>
                    <a:pt x="115" y="2152"/>
                  </a:lnTo>
                  <a:lnTo>
                    <a:pt x="116" y="2151"/>
                  </a:lnTo>
                  <a:lnTo>
                    <a:pt x="116" y="2150"/>
                  </a:lnTo>
                  <a:lnTo>
                    <a:pt x="117" y="2149"/>
                  </a:lnTo>
                  <a:lnTo>
                    <a:pt x="117" y="2148"/>
                  </a:lnTo>
                  <a:lnTo>
                    <a:pt x="118" y="2147"/>
                  </a:lnTo>
                  <a:lnTo>
                    <a:pt x="118" y="2145"/>
                  </a:lnTo>
                  <a:lnTo>
                    <a:pt x="118" y="2144"/>
                  </a:lnTo>
                  <a:lnTo>
                    <a:pt x="119" y="2143"/>
                  </a:lnTo>
                  <a:lnTo>
                    <a:pt x="119" y="2142"/>
                  </a:lnTo>
                  <a:lnTo>
                    <a:pt x="120" y="2140"/>
                  </a:lnTo>
                  <a:lnTo>
                    <a:pt x="121" y="2139"/>
                  </a:lnTo>
                  <a:lnTo>
                    <a:pt x="121" y="2138"/>
                  </a:lnTo>
                  <a:lnTo>
                    <a:pt x="121" y="2137"/>
                  </a:lnTo>
                  <a:lnTo>
                    <a:pt x="122" y="2136"/>
                  </a:lnTo>
                  <a:lnTo>
                    <a:pt x="122" y="2135"/>
                  </a:lnTo>
                  <a:lnTo>
                    <a:pt x="123" y="2133"/>
                  </a:lnTo>
                  <a:lnTo>
                    <a:pt x="123" y="2132"/>
                  </a:lnTo>
                  <a:lnTo>
                    <a:pt x="124" y="2131"/>
                  </a:lnTo>
                  <a:lnTo>
                    <a:pt x="124" y="2130"/>
                  </a:lnTo>
                  <a:lnTo>
                    <a:pt x="124" y="2129"/>
                  </a:lnTo>
                  <a:lnTo>
                    <a:pt x="125" y="2128"/>
                  </a:lnTo>
                  <a:lnTo>
                    <a:pt x="125" y="2126"/>
                  </a:lnTo>
                  <a:lnTo>
                    <a:pt x="126" y="2125"/>
                  </a:lnTo>
                  <a:lnTo>
                    <a:pt x="126" y="2124"/>
                  </a:lnTo>
                  <a:lnTo>
                    <a:pt x="126" y="2123"/>
                  </a:lnTo>
                  <a:lnTo>
                    <a:pt x="127" y="2122"/>
                  </a:lnTo>
                  <a:lnTo>
                    <a:pt x="127" y="2121"/>
                  </a:lnTo>
                  <a:lnTo>
                    <a:pt x="128" y="2119"/>
                  </a:lnTo>
                  <a:lnTo>
                    <a:pt x="128" y="2118"/>
                  </a:lnTo>
                  <a:lnTo>
                    <a:pt x="129" y="2117"/>
                  </a:lnTo>
                  <a:lnTo>
                    <a:pt x="129" y="2116"/>
                  </a:lnTo>
                  <a:lnTo>
                    <a:pt x="130" y="2115"/>
                  </a:lnTo>
                  <a:lnTo>
                    <a:pt x="130" y="2114"/>
                  </a:lnTo>
                  <a:lnTo>
                    <a:pt x="131" y="2113"/>
                  </a:lnTo>
                  <a:lnTo>
                    <a:pt x="131" y="2112"/>
                  </a:lnTo>
                  <a:lnTo>
                    <a:pt x="131" y="2110"/>
                  </a:lnTo>
                  <a:lnTo>
                    <a:pt x="132" y="2109"/>
                  </a:lnTo>
                  <a:lnTo>
                    <a:pt x="132" y="2108"/>
                  </a:lnTo>
                  <a:lnTo>
                    <a:pt x="133" y="2107"/>
                  </a:lnTo>
                  <a:lnTo>
                    <a:pt x="133" y="2106"/>
                  </a:lnTo>
                  <a:lnTo>
                    <a:pt x="134" y="2105"/>
                  </a:lnTo>
                  <a:lnTo>
                    <a:pt x="134" y="2104"/>
                  </a:lnTo>
                  <a:lnTo>
                    <a:pt x="135" y="2103"/>
                  </a:lnTo>
                  <a:lnTo>
                    <a:pt x="135" y="2101"/>
                  </a:lnTo>
                  <a:lnTo>
                    <a:pt x="135" y="2100"/>
                  </a:lnTo>
                  <a:lnTo>
                    <a:pt x="136" y="2099"/>
                  </a:lnTo>
                  <a:lnTo>
                    <a:pt x="136" y="2098"/>
                  </a:lnTo>
                  <a:lnTo>
                    <a:pt x="137" y="2097"/>
                  </a:lnTo>
                  <a:lnTo>
                    <a:pt x="137" y="2096"/>
                  </a:lnTo>
                  <a:lnTo>
                    <a:pt x="138" y="2094"/>
                  </a:lnTo>
                  <a:lnTo>
                    <a:pt x="138" y="2093"/>
                  </a:lnTo>
                  <a:lnTo>
                    <a:pt x="138" y="2092"/>
                  </a:lnTo>
                  <a:lnTo>
                    <a:pt x="139" y="2091"/>
                  </a:lnTo>
                  <a:lnTo>
                    <a:pt x="139" y="2090"/>
                  </a:lnTo>
                  <a:lnTo>
                    <a:pt x="140" y="2089"/>
                  </a:lnTo>
                  <a:lnTo>
                    <a:pt x="140" y="2088"/>
                  </a:lnTo>
                  <a:lnTo>
                    <a:pt x="140" y="2087"/>
                  </a:lnTo>
                  <a:lnTo>
                    <a:pt x="141" y="2086"/>
                  </a:lnTo>
                  <a:lnTo>
                    <a:pt x="142" y="2084"/>
                  </a:lnTo>
                  <a:lnTo>
                    <a:pt x="142" y="2083"/>
                  </a:lnTo>
                  <a:lnTo>
                    <a:pt x="143" y="2082"/>
                  </a:lnTo>
                  <a:lnTo>
                    <a:pt x="143" y="2081"/>
                  </a:lnTo>
                  <a:lnTo>
                    <a:pt x="143" y="2080"/>
                  </a:lnTo>
                  <a:lnTo>
                    <a:pt x="144" y="2079"/>
                  </a:lnTo>
                  <a:lnTo>
                    <a:pt x="144" y="2078"/>
                  </a:lnTo>
                  <a:lnTo>
                    <a:pt x="145" y="2077"/>
                  </a:lnTo>
                  <a:lnTo>
                    <a:pt x="145" y="2075"/>
                  </a:lnTo>
                  <a:lnTo>
                    <a:pt x="146" y="2074"/>
                  </a:lnTo>
                  <a:lnTo>
                    <a:pt x="146" y="2073"/>
                  </a:lnTo>
                  <a:lnTo>
                    <a:pt x="146" y="2072"/>
                  </a:lnTo>
                  <a:lnTo>
                    <a:pt x="147" y="2071"/>
                  </a:lnTo>
                  <a:lnTo>
                    <a:pt x="147" y="2070"/>
                  </a:lnTo>
                  <a:lnTo>
                    <a:pt x="148" y="2069"/>
                  </a:lnTo>
                  <a:lnTo>
                    <a:pt x="148" y="2068"/>
                  </a:lnTo>
                  <a:lnTo>
                    <a:pt x="149" y="2067"/>
                  </a:lnTo>
                  <a:lnTo>
                    <a:pt x="149" y="2066"/>
                  </a:lnTo>
                  <a:lnTo>
                    <a:pt x="149" y="2065"/>
                  </a:lnTo>
                  <a:lnTo>
                    <a:pt x="150" y="2064"/>
                  </a:lnTo>
                  <a:lnTo>
                    <a:pt x="150" y="2062"/>
                  </a:lnTo>
                  <a:lnTo>
                    <a:pt x="151" y="2061"/>
                  </a:lnTo>
                  <a:lnTo>
                    <a:pt x="151" y="2060"/>
                  </a:lnTo>
                  <a:lnTo>
                    <a:pt x="152" y="2059"/>
                  </a:lnTo>
                  <a:lnTo>
                    <a:pt x="152" y="2058"/>
                  </a:lnTo>
                  <a:lnTo>
                    <a:pt x="153" y="2057"/>
                  </a:lnTo>
                  <a:lnTo>
                    <a:pt x="153" y="2056"/>
                  </a:lnTo>
                  <a:lnTo>
                    <a:pt x="154" y="2055"/>
                  </a:lnTo>
                  <a:lnTo>
                    <a:pt x="154" y="2054"/>
                  </a:lnTo>
                  <a:lnTo>
                    <a:pt x="154" y="2053"/>
                  </a:lnTo>
                  <a:lnTo>
                    <a:pt x="155" y="2052"/>
                  </a:lnTo>
                  <a:lnTo>
                    <a:pt x="155" y="2050"/>
                  </a:lnTo>
                  <a:lnTo>
                    <a:pt x="156" y="2049"/>
                  </a:lnTo>
                  <a:lnTo>
                    <a:pt x="156" y="2048"/>
                  </a:lnTo>
                  <a:lnTo>
                    <a:pt x="157" y="2047"/>
                  </a:lnTo>
                  <a:lnTo>
                    <a:pt x="157" y="2046"/>
                  </a:lnTo>
                  <a:lnTo>
                    <a:pt x="157" y="2045"/>
                  </a:lnTo>
                  <a:lnTo>
                    <a:pt x="158" y="2044"/>
                  </a:lnTo>
                  <a:lnTo>
                    <a:pt x="158" y="2043"/>
                  </a:lnTo>
                  <a:lnTo>
                    <a:pt x="159" y="2042"/>
                  </a:lnTo>
                  <a:lnTo>
                    <a:pt x="159" y="2041"/>
                  </a:lnTo>
                  <a:lnTo>
                    <a:pt x="160" y="2040"/>
                  </a:lnTo>
                  <a:lnTo>
                    <a:pt x="160" y="2039"/>
                  </a:lnTo>
                  <a:lnTo>
                    <a:pt x="160" y="2038"/>
                  </a:lnTo>
                  <a:lnTo>
                    <a:pt x="161" y="2037"/>
                  </a:lnTo>
                  <a:lnTo>
                    <a:pt x="161" y="2036"/>
                  </a:lnTo>
                  <a:lnTo>
                    <a:pt x="162" y="2035"/>
                  </a:lnTo>
                  <a:lnTo>
                    <a:pt x="162" y="2034"/>
                  </a:lnTo>
                  <a:lnTo>
                    <a:pt x="163" y="2032"/>
                  </a:lnTo>
                  <a:lnTo>
                    <a:pt x="163" y="2031"/>
                  </a:lnTo>
                  <a:lnTo>
                    <a:pt x="164" y="2030"/>
                  </a:lnTo>
                  <a:lnTo>
                    <a:pt x="164" y="2029"/>
                  </a:lnTo>
                  <a:lnTo>
                    <a:pt x="165" y="2028"/>
                  </a:lnTo>
                  <a:lnTo>
                    <a:pt x="165" y="2027"/>
                  </a:lnTo>
                  <a:lnTo>
                    <a:pt x="166" y="2026"/>
                  </a:lnTo>
                  <a:lnTo>
                    <a:pt x="166" y="2025"/>
                  </a:lnTo>
                  <a:lnTo>
                    <a:pt x="166" y="2024"/>
                  </a:lnTo>
                  <a:lnTo>
                    <a:pt x="167" y="2023"/>
                  </a:lnTo>
                  <a:lnTo>
                    <a:pt x="167" y="2022"/>
                  </a:lnTo>
                  <a:lnTo>
                    <a:pt x="168" y="2021"/>
                  </a:lnTo>
                  <a:lnTo>
                    <a:pt x="168" y="2020"/>
                  </a:lnTo>
                  <a:lnTo>
                    <a:pt x="168" y="2019"/>
                  </a:lnTo>
                  <a:lnTo>
                    <a:pt x="169" y="2018"/>
                  </a:lnTo>
                  <a:lnTo>
                    <a:pt x="169" y="2017"/>
                  </a:lnTo>
                  <a:lnTo>
                    <a:pt x="170" y="2016"/>
                  </a:lnTo>
                  <a:lnTo>
                    <a:pt x="170" y="2015"/>
                  </a:lnTo>
                  <a:lnTo>
                    <a:pt x="171" y="2014"/>
                  </a:lnTo>
                  <a:lnTo>
                    <a:pt x="171" y="2013"/>
                  </a:lnTo>
                  <a:lnTo>
                    <a:pt x="172" y="2012"/>
                  </a:lnTo>
                  <a:lnTo>
                    <a:pt x="172" y="2011"/>
                  </a:lnTo>
                  <a:lnTo>
                    <a:pt x="173" y="2009"/>
                  </a:lnTo>
                  <a:lnTo>
                    <a:pt x="173" y="2008"/>
                  </a:lnTo>
                  <a:lnTo>
                    <a:pt x="173" y="2007"/>
                  </a:lnTo>
                  <a:lnTo>
                    <a:pt x="174" y="2006"/>
                  </a:lnTo>
                  <a:lnTo>
                    <a:pt x="174" y="2005"/>
                  </a:lnTo>
                  <a:lnTo>
                    <a:pt x="175" y="2004"/>
                  </a:lnTo>
                  <a:lnTo>
                    <a:pt x="175" y="2003"/>
                  </a:lnTo>
                  <a:lnTo>
                    <a:pt x="176" y="2002"/>
                  </a:lnTo>
                  <a:lnTo>
                    <a:pt x="176" y="2001"/>
                  </a:lnTo>
                  <a:lnTo>
                    <a:pt x="177" y="2000"/>
                  </a:lnTo>
                  <a:lnTo>
                    <a:pt x="177" y="1999"/>
                  </a:lnTo>
                  <a:lnTo>
                    <a:pt x="177" y="1998"/>
                  </a:lnTo>
                  <a:lnTo>
                    <a:pt x="178" y="1997"/>
                  </a:lnTo>
                  <a:lnTo>
                    <a:pt x="178" y="1996"/>
                  </a:lnTo>
                  <a:lnTo>
                    <a:pt x="179" y="1995"/>
                  </a:lnTo>
                  <a:lnTo>
                    <a:pt x="179" y="1994"/>
                  </a:lnTo>
                  <a:lnTo>
                    <a:pt x="179" y="1993"/>
                  </a:lnTo>
                  <a:lnTo>
                    <a:pt x="180" y="1992"/>
                  </a:lnTo>
                  <a:lnTo>
                    <a:pt x="180" y="1991"/>
                  </a:lnTo>
                  <a:lnTo>
                    <a:pt x="181" y="1990"/>
                  </a:lnTo>
                  <a:lnTo>
                    <a:pt x="181" y="1989"/>
                  </a:lnTo>
                  <a:lnTo>
                    <a:pt x="182" y="1988"/>
                  </a:lnTo>
                  <a:lnTo>
                    <a:pt x="182" y="1987"/>
                  </a:lnTo>
                  <a:lnTo>
                    <a:pt x="182" y="1986"/>
                  </a:lnTo>
                  <a:lnTo>
                    <a:pt x="183" y="1985"/>
                  </a:lnTo>
                  <a:lnTo>
                    <a:pt x="183" y="1984"/>
                  </a:lnTo>
                  <a:lnTo>
                    <a:pt x="184" y="1983"/>
                  </a:lnTo>
                  <a:lnTo>
                    <a:pt x="185" y="1982"/>
                  </a:lnTo>
                  <a:lnTo>
                    <a:pt x="185" y="1981"/>
                  </a:lnTo>
                  <a:lnTo>
                    <a:pt x="185" y="1980"/>
                  </a:lnTo>
                  <a:lnTo>
                    <a:pt x="186" y="1979"/>
                  </a:lnTo>
                  <a:lnTo>
                    <a:pt x="186" y="1978"/>
                  </a:lnTo>
                  <a:lnTo>
                    <a:pt x="187" y="1977"/>
                  </a:lnTo>
                  <a:lnTo>
                    <a:pt x="187" y="1976"/>
                  </a:lnTo>
                  <a:lnTo>
                    <a:pt x="188" y="1975"/>
                  </a:lnTo>
                  <a:lnTo>
                    <a:pt x="188" y="1974"/>
                  </a:lnTo>
                  <a:lnTo>
                    <a:pt x="188" y="1973"/>
                  </a:lnTo>
                  <a:lnTo>
                    <a:pt x="189" y="1972"/>
                  </a:lnTo>
                  <a:lnTo>
                    <a:pt x="189" y="1971"/>
                  </a:lnTo>
                  <a:lnTo>
                    <a:pt x="190" y="1970"/>
                  </a:lnTo>
                  <a:lnTo>
                    <a:pt x="190" y="1969"/>
                  </a:lnTo>
                  <a:lnTo>
                    <a:pt x="191" y="1968"/>
                  </a:lnTo>
                  <a:lnTo>
                    <a:pt x="191" y="1967"/>
                  </a:lnTo>
                  <a:lnTo>
                    <a:pt x="191" y="1966"/>
                  </a:lnTo>
                  <a:lnTo>
                    <a:pt x="192" y="1965"/>
                  </a:lnTo>
                  <a:lnTo>
                    <a:pt x="192" y="1964"/>
                  </a:lnTo>
                  <a:lnTo>
                    <a:pt x="193" y="1963"/>
                  </a:lnTo>
                  <a:lnTo>
                    <a:pt x="193" y="1962"/>
                  </a:lnTo>
                  <a:lnTo>
                    <a:pt x="194" y="1961"/>
                  </a:lnTo>
                  <a:lnTo>
                    <a:pt x="194" y="1960"/>
                  </a:lnTo>
                  <a:lnTo>
                    <a:pt x="195" y="1959"/>
                  </a:lnTo>
                  <a:lnTo>
                    <a:pt x="195" y="1958"/>
                  </a:lnTo>
                  <a:lnTo>
                    <a:pt x="196" y="1957"/>
                  </a:lnTo>
                  <a:lnTo>
                    <a:pt x="196" y="1956"/>
                  </a:lnTo>
                  <a:lnTo>
                    <a:pt x="196" y="1955"/>
                  </a:lnTo>
                  <a:lnTo>
                    <a:pt x="197" y="1954"/>
                  </a:lnTo>
                  <a:lnTo>
                    <a:pt x="197" y="1953"/>
                  </a:lnTo>
                  <a:lnTo>
                    <a:pt x="198" y="1952"/>
                  </a:lnTo>
                  <a:lnTo>
                    <a:pt x="198" y="1951"/>
                  </a:lnTo>
                  <a:lnTo>
                    <a:pt x="199" y="1950"/>
                  </a:lnTo>
                  <a:lnTo>
                    <a:pt x="199" y="1949"/>
                  </a:lnTo>
                  <a:lnTo>
                    <a:pt x="199" y="1948"/>
                  </a:lnTo>
                  <a:lnTo>
                    <a:pt x="200" y="1947"/>
                  </a:lnTo>
                  <a:lnTo>
                    <a:pt x="200" y="1946"/>
                  </a:lnTo>
                  <a:lnTo>
                    <a:pt x="201" y="1945"/>
                  </a:lnTo>
                  <a:lnTo>
                    <a:pt x="201" y="1944"/>
                  </a:lnTo>
                  <a:lnTo>
                    <a:pt x="202" y="1943"/>
                  </a:lnTo>
                  <a:lnTo>
                    <a:pt x="202" y="1942"/>
                  </a:lnTo>
                  <a:lnTo>
                    <a:pt x="202" y="1941"/>
                  </a:lnTo>
                  <a:lnTo>
                    <a:pt x="203" y="1940"/>
                  </a:lnTo>
                  <a:lnTo>
                    <a:pt x="203" y="1939"/>
                  </a:lnTo>
                  <a:lnTo>
                    <a:pt x="204" y="1938"/>
                  </a:lnTo>
                  <a:lnTo>
                    <a:pt x="204" y="1937"/>
                  </a:lnTo>
                  <a:lnTo>
                    <a:pt x="205" y="1936"/>
                  </a:lnTo>
                  <a:lnTo>
                    <a:pt x="205" y="1935"/>
                  </a:lnTo>
                  <a:lnTo>
                    <a:pt x="206" y="1934"/>
                  </a:lnTo>
                  <a:lnTo>
                    <a:pt x="206" y="1933"/>
                  </a:lnTo>
                  <a:lnTo>
                    <a:pt x="207" y="1932"/>
                  </a:lnTo>
                  <a:lnTo>
                    <a:pt x="207" y="1931"/>
                  </a:lnTo>
                  <a:lnTo>
                    <a:pt x="207" y="1930"/>
                  </a:lnTo>
                  <a:lnTo>
                    <a:pt x="208" y="1929"/>
                  </a:lnTo>
                  <a:lnTo>
                    <a:pt x="208" y="1928"/>
                  </a:lnTo>
                  <a:lnTo>
                    <a:pt x="209" y="1927"/>
                  </a:lnTo>
                  <a:lnTo>
                    <a:pt x="209" y="1927"/>
                  </a:lnTo>
                  <a:lnTo>
                    <a:pt x="210" y="1925"/>
                  </a:lnTo>
                  <a:lnTo>
                    <a:pt x="210" y="1925"/>
                  </a:lnTo>
                  <a:lnTo>
                    <a:pt x="210" y="1924"/>
                  </a:lnTo>
                  <a:lnTo>
                    <a:pt x="211" y="1923"/>
                  </a:lnTo>
                  <a:lnTo>
                    <a:pt x="211" y="1922"/>
                  </a:lnTo>
                  <a:lnTo>
                    <a:pt x="212" y="1921"/>
                  </a:lnTo>
                  <a:lnTo>
                    <a:pt x="212" y="1920"/>
                  </a:lnTo>
                  <a:lnTo>
                    <a:pt x="213" y="1919"/>
                  </a:lnTo>
                  <a:lnTo>
                    <a:pt x="213" y="1918"/>
                  </a:lnTo>
                  <a:lnTo>
                    <a:pt x="214" y="1917"/>
                  </a:lnTo>
                  <a:lnTo>
                    <a:pt x="214" y="1916"/>
                  </a:lnTo>
                  <a:lnTo>
                    <a:pt x="215" y="1915"/>
                  </a:lnTo>
                  <a:lnTo>
                    <a:pt x="215" y="1914"/>
                  </a:lnTo>
                  <a:lnTo>
                    <a:pt x="215" y="1913"/>
                  </a:lnTo>
                  <a:lnTo>
                    <a:pt x="216" y="1912"/>
                  </a:lnTo>
                  <a:lnTo>
                    <a:pt x="216" y="1911"/>
                  </a:lnTo>
                  <a:lnTo>
                    <a:pt x="217" y="1910"/>
                  </a:lnTo>
                  <a:lnTo>
                    <a:pt x="217" y="1909"/>
                  </a:lnTo>
                  <a:lnTo>
                    <a:pt x="218" y="1908"/>
                  </a:lnTo>
                  <a:lnTo>
                    <a:pt x="218" y="1907"/>
                  </a:lnTo>
                  <a:lnTo>
                    <a:pt x="219" y="1906"/>
                  </a:lnTo>
                  <a:lnTo>
                    <a:pt x="219" y="1905"/>
                  </a:lnTo>
                  <a:lnTo>
                    <a:pt x="219" y="1904"/>
                  </a:lnTo>
                  <a:lnTo>
                    <a:pt x="220" y="1903"/>
                  </a:lnTo>
                  <a:lnTo>
                    <a:pt x="220" y="1903"/>
                  </a:lnTo>
                  <a:lnTo>
                    <a:pt x="221" y="1902"/>
                  </a:lnTo>
                  <a:lnTo>
                    <a:pt x="221" y="1901"/>
                  </a:lnTo>
                  <a:lnTo>
                    <a:pt x="221" y="1900"/>
                  </a:lnTo>
                  <a:lnTo>
                    <a:pt x="222" y="1899"/>
                  </a:lnTo>
                  <a:lnTo>
                    <a:pt x="222" y="1898"/>
                  </a:lnTo>
                  <a:lnTo>
                    <a:pt x="223" y="1897"/>
                  </a:lnTo>
                  <a:lnTo>
                    <a:pt x="223" y="1896"/>
                  </a:lnTo>
                  <a:lnTo>
                    <a:pt x="224" y="1895"/>
                  </a:lnTo>
                  <a:lnTo>
                    <a:pt x="224" y="1894"/>
                  </a:lnTo>
                  <a:lnTo>
                    <a:pt x="224" y="1893"/>
                  </a:lnTo>
                  <a:lnTo>
                    <a:pt x="225" y="1892"/>
                  </a:lnTo>
                  <a:lnTo>
                    <a:pt x="225" y="1891"/>
                  </a:lnTo>
                  <a:lnTo>
                    <a:pt x="226" y="1890"/>
                  </a:lnTo>
                  <a:lnTo>
                    <a:pt x="227" y="1889"/>
                  </a:lnTo>
                  <a:lnTo>
                    <a:pt x="227" y="1888"/>
                  </a:lnTo>
                  <a:lnTo>
                    <a:pt x="227" y="1887"/>
                  </a:lnTo>
                  <a:lnTo>
                    <a:pt x="228" y="1886"/>
                  </a:lnTo>
                  <a:lnTo>
                    <a:pt x="228" y="1886"/>
                  </a:lnTo>
                  <a:lnTo>
                    <a:pt x="229" y="1885"/>
                  </a:lnTo>
                  <a:lnTo>
                    <a:pt x="229" y="1884"/>
                  </a:lnTo>
                  <a:lnTo>
                    <a:pt x="230" y="1883"/>
                  </a:lnTo>
                  <a:lnTo>
                    <a:pt x="230" y="1882"/>
                  </a:lnTo>
                  <a:lnTo>
                    <a:pt x="230" y="1881"/>
                  </a:lnTo>
                  <a:lnTo>
                    <a:pt x="231" y="1880"/>
                  </a:lnTo>
                  <a:lnTo>
                    <a:pt x="231" y="1879"/>
                  </a:lnTo>
                  <a:lnTo>
                    <a:pt x="232" y="1878"/>
                  </a:lnTo>
                  <a:lnTo>
                    <a:pt x="232" y="1877"/>
                  </a:lnTo>
                  <a:lnTo>
                    <a:pt x="233" y="1876"/>
                  </a:lnTo>
                  <a:lnTo>
                    <a:pt x="233" y="1875"/>
                  </a:lnTo>
                  <a:lnTo>
                    <a:pt x="233" y="1874"/>
                  </a:lnTo>
                  <a:lnTo>
                    <a:pt x="234" y="1873"/>
                  </a:lnTo>
                  <a:lnTo>
                    <a:pt x="234" y="1872"/>
                  </a:lnTo>
                  <a:lnTo>
                    <a:pt x="235" y="1871"/>
                  </a:lnTo>
                  <a:lnTo>
                    <a:pt x="235" y="1870"/>
                  </a:lnTo>
                  <a:lnTo>
                    <a:pt x="236" y="1870"/>
                  </a:lnTo>
                  <a:lnTo>
                    <a:pt x="236" y="1869"/>
                  </a:lnTo>
                  <a:lnTo>
                    <a:pt x="237" y="1868"/>
                  </a:lnTo>
                  <a:lnTo>
                    <a:pt x="237" y="1867"/>
                  </a:lnTo>
                  <a:lnTo>
                    <a:pt x="238" y="1866"/>
                  </a:lnTo>
                  <a:lnTo>
                    <a:pt x="238" y="1865"/>
                  </a:lnTo>
                  <a:lnTo>
                    <a:pt x="238" y="1864"/>
                  </a:lnTo>
                  <a:lnTo>
                    <a:pt x="239" y="1863"/>
                  </a:lnTo>
                  <a:lnTo>
                    <a:pt x="239" y="1862"/>
                  </a:lnTo>
                  <a:lnTo>
                    <a:pt x="240" y="1861"/>
                  </a:lnTo>
                  <a:lnTo>
                    <a:pt x="240" y="1860"/>
                  </a:lnTo>
                  <a:lnTo>
                    <a:pt x="241" y="1860"/>
                  </a:lnTo>
                  <a:lnTo>
                    <a:pt x="241" y="1859"/>
                  </a:lnTo>
                  <a:lnTo>
                    <a:pt x="241" y="1858"/>
                  </a:lnTo>
                  <a:lnTo>
                    <a:pt x="242" y="1857"/>
                  </a:lnTo>
                  <a:lnTo>
                    <a:pt x="242" y="1856"/>
                  </a:lnTo>
                  <a:lnTo>
                    <a:pt x="243" y="1855"/>
                  </a:lnTo>
                  <a:lnTo>
                    <a:pt x="243" y="1854"/>
                  </a:lnTo>
                  <a:lnTo>
                    <a:pt x="243" y="1853"/>
                  </a:lnTo>
                  <a:lnTo>
                    <a:pt x="244" y="1852"/>
                  </a:lnTo>
                  <a:lnTo>
                    <a:pt x="244" y="1851"/>
                  </a:lnTo>
                  <a:lnTo>
                    <a:pt x="245" y="1850"/>
                  </a:lnTo>
                  <a:lnTo>
                    <a:pt x="245" y="1849"/>
                  </a:lnTo>
                  <a:lnTo>
                    <a:pt x="246" y="1848"/>
                  </a:lnTo>
                  <a:lnTo>
                    <a:pt x="246" y="1847"/>
                  </a:lnTo>
                  <a:lnTo>
                    <a:pt x="247" y="1847"/>
                  </a:lnTo>
                  <a:lnTo>
                    <a:pt x="247" y="1846"/>
                  </a:lnTo>
                  <a:lnTo>
                    <a:pt x="248" y="1845"/>
                  </a:lnTo>
                  <a:lnTo>
                    <a:pt x="248" y="1844"/>
                  </a:lnTo>
                  <a:lnTo>
                    <a:pt x="249" y="1843"/>
                  </a:lnTo>
                  <a:lnTo>
                    <a:pt x="249" y="1842"/>
                  </a:lnTo>
                  <a:lnTo>
                    <a:pt x="249" y="1841"/>
                  </a:lnTo>
                  <a:lnTo>
                    <a:pt x="250" y="1840"/>
                  </a:lnTo>
                  <a:lnTo>
                    <a:pt x="250" y="1839"/>
                  </a:lnTo>
                  <a:lnTo>
                    <a:pt x="251" y="1838"/>
                  </a:lnTo>
                  <a:lnTo>
                    <a:pt x="251" y="1837"/>
                  </a:lnTo>
                  <a:lnTo>
                    <a:pt x="252" y="1837"/>
                  </a:lnTo>
                  <a:lnTo>
                    <a:pt x="252" y="1836"/>
                  </a:lnTo>
                  <a:lnTo>
                    <a:pt x="252" y="1835"/>
                  </a:lnTo>
                  <a:lnTo>
                    <a:pt x="253" y="1834"/>
                  </a:lnTo>
                  <a:lnTo>
                    <a:pt x="253" y="1833"/>
                  </a:lnTo>
                  <a:lnTo>
                    <a:pt x="254" y="1832"/>
                  </a:lnTo>
                  <a:lnTo>
                    <a:pt x="254" y="1831"/>
                  </a:lnTo>
                  <a:lnTo>
                    <a:pt x="255" y="1830"/>
                  </a:lnTo>
                  <a:lnTo>
                    <a:pt x="255" y="1829"/>
                  </a:lnTo>
                  <a:lnTo>
                    <a:pt x="256" y="1828"/>
                  </a:lnTo>
                  <a:lnTo>
                    <a:pt x="256" y="1827"/>
                  </a:lnTo>
                  <a:lnTo>
                    <a:pt x="257" y="1827"/>
                  </a:lnTo>
                  <a:lnTo>
                    <a:pt x="257" y="1826"/>
                  </a:lnTo>
                  <a:lnTo>
                    <a:pt x="257" y="1825"/>
                  </a:lnTo>
                  <a:lnTo>
                    <a:pt x="258" y="1824"/>
                  </a:lnTo>
                  <a:lnTo>
                    <a:pt x="258" y="1823"/>
                  </a:lnTo>
                  <a:lnTo>
                    <a:pt x="259" y="1822"/>
                  </a:lnTo>
                  <a:lnTo>
                    <a:pt x="259" y="1821"/>
                  </a:lnTo>
                  <a:lnTo>
                    <a:pt x="260" y="1820"/>
                  </a:lnTo>
                  <a:lnTo>
                    <a:pt x="260" y="1819"/>
                  </a:lnTo>
                  <a:lnTo>
                    <a:pt x="260" y="1818"/>
                  </a:lnTo>
                  <a:lnTo>
                    <a:pt x="261" y="1818"/>
                  </a:lnTo>
                  <a:lnTo>
                    <a:pt x="261" y="1817"/>
                  </a:lnTo>
                  <a:lnTo>
                    <a:pt x="262" y="1816"/>
                  </a:lnTo>
                  <a:lnTo>
                    <a:pt x="262" y="1815"/>
                  </a:lnTo>
                  <a:lnTo>
                    <a:pt x="263" y="1814"/>
                  </a:lnTo>
                  <a:lnTo>
                    <a:pt x="263" y="1813"/>
                  </a:lnTo>
                  <a:lnTo>
                    <a:pt x="263" y="1812"/>
                  </a:lnTo>
                  <a:lnTo>
                    <a:pt x="264" y="1811"/>
                  </a:lnTo>
                  <a:lnTo>
                    <a:pt x="264" y="1810"/>
                  </a:lnTo>
                  <a:lnTo>
                    <a:pt x="265" y="1810"/>
                  </a:lnTo>
                  <a:lnTo>
                    <a:pt x="265" y="1809"/>
                  </a:lnTo>
                  <a:lnTo>
                    <a:pt x="266" y="1808"/>
                  </a:lnTo>
                  <a:lnTo>
                    <a:pt x="266" y="1807"/>
                  </a:lnTo>
                  <a:lnTo>
                    <a:pt x="266" y="1806"/>
                  </a:lnTo>
                  <a:lnTo>
                    <a:pt x="267" y="1805"/>
                  </a:lnTo>
                  <a:lnTo>
                    <a:pt x="267" y="1804"/>
                  </a:lnTo>
                  <a:lnTo>
                    <a:pt x="268" y="1803"/>
                  </a:lnTo>
                  <a:lnTo>
                    <a:pt x="268" y="1802"/>
                  </a:lnTo>
                  <a:lnTo>
                    <a:pt x="269" y="1801"/>
                  </a:lnTo>
                  <a:lnTo>
                    <a:pt x="269" y="1801"/>
                  </a:lnTo>
                  <a:lnTo>
                    <a:pt x="270" y="1800"/>
                  </a:lnTo>
                  <a:lnTo>
                    <a:pt x="270" y="1799"/>
                  </a:lnTo>
                  <a:lnTo>
                    <a:pt x="271" y="1798"/>
                  </a:lnTo>
                  <a:lnTo>
                    <a:pt x="271" y="1797"/>
                  </a:lnTo>
                  <a:lnTo>
                    <a:pt x="271" y="1796"/>
                  </a:lnTo>
                  <a:lnTo>
                    <a:pt x="272" y="1795"/>
                  </a:lnTo>
                  <a:lnTo>
                    <a:pt x="272" y="1794"/>
                  </a:lnTo>
                  <a:lnTo>
                    <a:pt x="273" y="1793"/>
                  </a:lnTo>
                  <a:lnTo>
                    <a:pt x="273" y="1793"/>
                  </a:lnTo>
                  <a:lnTo>
                    <a:pt x="274" y="1792"/>
                  </a:lnTo>
                  <a:lnTo>
                    <a:pt x="274" y="1791"/>
                  </a:lnTo>
                  <a:lnTo>
                    <a:pt x="275" y="1790"/>
                  </a:lnTo>
                  <a:lnTo>
                    <a:pt x="275" y="1789"/>
                  </a:lnTo>
                  <a:lnTo>
                    <a:pt x="276" y="1788"/>
                  </a:lnTo>
                  <a:lnTo>
                    <a:pt x="276" y="1787"/>
                  </a:lnTo>
                  <a:lnTo>
                    <a:pt x="276" y="1786"/>
                  </a:lnTo>
                  <a:lnTo>
                    <a:pt x="277" y="1785"/>
                  </a:lnTo>
                  <a:lnTo>
                    <a:pt x="277" y="1784"/>
                  </a:lnTo>
                  <a:lnTo>
                    <a:pt x="278" y="1784"/>
                  </a:lnTo>
                  <a:lnTo>
                    <a:pt x="278" y="1783"/>
                  </a:lnTo>
                  <a:lnTo>
                    <a:pt x="279" y="1782"/>
                  </a:lnTo>
                  <a:lnTo>
                    <a:pt x="279" y="1781"/>
                  </a:lnTo>
                  <a:lnTo>
                    <a:pt x="280" y="1780"/>
                  </a:lnTo>
                  <a:lnTo>
                    <a:pt x="280" y="1779"/>
                  </a:lnTo>
                  <a:lnTo>
                    <a:pt x="280" y="1778"/>
                  </a:lnTo>
                  <a:lnTo>
                    <a:pt x="281" y="1777"/>
                  </a:lnTo>
                  <a:lnTo>
                    <a:pt x="281" y="1777"/>
                  </a:lnTo>
                  <a:lnTo>
                    <a:pt x="282" y="1776"/>
                  </a:lnTo>
                  <a:lnTo>
                    <a:pt x="282" y="1775"/>
                  </a:lnTo>
                  <a:lnTo>
                    <a:pt x="283" y="1774"/>
                  </a:lnTo>
                  <a:lnTo>
                    <a:pt x="283" y="1773"/>
                  </a:lnTo>
                  <a:lnTo>
                    <a:pt x="283" y="1772"/>
                  </a:lnTo>
                  <a:lnTo>
                    <a:pt x="284" y="1771"/>
                  </a:lnTo>
                  <a:lnTo>
                    <a:pt x="284" y="1770"/>
                  </a:lnTo>
                  <a:lnTo>
                    <a:pt x="285" y="1770"/>
                  </a:lnTo>
                  <a:lnTo>
                    <a:pt x="285" y="1769"/>
                  </a:lnTo>
                  <a:lnTo>
                    <a:pt x="285" y="1768"/>
                  </a:lnTo>
                  <a:lnTo>
                    <a:pt x="286" y="1767"/>
                  </a:lnTo>
                  <a:lnTo>
                    <a:pt x="286" y="1766"/>
                  </a:lnTo>
                  <a:lnTo>
                    <a:pt x="287" y="1765"/>
                  </a:lnTo>
                  <a:lnTo>
                    <a:pt x="287" y="1764"/>
                  </a:lnTo>
                  <a:lnTo>
                    <a:pt x="288" y="1764"/>
                  </a:lnTo>
                  <a:lnTo>
                    <a:pt x="288" y="1763"/>
                  </a:lnTo>
                  <a:lnTo>
                    <a:pt x="289" y="1762"/>
                  </a:lnTo>
                  <a:lnTo>
                    <a:pt x="289" y="1761"/>
                  </a:lnTo>
                  <a:lnTo>
                    <a:pt x="289" y="1760"/>
                  </a:lnTo>
                  <a:lnTo>
                    <a:pt x="290" y="1759"/>
                  </a:lnTo>
                  <a:lnTo>
                    <a:pt x="291" y="1758"/>
                  </a:lnTo>
                  <a:lnTo>
                    <a:pt x="291" y="1757"/>
                  </a:lnTo>
                  <a:lnTo>
                    <a:pt x="291" y="1756"/>
                  </a:lnTo>
                  <a:lnTo>
                    <a:pt x="292" y="1756"/>
                  </a:lnTo>
                  <a:lnTo>
                    <a:pt x="292" y="1755"/>
                  </a:lnTo>
                  <a:lnTo>
                    <a:pt x="293" y="1754"/>
                  </a:lnTo>
                  <a:lnTo>
                    <a:pt x="293" y="1753"/>
                  </a:lnTo>
                  <a:lnTo>
                    <a:pt x="294" y="1752"/>
                  </a:lnTo>
                  <a:lnTo>
                    <a:pt x="294" y="1751"/>
                  </a:lnTo>
                  <a:lnTo>
                    <a:pt x="294" y="1750"/>
                  </a:lnTo>
                  <a:lnTo>
                    <a:pt x="295" y="1749"/>
                  </a:lnTo>
                  <a:lnTo>
                    <a:pt x="295" y="1749"/>
                  </a:lnTo>
                  <a:lnTo>
                    <a:pt x="296" y="1748"/>
                  </a:lnTo>
                  <a:lnTo>
                    <a:pt x="296" y="1747"/>
                  </a:lnTo>
                  <a:lnTo>
                    <a:pt x="297" y="1746"/>
                  </a:lnTo>
                  <a:lnTo>
                    <a:pt x="297" y="1745"/>
                  </a:lnTo>
                  <a:lnTo>
                    <a:pt x="298" y="1744"/>
                  </a:lnTo>
                  <a:lnTo>
                    <a:pt x="298" y="1744"/>
                  </a:lnTo>
                  <a:lnTo>
                    <a:pt x="299" y="1743"/>
                  </a:lnTo>
                  <a:lnTo>
                    <a:pt x="299" y="1742"/>
                  </a:lnTo>
                  <a:lnTo>
                    <a:pt x="299" y="1741"/>
                  </a:lnTo>
                  <a:lnTo>
                    <a:pt x="300" y="1740"/>
                  </a:lnTo>
                  <a:lnTo>
                    <a:pt x="300" y="1739"/>
                  </a:lnTo>
                  <a:lnTo>
                    <a:pt x="301" y="1738"/>
                  </a:lnTo>
                  <a:lnTo>
                    <a:pt x="301" y="1737"/>
                  </a:lnTo>
                  <a:lnTo>
                    <a:pt x="302" y="1736"/>
                  </a:lnTo>
                  <a:lnTo>
                    <a:pt x="302" y="1736"/>
                  </a:lnTo>
                  <a:lnTo>
                    <a:pt x="302" y="1735"/>
                  </a:lnTo>
                  <a:lnTo>
                    <a:pt x="303" y="1734"/>
                  </a:lnTo>
                  <a:lnTo>
                    <a:pt x="303" y="1733"/>
                  </a:lnTo>
                  <a:lnTo>
                    <a:pt x="304" y="1732"/>
                  </a:lnTo>
                  <a:lnTo>
                    <a:pt x="304" y="1731"/>
                  </a:lnTo>
                  <a:lnTo>
                    <a:pt x="305" y="1730"/>
                  </a:lnTo>
                  <a:lnTo>
                    <a:pt x="305" y="1730"/>
                  </a:lnTo>
                  <a:lnTo>
                    <a:pt x="305" y="1729"/>
                  </a:lnTo>
                  <a:lnTo>
                    <a:pt x="306" y="1728"/>
                  </a:lnTo>
                  <a:lnTo>
                    <a:pt x="306" y="1727"/>
                  </a:lnTo>
                  <a:lnTo>
                    <a:pt x="307" y="1726"/>
                  </a:lnTo>
                  <a:lnTo>
                    <a:pt x="307" y="1725"/>
                  </a:lnTo>
                  <a:lnTo>
                    <a:pt x="308" y="1724"/>
                  </a:lnTo>
                  <a:lnTo>
                    <a:pt x="308" y="1724"/>
                  </a:lnTo>
                  <a:lnTo>
                    <a:pt x="308" y="1723"/>
                  </a:lnTo>
                  <a:lnTo>
                    <a:pt x="309" y="1722"/>
                  </a:lnTo>
                  <a:lnTo>
                    <a:pt x="309" y="1721"/>
                  </a:lnTo>
                  <a:lnTo>
                    <a:pt x="310" y="1720"/>
                  </a:lnTo>
                  <a:lnTo>
                    <a:pt x="310" y="1719"/>
                  </a:lnTo>
                  <a:lnTo>
                    <a:pt x="311" y="1718"/>
                  </a:lnTo>
                  <a:lnTo>
                    <a:pt x="311" y="1717"/>
                  </a:lnTo>
                  <a:lnTo>
                    <a:pt x="312" y="1717"/>
                  </a:lnTo>
                  <a:lnTo>
                    <a:pt x="312" y="1716"/>
                  </a:lnTo>
                  <a:lnTo>
                    <a:pt x="313" y="1715"/>
                  </a:lnTo>
                  <a:lnTo>
                    <a:pt x="313" y="1714"/>
                  </a:lnTo>
                  <a:lnTo>
                    <a:pt x="313" y="1713"/>
                  </a:lnTo>
                  <a:lnTo>
                    <a:pt x="314" y="1712"/>
                  </a:lnTo>
                  <a:lnTo>
                    <a:pt x="314" y="1711"/>
                  </a:lnTo>
                  <a:lnTo>
                    <a:pt x="315" y="1711"/>
                  </a:lnTo>
                  <a:lnTo>
                    <a:pt x="315" y="1710"/>
                  </a:lnTo>
                  <a:lnTo>
                    <a:pt x="316" y="1709"/>
                  </a:lnTo>
                  <a:lnTo>
                    <a:pt x="316" y="1708"/>
                  </a:lnTo>
                  <a:lnTo>
                    <a:pt x="317" y="1707"/>
                  </a:lnTo>
                  <a:lnTo>
                    <a:pt x="317" y="1706"/>
                  </a:lnTo>
                  <a:lnTo>
                    <a:pt x="318" y="1706"/>
                  </a:lnTo>
                  <a:lnTo>
                    <a:pt x="318" y="1705"/>
                  </a:lnTo>
                  <a:lnTo>
                    <a:pt x="318" y="1704"/>
                  </a:lnTo>
                  <a:lnTo>
                    <a:pt x="319" y="1703"/>
                  </a:lnTo>
                  <a:lnTo>
                    <a:pt x="319" y="1702"/>
                  </a:lnTo>
                  <a:lnTo>
                    <a:pt x="320" y="1701"/>
                  </a:lnTo>
                  <a:lnTo>
                    <a:pt x="320" y="1700"/>
                  </a:lnTo>
                  <a:lnTo>
                    <a:pt x="321" y="1700"/>
                  </a:lnTo>
                  <a:lnTo>
                    <a:pt x="321" y="1699"/>
                  </a:lnTo>
                  <a:lnTo>
                    <a:pt x="322" y="1698"/>
                  </a:lnTo>
                  <a:lnTo>
                    <a:pt x="322" y="1697"/>
                  </a:lnTo>
                  <a:lnTo>
                    <a:pt x="322" y="1696"/>
                  </a:lnTo>
                  <a:lnTo>
                    <a:pt x="323" y="1695"/>
                  </a:lnTo>
                  <a:lnTo>
                    <a:pt x="323" y="1694"/>
                  </a:lnTo>
                  <a:lnTo>
                    <a:pt x="324" y="1693"/>
                  </a:lnTo>
                  <a:lnTo>
                    <a:pt x="324" y="1693"/>
                  </a:lnTo>
                  <a:lnTo>
                    <a:pt x="324" y="1692"/>
                  </a:lnTo>
                  <a:lnTo>
                    <a:pt x="325" y="1691"/>
                  </a:lnTo>
                  <a:lnTo>
                    <a:pt x="325" y="1690"/>
                  </a:lnTo>
                  <a:lnTo>
                    <a:pt x="326" y="1689"/>
                  </a:lnTo>
                  <a:lnTo>
                    <a:pt x="326" y="1688"/>
                  </a:lnTo>
                  <a:lnTo>
                    <a:pt x="327" y="1688"/>
                  </a:lnTo>
                  <a:lnTo>
                    <a:pt x="327" y="1687"/>
                  </a:lnTo>
                  <a:lnTo>
                    <a:pt x="327" y="1686"/>
                  </a:lnTo>
                  <a:lnTo>
                    <a:pt x="328" y="1685"/>
                  </a:lnTo>
                  <a:lnTo>
                    <a:pt x="328" y="1684"/>
                  </a:lnTo>
                  <a:lnTo>
                    <a:pt x="329" y="1683"/>
                  </a:lnTo>
                  <a:lnTo>
                    <a:pt x="329" y="1682"/>
                  </a:lnTo>
                  <a:lnTo>
                    <a:pt x="330" y="1682"/>
                  </a:lnTo>
                  <a:lnTo>
                    <a:pt x="330" y="1681"/>
                  </a:lnTo>
                  <a:lnTo>
                    <a:pt x="331" y="1680"/>
                  </a:lnTo>
                  <a:lnTo>
                    <a:pt x="331" y="1679"/>
                  </a:lnTo>
                  <a:lnTo>
                    <a:pt x="331" y="1678"/>
                  </a:lnTo>
                  <a:lnTo>
                    <a:pt x="332" y="1677"/>
                  </a:lnTo>
                  <a:lnTo>
                    <a:pt x="333" y="1677"/>
                  </a:lnTo>
                  <a:lnTo>
                    <a:pt x="333" y="1676"/>
                  </a:lnTo>
                  <a:lnTo>
                    <a:pt x="333" y="1675"/>
                  </a:lnTo>
                  <a:lnTo>
                    <a:pt x="334" y="1674"/>
                  </a:lnTo>
                  <a:lnTo>
                    <a:pt x="334" y="1673"/>
                  </a:lnTo>
                  <a:lnTo>
                    <a:pt x="335" y="1672"/>
                  </a:lnTo>
                  <a:lnTo>
                    <a:pt x="335" y="1671"/>
                  </a:lnTo>
                  <a:lnTo>
                    <a:pt x="336" y="1671"/>
                  </a:lnTo>
                  <a:lnTo>
                    <a:pt x="336" y="1670"/>
                  </a:lnTo>
                  <a:lnTo>
                    <a:pt x="336" y="1669"/>
                  </a:lnTo>
                  <a:lnTo>
                    <a:pt x="337" y="1668"/>
                  </a:lnTo>
                  <a:lnTo>
                    <a:pt x="337" y="1667"/>
                  </a:lnTo>
                  <a:lnTo>
                    <a:pt x="338" y="1666"/>
                  </a:lnTo>
                  <a:lnTo>
                    <a:pt x="338" y="1665"/>
                  </a:lnTo>
                  <a:lnTo>
                    <a:pt x="339" y="1665"/>
                  </a:lnTo>
                  <a:lnTo>
                    <a:pt x="339" y="1664"/>
                  </a:lnTo>
                  <a:lnTo>
                    <a:pt x="340" y="1663"/>
                  </a:lnTo>
                  <a:lnTo>
                    <a:pt x="340" y="1662"/>
                  </a:lnTo>
                  <a:lnTo>
                    <a:pt x="341" y="1661"/>
                  </a:lnTo>
                  <a:lnTo>
                    <a:pt x="341" y="1660"/>
                  </a:lnTo>
                  <a:lnTo>
                    <a:pt x="341" y="1660"/>
                  </a:lnTo>
                  <a:lnTo>
                    <a:pt x="342" y="1659"/>
                  </a:lnTo>
                  <a:lnTo>
                    <a:pt x="342" y="1658"/>
                  </a:lnTo>
                  <a:lnTo>
                    <a:pt x="343" y="1657"/>
                  </a:lnTo>
                  <a:lnTo>
                    <a:pt x="343" y="1656"/>
                  </a:lnTo>
                  <a:lnTo>
                    <a:pt x="344" y="1656"/>
                  </a:lnTo>
                  <a:lnTo>
                    <a:pt x="344" y="1655"/>
                  </a:lnTo>
                  <a:lnTo>
                    <a:pt x="344" y="1654"/>
                  </a:lnTo>
                  <a:lnTo>
                    <a:pt x="345" y="1653"/>
                  </a:lnTo>
                  <a:lnTo>
                    <a:pt x="345" y="1652"/>
                  </a:lnTo>
                  <a:lnTo>
                    <a:pt x="346" y="1651"/>
                  </a:lnTo>
                  <a:lnTo>
                    <a:pt x="346" y="1650"/>
                  </a:lnTo>
                  <a:lnTo>
                    <a:pt x="347" y="1649"/>
                  </a:lnTo>
                  <a:lnTo>
                    <a:pt x="347" y="1649"/>
                  </a:lnTo>
                  <a:lnTo>
                    <a:pt x="347" y="1648"/>
                  </a:lnTo>
                  <a:lnTo>
                    <a:pt x="348" y="1647"/>
                  </a:lnTo>
                  <a:lnTo>
                    <a:pt x="348" y="1646"/>
                  </a:lnTo>
                  <a:lnTo>
                    <a:pt x="349" y="1645"/>
                  </a:lnTo>
                  <a:lnTo>
                    <a:pt x="349" y="1644"/>
                  </a:lnTo>
                  <a:lnTo>
                    <a:pt x="350" y="1644"/>
                  </a:lnTo>
                  <a:lnTo>
                    <a:pt x="350" y="1643"/>
                  </a:lnTo>
                  <a:lnTo>
                    <a:pt x="350" y="1642"/>
                  </a:lnTo>
                  <a:lnTo>
                    <a:pt x="351" y="1641"/>
                  </a:lnTo>
                  <a:lnTo>
                    <a:pt x="351" y="1640"/>
                  </a:lnTo>
                  <a:lnTo>
                    <a:pt x="352" y="1639"/>
                  </a:lnTo>
                  <a:lnTo>
                    <a:pt x="352" y="1639"/>
                  </a:lnTo>
                  <a:lnTo>
                    <a:pt x="353" y="1638"/>
                  </a:lnTo>
                  <a:lnTo>
                    <a:pt x="353" y="1637"/>
                  </a:lnTo>
                  <a:lnTo>
                    <a:pt x="354" y="1636"/>
                  </a:lnTo>
                  <a:lnTo>
                    <a:pt x="354" y="1635"/>
                  </a:lnTo>
                  <a:lnTo>
                    <a:pt x="355" y="1634"/>
                  </a:lnTo>
                  <a:lnTo>
                    <a:pt x="355" y="1634"/>
                  </a:lnTo>
                  <a:lnTo>
                    <a:pt x="355" y="1633"/>
                  </a:lnTo>
                  <a:lnTo>
                    <a:pt x="356" y="1632"/>
                  </a:lnTo>
                  <a:lnTo>
                    <a:pt x="356" y="1631"/>
                  </a:lnTo>
                  <a:lnTo>
                    <a:pt x="357" y="1630"/>
                  </a:lnTo>
                  <a:lnTo>
                    <a:pt x="357" y="1629"/>
                  </a:lnTo>
                  <a:lnTo>
                    <a:pt x="358" y="1628"/>
                  </a:lnTo>
                  <a:lnTo>
                    <a:pt x="358" y="1627"/>
                  </a:lnTo>
                  <a:lnTo>
                    <a:pt x="359" y="1627"/>
                  </a:lnTo>
                  <a:lnTo>
                    <a:pt x="359" y="1626"/>
                  </a:lnTo>
                  <a:lnTo>
                    <a:pt x="360" y="1625"/>
                  </a:lnTo>
                  <a:lnTo>
                    <a:pt x="360" y="1624"/>
                  </a:lnTo>
                  <a:lnTo>
                    <a:pt x="360" y="1623"/>
                  </a:lnTo>
                  <a:lnTo>
                    <a:pt x="361" y="1623"/>
                  </a:lnTo>
                  <a:lnTo>
                    <a:pt x="361" y="1622"/>
                  </a:lnTo>
                  <a:lnTo>
                    <a:pt x="362" y="1621"/>
                  </a:lnTo>
                  <a:lnTo>
                    <a:pt x="362" y="1620"/>
                  </a:lnTo>
                  <a:lnTo>
                    <a:pt x="363" y="1619"/>
                  </a:lnTo>
                  <a:lnTo>
                    <a:pt x="363" y="1618"/>
                  </a:lnTo>
                  <a:lnTo>
                    <a:pt x="363" y="1618"/>
                  </a:lnTo>
                  <a:lnTo>
                    <a:pt x="364" y="1617"/>
                  </a:lnTo>
                  <a:lnTo>
                    <a:pt x="364" y="1616"/>
                  </a:lnTo>
                  <a:lnTo>
                    <a:pt x="365" y="1615"/>
                  </a:lnTo>
                  <a:lnTo>
                    <a:pt x="365" y="1614"/>
                  </a:lnTo>
                  <a:lnTo>
                    <a:pt x="366" y="1613"/>
                  </a:lnTo>
                  <a:lnTo>
                    <a:pt x="366" y="1613"/>
                  </a:lnTo>
                  <a:lnTo>
                    <a:pt x="366" y="1612"/>
                  </a:lnTo>
                  <a:lnTo>
                    <a:pt x="367" y="1611"/>
                  </a:lnTo>
                  <a:lnTo>
                    <a:pt x="367" y="1610"/>
                  </a:lnTo>
                  <a:lnTo>
                    <a:pt x="368" y="1609"/>
                  </a:lnTo>
                  <a:lnTo>
                    <a:pt x="368" y="1608"/>
                  </a:lnTo>
                  <a:lnTo>
                    <a:pt x="369" y="1608"/>
                  </a:lnTo>
                  <a:lnTo>
                    <a:pt x="369" y="1607"/>
                  </a:lnTo>
                  <a:lnTo>
                    <a:pt x="369" y="1606"/>
                  </a:lnTo>
                  <a:lnTo>
                    <a:pt x="370" y="1605"/>
                  </a:lnTo>
                  <a:lnTo>
                    <a:pt x="370" y="1604"/>
                  </a:lnTo>
                  <a:lnTo>
                    <a:pt x="371" y="1603"/>
                  </a:lnTo>
                  <a:lnTo>
                    <a:pt x="371" y="1602"/>
                  </a:lnTo>
                  <a:lnTo>
                    <a:pt x="372" y="1602"/>
                  </a:lnTo>
                  <a:lnTo>
                    <a:pt x="372" y="1601"/>
                  </a:lnTo>
                  <a:lnTo>
                    <a:pt x="373" y="1600"/>
                  </a:lnTo>
                  <a:lnTo>
                    <a:pt x="373" y="1599"/>
                  </a:lnTo>
                  <a:lnTo>
                    <a:pt x="374" y="1598"/>
                  </a:lnTo>
                  <a:lnTo>
                    <a:pt x="374" y="1597"/>
                  </a:lnTo>
                  <a:lnTo>
                    <a:pt x="375" y="1597"/>
                  </a:lnTo>
                  <a:lnTo>
                    <a:pt x="375" y="1596"/>
                  </a:lnTo>
                  <a:lnTo>
                    <a:pt x="375" y="1595"/>
                  </a:lnTo>
                  <a:lnTo>
                    <a:pt x="376" y="1594"/>
                  </a:lnTo>
                  <a:lnTo>
                    <a:pt x="376" y="1593"/>
                  </a:lnTo>
                  <a:lnTo>
                    <a:pt x="377" y="1593"/>
                  </a:lnTo>
                  <a:lnTo>
                    <a:pt x="377" y="1592"/>
                  </a:lnTo>
                  <a:lnTo>
                    <a:pt x="378" y="1591"/>
                  </a:lnTo>
                  <a:lnTo>
                    <a:pt x="378" y="1590"/>
                  </a:lnTo>
                  <a:lnTo>
                    <a:pt x="378" y="1589"/>
                  </a:lnTo>
                  <a:lnTo>
                    <a:pt x="379" y="1588"/>
                  </a:lnTo>
                  <a:lnTo>
                    <a:pt x="379" y="1587"/>
                  </a:lnTo>
                  <a:lnTo>
                    <a:pt x="380" y="1587"/>
                  </a:lnTo>
                  <a:lnTo>
                    <a:pt x="380" y="1586"/>
                  </a:lnTo>
                  <a:lnTo>
                    <a:pt x="381" y="1585"/>
                  </a:lnTo>
                  <a:lnTo>
                    <a:pt x="381" y="1584"/>
                  </a:lnTo>
                  <a:lnTo>
                    <a:pt x="382" y="1583"/>
                  </a:lnTo>
                  <a:lnTo>
                    <a:pt x="382" y="1582"/>
                  </a:lnTo>
                  <a:lnTo>
                    <a:pt x="383" y="1581"/>
                  </a:lnTo>
                  <a:lnTo>
                    <a:pt x="383" y="1581"/>
                  </a:lnTo>
                  <a:lnTo>
                    <a:pt x="383" y="1580"/>
                  </a:lnTo>
                  <a:lnTo>
                    <a:pt x="384" y="1579"/>
                  </a:lnTo>
                  <a:lnTo>
                    <a:pt x="384" y="1578"/>
                  </a:lnTo>
                  <a:lnTo>
                    <a:pt x="385" y="1577"/>
                  </a:lnTo>
                  <a:lnTo>
                    <a:pt x="385" y="1577"/>
                  </a:lnTo>
                  <a:lnTo>
                    <a:pt x="386" y="1576"/>
                  </a:lnTo>
                  <a:lnTo>
                    <a:pt x="386" y="1575"/>
                  </a:lnTo>
                  <a:lnTo>
                    <a:pt x="386" y="1574"/>
                  </a:lnTo>
                  <a:lnTo>
                    <a:pt x="387" y="1573"/>
                  </a:lnTo>
                  <a:lnTo>
                    <a:pt x="387" y="1572"/>
                  </a:lnTo>
                  <a:lnTo>
                    <a:pt x="388" y="1572"/>
                  </a:lnTo>
                  <a:lnTo>
                    <a:pt x="388" y="1571"/>
                  </a:lnTo>
                  <a:lnTo>
                    <a:pt x="388" y="1570"/>
                  </a:lnTo>
                  <a:lnTo>
                    <a:pt x="389" y="1569"/>
                  </a:lnTo>
                  <a:lnTo>
                    <a:pt x="389" y="1568"/>
                  </a:lnTo>
                  <a:lnTo>
                    <a:pt x="390" y="1567"/>
                  </a:lnTo>
                  <a:lnTo>
                    <a:pt x="390" y="1567"/>
                  </a:lnTo>
                  <a:lnTo>
                    <a:pt x="391" y="1566"/>
                  </a:lnTo>
                  <a:lnTo>
                    <a:pt x="391" y="1565"/>
                  </a:lnTo>
                  <a:lnTo>
                    <a:pt x="392" y="1564"/>
                  </a:lnTo>
                  <a:lnTo>
                    <a:pt x="392" y="1563"/>
                  </a:lnTo>
                  <a:lnTo>
                    <a:pt x="392" y="1562"/>
                  </a:lnTo>
                  <a:lnTo>
                    <a:pt x="393" y="1561"/>
                  </a:lnTo>
                  <a:lnTo>
                    <a:pt x="393" y="1561"/>
                  </a:lnTo>
                  <a:lnTo>
                    <a:pt x="394" y="1560"/>
                  </a:lnTo>
                  <a:lnTo>
                    <a:pt x="394" y="1559"/>
                  </a:lnTo>
                  <a:lnTo>
                    <a:pt x="395" y="1558"/>
                  </a:lnTo>
                  <a:lnTo>
                    <a:pt x="395" y="1557"/>
                  </a:lnTo>
                  <a:lnTo>
                    <a:pt x="396" y="1556"/>
                  </a:lnTo>
                  <a:lnTo>
                    <a:pt x="396" y="1556"/>
                  </a:lnTo>
                  <a:lnTo>
                    <a:pt x="397" y="1555"/>
                  </a:lnTo>
                  <a:lnTo>
                    <a:pt x="397" y="1554"/>
                  </a:lnTo>
                  <a:lnTo>
                    <a:pt x="397" y="1553"/>
                  </a:lnTo>
                  <a:lnTo>
                    <a:pt x="398" y="1552"/>
                  </a:lnTo>
                  <a:lnTo>
                    <a:pt x="398" y="1551"/>
                  </a:lnTo>
                  <a:lnTo>
                    <a:pt x="399" y="1551"/>
                  </a:lnTo>
                  <a:lnTo>
                    <a:pt x="399" y="1550"/>
                  </a:lnTo>
                  <a:lnTo>
                    <a:pt x="400" y="1549"/>
                  </a:lnTo>
                  <a:lnTo>
                    <a:pt x="400" y="1548"/>
                  </a:lnTo>
                  <a:lnTo>
                    <a:pt x="401" y="1547"/>
                  </a:lnTo>
                  <a:lnTo>
                    <a:pt x="401" y="1547"/>
                  </a:lnTo>
                  <a:lnTo>
                    <a:pt x="402" y="1546"/>
                  </a:lnTo>
                  <a:lnTo>
                    <a:pt x="402" y="1545"/>
                  </a:lnTo>
                  <a:lnTo>
                    <a:pt x="402" y="1544"/>
                  </a:lnTo>
                  <a:lnTo>
                    <a:pt x="403" y="1543"/>
                  </a:lnTo>
                  <a:lnTo>
                    <a:pt x="403" y="1542"/>
                  </a:lnTo>
                  <a:lnTo>
                    <a:pt x="404" y="1541"/>
                  </a:lnTo>
                  <a:lnTo>
                    <a:pt x="404" y="1541"/>
                  </a:lnTo>
                  <a:lnTo>
                    <a:pt x="405" y="1540"/>
                  </a:lnTo>
                  <a:lnTo>
                    <a:pt x="405" y="1539"/>
                  </a:lnTo>
                  <a:lnTo>
                    <a:pt x="405" y="1538"/>
                  </a:lnTo>
                  <a:lnTo>
                    <a:pt x="406" y="1537"/>
                  </a:lnTo>
                  <a:lnTo>
                    <a:pt x="406" y="1536"/>
                  </a:lnTo>
                  <a:lnTo>
                    <a:pt x="407" y="1535"/>
                  </a:lnTo>
                  <a:lnTo>
                    <a:pt x="407" y="1535"/>
                  </a:lnTo>
                  <a:lnTo>
                    <a:pt x="408" y="1534"/>
                  </a:lnTo>
                  <a:lnTo>
                    <a:pt x="408" y="1533"/>
                  </a:lnTo>
                  <a:lnTo>
                    <a:pt x="408" y="1532"/>
                  </a:lnTo>
                  <a:lnTo>
                    <a:pt x="409" y="1531"/>
                  </a:lnTo>
                  <a:lnTo>
                    <a:pt x="409" y="1531"/>
                  </a:lnTo>
                  <a:lnTo>
                    <a:pt x="410" y="1530"/>
                  </a:lnTo>
                  <a:lnTo>
                    <a:pt x="410" y="1529"/>
                  </a:lnTo>
                  <a:lnTo>
                    <a:pt x="411" y="1528"/>
                  </a:lnTo>
                  <a:lnTo>
                    <a:pt x="411" y="1527"/>
                  </a:lnTo>
                  <a:lnTo>
                    <a:pt x="411" y="1526"/>
                  </a:lnTo>
                  <a:lnTo>
                    <a:pt x="412" y="1526"/>
                  </a:lnTo>
                  <a:lnTo>
                    <a:pt x="412" y="1525"/>
                  </a:lnTo>
                  <a:lnTo>
                    <a:pt x="413" y="1524"/>
                  </a:lnTo>
                  <a:lnTo>
                    <a:pt x="413" y="1523"/>
                  </a:lnTo>
                  <a:lnTo>
                    <a:pt x="414" y="1522"/>
                  </a:lnTo>
                  <a:lnTo>
                    <a:pt x="414" y="1521"/>
                  </a:lnTo>
                  <a:lnTo>
                    <a:pt x="415" y="1521"/>
                  </a:lnTo>
                  <a:lnTo>
                    <a:pt x="415" y="1520"/>
                  </a:lnTo>
                  <a:lnTo>
                    <a:pt x="416" y="1519"/>
                  </a:lnTo>
                  <a:lnTo>
                    <a:pt x="416" y="1518"/>
                  </a:lnTo>
                  <a:lnTo>
                    <a:pt x="416" y="1517"/>
                  </a:lnTo>
                  <a:lnTo>
                    <a:pt x="417" y="1516"/>
                  </a:lnTo>
                  <a:lnTo>
                    <a:pt x="417" y="1515"/>
                  </a:lnTo>
                  <a:lnTo>
                    <a:pt x="418" y="1515"/>
                  </a:lnTo>
                  <a:lnTo>
                    <a:pt x="418" y="1514"/>
                  </a:lnTo>
                  <a:lnTo>
                    <a:pt x="419" y="1513"/>
                  </a:lnTo>
                  <a:lnTo>
                    <a:pt x="419" y="1512"/>
                  </a:lnTo>
                  <a:lnTo>
                    <a:pt x="420" y="1511"/>
                  </a:lnTo>
                  <a:lnTo>
                    <a:pt x="420" y="1510"/>
                  </a:lnTo>
                  <a:lnTo>
                    <a:pt x="420" y="1510"/>
                  </a:lnTo>
                  <a:lnTo>
                    <a:pt x="421" y="1509"/>
                  </a:lnTo>
                  <a:lnTo>
                    <a:pt x="421" y="1508"/>
                  </a:lnTo>
                  <a:lnTo>
                    <a:pt x="422" y="1507"/>
                  </a:lnTo>
                  <a:lnTo>
                    <a:pt x="422" y="1506"/>
                  </a:lnTo>
                  <a:lnTo>
                    <a:pt x="423" y="1505"/>
                  </a:lnTo>
                  <a:lnTo>
                    <a:pt x="423" y="1505"/>
                  </a:lnTo>
                  <a:lnTo>
                    <a:pt x="424" y="1504"/>
                  </a:lnTo>
                  <a:lnTo>
                    <a:pt x="424" y="1503"/>
                  </a:lnTo>
                  <a:lnTo>
                    <a:pt x="425" y="1502"/>
                  </a:lnTo>
                  <a:lnTo>
                    <a:pt x="425" y="1501"/>
                  </a:lnTo>
                  <a:lnTo>
                    <a:pt x="425" y="1500"/>
                  </a:lnTo>
                  <a:lnTo>
                    <a:pt x="426" y="1500"/>
                  </a:lnTo>
                  <a:lnTo>
                    <a:pt x="426" y="1499"/>
                  </a:lnTo>
                  <a:lnTo>
                    <a:pt x="427" y="1498"/>
                  </a:lnTo>
                  <a:lnTo>
                    <a:pt x="427" y="1497"/>
                  </a:lnTo>
                  <a:lnTo>
                    <a:pt x="427" y="1496"/>
                  </a:lnTo>
                  <a:lnTo>
                    <a:pt x="428" y="1495"/>
                  </a:lnTo>
                  <a:lnTo>
                    <a:pt x="428" y="1495"/>
                  </a:lnTo>
                  <a:lnTo>
                    <a:pt x="429" y="1494"/>
                  </a:lnTo>
                  <a:lnTo>
                    <a:pt x="429" y="1493"/>
                  </a:lnTo>
                  <a:lnTo>
                    <a:pt x="430" y="1492"/>
                  </a:lnTo>
                  <a:lnTo>
                    <a:pt x="430" y="1491"/>
                  </a:lnTo>
                  <a:lnTo>
                    <a:pt x="430" y="1490"/>
                  </a:lnTo>
                  <a:lnTo>
                    <a:pt x="431" y="1489"/>
                  </a:lnTo>
                  <a:lnTo>
                    <a:pt x="431" y="1489"/>
                  </a:lnTo>
                  <a:lnTo>
                    <a:pt x="432" y="1488"/>
                  </a:lnTo>
                  <a:lnTo>
                    <a:pt x="432" y="1487"/>
                  </a:lnTo>
                  <a:lnTo>
                    <a:pt x="433" y="1486"/>
                  </a:lnTo>
                  <a:lnTo>
                    <a:pt x="433" y="1485"/>
                  </a:lnTo>
                  <a:lnTo>
                    <a:pt x="434" y="1484"/>
                  </a:lnTo>
                  <a:lnTo>
                    <a:pt x="434" y="1484"/>
                  </a:lnTo>
                  <a:lnTo>
                    <a:pt x="434" y="1483"/>
                  </a:lnTo>
                  <a:lnTo>
                    <a:pt x="435" y="1482"/>
                  </a:lnTo>
                  <a:lnTo>
                    <a:pt x="435" y="1481"/>
                  </a:lnTo>
                  <a:lnTo>
                    <a:pt x="436" y="1480"/>
                  </a:lnTo>
                  <a:lnTo>
                    <a:pt x="436" y="1479"/>
                  </a:lnTo>
                  <a:lnTo>
                    <a:pt x="437" y="1479"/>
                  </a:lnTo>
                  <a:lnTo>
                    <a:pt x="437" y="1478"/>
                  </a:lnTo>
                  <a:lnTo>
                    <a:pt x="438" y="1477"/>
                  </a:lnTo>
                  <a:lnTo>
                    <a:pt x="438" y="1476"/>
                  </a:lnTo>
                  <a:lnTo>
                    <a:pt x="439" y="1475"/>
                  </a:lnTo>
                  <a:lnTo>
                    <a:pt x="439" y="1474"/>
                  </a:lnTo>
                  <a:lnTo>
                    <a:pt x="439" y="1474"/>
                  </a:lnTo>
                  <a:lnTo>
                    <a:pt x="440" y="1473"/>
                  </a:lnTo>
                  <a:lnTo>
                    <a:pt x="440" y="1472"/>
                  </a:lnTo>
                  <a:lnTo>
                    <a:pt x="441" y="1471"/>
                  </a:lnTo>
                  <a:lnTo>
                    <a:pt x="441" y="1470"/>
                  </a:lnTo>
                  <a:lnTo>
                    <a:pt x="442" y="1469"/>
                  </a:lnTo>
                  <a:lnTo>
                    <a:pt x="442" y="1468"/>
                  </a:lnTo>
                  <a:lnTo>
                    <a:pt x="443" y="1467"/>
                  </a:lnTo>
                  <a:lnTo>
                    <a:pt x="443" y="1467"/>
                  </a:lnTo>
                  <a:lnTo>
                    <a:pt x="444" y="1466"/>
                  </a:lnTo>
                  <a:lnTo>
                    <a:pt x="444" y="1465"/>
                  </a:lnTo>
                  <a:lnTo>
                    <a:pt x="444" y="1464"/>
                  </a:lnTo>
                  <a:lnTo>
                    <a:pt x="445" y="1463"/>
                  </a:lnTo>
                  <a:lnTo>
                    <a:pt x="445" y="1462"/>
                  </a:lnTo>
                  <a:lnTo>
                    <a:pt x="446" y="1462"/>
                  </a:lnTo>
                  <a:lnTo>
                    <a:pt x="446" y="1461"/>
                  </a:lnTo>
                  <a:lnTo>
                    <a:pt x="447" y="1460"/>
                  </a:lnTo>
                  <a:lnTo>
                    <a:pt x="447" y="1459"/>
                  </a:lnTo>
                  <a:lnTo>
                    <a:pt x="447" y="1458"/>
                  </a:lnTo>
                  <a:lnTo>
                    <a:pt x="448" y="1457"/>
                  </a:lnTo>
                  <a:lnTo>
                    <a:pt x="448" y="1457"/>
                  </a:lnTo>
                  <a:lnTo>
                    <a:pt x="449" y="1456"/>
                  </a:lnTo>
                  <a:lnTo>
                    <a:pt x="449" y="1455"/>
                  </a:lnTo>
                  <a:lnTo>
                    <a:pt x="450" y="1454"/>
                  </a:lnTo>
                  <a:lnTo>
                    <a:pt x="450" y="1453"/>
                  </a:lnTo>
                  <a:lnTo>
                    <a:pt x="450" y="1452"/>
                  </a:lnTo>
                  <a:lnTo>
                    <a:pt x="451" y="1452"/>
                  </a:lnTo>
                  <a:lnTo>
                    <a:pt x="451" y="1451"/>
                  </a:lnTo>
                  <a:lnTo>
                    <a:pt x="452" y="1450"/>
                  </a:lnTo>
                  <a:lnTo>
                    <a:pt x="452" y="1449"/>
                  </a:lnTo>
                  <a:lnTo>
                    <a:pt x="453" y="1448"/>
                  </a:lnTo>
                  <a:lnTo>
                    <a:pt x="453" y="1447"/>
                  </a:lnTo>
                  <a:lnTo>
                    <a:pt x="453" y="1446"/>
                  </a:lnTo>
                  <a:lnTo>
                    <a:pt x="454" y="1445"/>
                  </a:lnTo>
                  <a:lnTo>
                    <a:pt x="454" y="1445"/>
                  </a:lnTo>
                  <a:lnTo>
                    <a:pt x="455" y="1444"/>
                  </a:lnTo>
                  <a:lnTo>
                    <a:pt x="455" y="1443"/>
                  </a:lnTo>
                  <a:lnTo>
                    <a:pt x="456" y="1442"/>
                  </a:lnTo>
                  <a:lnTo>
                    <a:pt x="456" y="1441"/>
                  </a:lnTo>
                  <a:lnTo>
                    <a:pt x="457" y="1440"/>
                  </a:lnTo>
                  <a:lnTo>
                    <a:pt x="457" y="1440"/>
                  </a:lnTo>
                  <a:lnTo>
                    <a:pt x="458" y="1439"/>
                  </a:lnTo>
                  <a:lnTo>
                    <a:pt x="458" y="1438"/>
                  </a:lnTo>
                  <a:lnTo>
                    <a:pt x="458" y="1437"/>
                  </a:lnTo>
                  <a:lnTo>
                    <a:pt x="459" y="1436"/>
                  </a:lnTo>
                  <a:lnTo>
                    <a:pt x="459" y="1435"/>
                  </a:lnTo>
                  <a:lnTo>
                    <a:pt x="460" y="1434"/>
                  </a:lnTo>
                  <a:lnTo>
                    <a:pt x="460" y="1434"/>
                  </a:lnTo>
                  <a:lnTo>
                    <a:pt x="461" y="1433"/>
                  </a:lnTo>
                  <a:lnTo>
                    <a:pt x="461" y="1432"/>
                  </a:lnTo>
                  <a:lnTo>
                    <a:pt x="462" y="1431"/>
                  </a:lnTo>
                  <a:lnTo>
                    <a:pt x="462" y="1430"/>
                  </a:lnTo>
                  <a:lnTo>
                    <a:pt x="463" y="1429"/>
                  </a:lnTo>
                  <a:lnTo>
                    <a:pt x="463" y="1429"/>
                  </a:lnTo>
                  <a:lnTo>
                    <a:pt x="463" y="1428"/>
                  </a:lnTo>
                  <a:lnTo>
                    <a:pt x="464" y="1427"/>
                  </a:lnTo>
                  <a:lnTo>
                    <a:pt x="464" y="1426"/>
                  </a:lnTo>
                  <a:lnTo>
                    <a:pt x="465" y="1425"/>
                  </a:lnTo>
                  <a:lnTo>
                    <a:pt x="465" y="1424"/>
                  </a:lnTo>
                  <a:lnTo>
                    <a:pt x="466" y="1423"/>
                  </a:lnTo>
                  <a:lnTo>
                    <a:pt x="466" y="1422"/>
                  </a:lnTo>
                  <a:lnTo>
                    <a:pt x="467" y="1422"/>
                  </a:lnTo>
                  <a:lnTo>
                    <a:pt x="467" y="1421"/>
                  </a:lnTo>
                  <a:lnTo>
                    <a:pt x="467" y="1420"/>
                  </a:lnTo>
                  <a:lnTo>
                    <a:pt x="468" y="1419"/>
                  </a:lnTo>
                  <a:lnTo>
                    <a:pt x="468" y="1418"/>
                  </a:lnTo>
                  <a:lnTo>
                    <a:pt x="469" y="1417"/>
                  </a:lnTo>
                  <a:lnTo>
                    <a:pt x="469" y="1417"/>
                  </a:lnTo>
                  <a:lnTo>
                    <a:pt x="469" y="1416"/>
                  </a:lnTo>
                  <a:lnTo>
                    <a:pt x="470" y="1415"/>
                  </a:lnTo>
                  <a:lnTo>
                    <a:pt x="470" y="1414"/>
                  </a:lnTo>
                  <a:lnTo>
                    <a:pt x="471" y="1413"/>
                  </a:lnTo>
                  <a:lnTo>
                    <a:pt x="471" y="1412"/>
                  </a:lnTo>
                  <a:lnTo>
                    <a:pt x="472" y="1411"/>
                  </a:lnTo>
                  <a:lnTo>
                    <a:pt x="472" y="1410"/>
                  </a:lnTo>
                  <a:lnTo>
                    <a:pt x="472" y="1410"/>
                  </a:lnTo>
                  <a:lnTo>
                    <a:pt x="473" y="1409"/>
                  </a:lnTo>
                  <a:lnTo>
                    <a:pt x="473" y="1408"/>
                  </a:lnTo>
                  <a:lnTo>
                    <a:pt x="474" y="1407"/>
                  </a:lnTo>
                  <a:lnTo>
                    <a:pt x="474" y="1406"/>
                  </a:lnTo>
                  <a:lnTo>
                    <a:pt x="475" y="1405"/>
                  </a:lnTo>
                  <a:lnTo>
                    <a:pt x="475" y="1404"/>
                  </a:lnTo>
                  <a:lnTo>
                    <a:pt x="476" y="1404"/>
                  </a:lnTo>
                  <a:lnTo>
                    <a:pt x="476" y="1403"/>
                  </a:lnTo>
                  <a:lnTo>
                    <a:pt x="476" y="1402"/>
                  </a:lnTo>
                  <a:lnTo>
                    <a:pt x="477" y="1401"/>
                  </a:lnTo>
                  <a:lnTo>
                    <a:pt x="477" y="1400"/>
                  </a:lnTo>
                  <a:lnTo>
                    <a:pt x="478" y="1399"/>
                  </a:lnTo>
                  <a:lnTo>
                    <a:pt x="478" y="1398"/>
                  </a:lnTo>
                  <a:lnTo>
                    <a:pt x="479" y="1397"/>
                  </a:lnTo>
                  <a:lnTo>
                    <a:pt x="479" y="1397"/>
                  </a:lnTo>
                  <a:lnTo>
                    <a:pt x="480" y="1396"/>
                  </a:lnTo>
                  <a:lnTo>
                    <a:pt x="480" y="1395"/>
                  </a:lnTo>
                  <a:lnTo>
                    <a:pt x="481" y="1394"/>
                  </a:lnTo>
                  <a:lnTo>
                    <a:pt x="481" y="1393"/>
                  </a:lnTo>
                  <a:lnTo>
                    <a:pt x="481" y="1392"/>
                  </a:lnTo>
                  <a:lnTo>
                    <a:pt x="482" y="1392"/>
                  </a:lnTo>
                  <a:lnTo>
                    <a:pt x="482" y="1391"/>
                  </a:lnTo>
                  <a:lnTo>
                    <a:pt x="483" y="1390"/>
                  </a:lnTo>
                  <a:lnTo>
                    <a:pt x="483" y="1389"/>
                  </a:lnTo>
                  <a:lnTo>
                    <a:pt x="484" y="1388"/>
                  </a:lnTo>
                  <a:lnTo>
                    <a:pt x="484" y="1387"/>
                  </a:lnTo>
                  <a:lnTo>
                    <a:pt x="485" y="1386"/>
                  </a:lnTo>
                  <a:lnTo>
                    <a:pt x="485" y="1385"/>
                  </a:lnTo>
                  <a:lnTo>
                    <a:pt x="486" y="1385"/>
                  </a:lnTo>
                  <a:lnTo>
                    <a:pt x="486" y="1384"/>
                  </a:lnTo>
                  <a:lnTo>
                    <a:pt x="486" y="1383"/>
                  </a:lnTo>
                  <a:lnTo>
                    <a:pt x="487" y="1382"/>
                  </a:lnTo>
                  <a:lnTo>
                    <a:pt x="487" y="1381"/>
                  </a:lnTo>
                  <a:lnTo>
                    <a:pt x="488" y="1380"/>
                  </a:lnTo>
                  <a:lnTo>
                    <a:pt x="488" y="1379"/>
                  </a:lnTo>
                  <a:lnTo>
                    <a:pt x="489" y="1378"/>
                  </a:lnTo>
                  <a:lnTo>
                    <a:pt x="489" y="1377"/>
                  </a:lnTo>
                  <a:lnTo>
                    <a:pt x="489" y="1377"/>
                  </a:lnTo>
                  <a:lnTo>
                    <a:pt x="490" y="1376"/>
                  </a:lnTo>
                  <a:lnTo>
                    <a:pt x="490" y="1375"/>
                  </a:lnTo>
                  <a:lnTo>
                    <a:pt x="491" y="1374"/>
                  </a:lnTo>
                  <a:lnTo>
                    <a:pt x="491" y="1373"/>
                  </a:lnTo>
                  <a:lnTo>
                    <a:pt x="491" y="1372"/>
                  </a:lnTo>
                  <a:lnTo>
                    <a:pt x="492" y="1371"/>
                  </a:lnTo>
                  <a:lnTo>
                    <a:pt x="492" y="1371"/>
                  </a:lnTo>
                  <a:lnTo>
                    <a:pt x="493" y="1370"/>
                  </a:lnTo>
                  <a:lnTo>
                    <a:pt x="493" y="1369"/>
                  </a:lnTo>
                  <a:lnTo>
                    <a:pt x="494" y="1368"/>
                  </a:lnTo>
                  <a:lnTo>
                    <a:pt x="494" y="1367"/>
                  </a:lnTo>
                  <a:lnTo>
                    <a:pt x="495" y="1366"/>
                  </a:lnTo>
                  <a:lnTo>
                    <a:pt x="495" y="1365"/>
                  </a:lnTo>
                  <a:lnTo>
                    <a:pt x="495" y="1364"/>
                  </a:lnTo>
                  <a:lnTo>
                    <a:pt x="496" y="1364"/>
                  </a:lnTo>
                  <a:lnTo>
                    <a:pt x="496" y="1363"/>
                  </a:lnTo>
                  <a:lnTo>
                    <a:pt x="497" y="1362"/>
                  </a:lnTo>
                  <a:lnTo>
                    <a:pt x="497" y="1361"/>
                  </a:lnTo>
                  <a:lnTo>
                    <a:pt x="498" y="1360"/>
                  </a:lnTo>
                  <a:lnTo>
                    <a:pt x="498" y="1359"/>
                  </a:lnTo>
                  <a:lnTo>
                    <a:pt x="499" y="1358"/>
                  </a:lnTo>
                  <a:lnTo>
                    <a:pt x="499" y="1357"/>
                  </a:lnTo>
                  <a:lnTo>
                    <a:pt x="500" y="1356"/>
                  </a:lnTo>
                  <a:lnTo>
                    <a:pt x="500" y="1356"/>
                  </a:lnTo>
                  <a:lnTo>
                    <a:pt x="500" y="1355"/>
                  </a:lnTo>
                  <a:lnTo>
                    <a:pt x="501" y="1354"/>
                  </a:lnTo>
                  <a:lnTo>
                    <a:pt x="501" y="1353"/>
                  </a:lnTo>
                  <a:lnTo>
                    <a:pt x="502" y="1352"/>
                  </a:lnTo>
                  <a:lnTo>
                    <a:pt x="502" y="1351"/>
                  </a:lnTo>
                  <a:lnTo>
                    <a:pt x="503" y="1350"/>
                  </a:lnTo>
                  <a:lnTo>
                    <a:pt x="503" y="1350"/>
                  </a:lnTo>
                  <a:lnTo>
                    <a:pt x="504" y="1349"/>
                  </a:lnTo>
                  <a:lnTo>
                    <a:pt x="504" y="1348"/>
                  </a:lnTo>
                  <a:lnTo>
                    <a:pt x="505" y="1347"/>
                  </a:lnTo>
                  <a:lnTo>
                    <a:pt x="505" y="1346"/>
                  </a:lnTo>
                  <a:lnTo>
                    <a:pt x="505" y="1345"/>
                  </a:lnTo>
                  <a:lnTo>
                    <a:pt x="506" y="1344"/>
                  </a:lnTo>
                  <a:lnTo>
                    <a:pt x="506" y="1343"/>
                  </a:lnTo>
                  <a:lnTo>
                    <a:pt x="507" y="1342"/>
                  </a:lnTo>
                  <a:lnTo>
                    <a:pt x="507" y="1342"/>
                  </a:lnTo>
                  <a:lnTo>
                    <a:pt x="508" y="1341"/>
                  </a:lnTo>
                  <a:lnTo>
                    <a:pt x="508" y="1340"/>
                  </a:lnTo>
                  <a:lnTo>
                    <a:pt x="508" y="1339"/>
                  </a:lnTo>
                  <a:lnTo>
                    <a:pt x="509" y="1338"/>
                  </a:lnTo>
                  <a:lnTo>
                    <a:pt x="509" y="1337"/>
                  </a:lnTo>
                  <a:lnTo>
                    <a:pt x="510" y="1336"/>
                  </a:lnTo>
                  <a:lnTo>
                    <a:pt x="510" y="1335"/>
                  </a:lnTo>
                  <a:lnTo>
                    <a:pt x="511" y="1334"/>
                  </a:lnTo>
                  <a:lnTo>
                    <a:pt x="511" y="1333"/>
                  </a:lnTo>
                  <a:lnTo>
                    <a:pt x="511" y="1333"/>
                  </a:lnTo>
                  <a:lnTo>
                    <a:pt x="512" y="1332"/>
                  </a:lnTo>
                  <a:lnTo>
                    <a:pt x="512" y="1331"/>
                  </a:lnTo>
                  <a:lnTo>
                    <a:pt x="513" y="1330"/>
                  </a:lnTo>
                  <a:lnTo>
                    <a:pt x="513" y="1329"/>
                  </a:lnTo>
                  <a:lnTo>
                    <a:pt x="514" y="1328"/>
                  </a:lnTo>
                  <a:lnTo>
                    <a:pt x="514" y="1327"/>
                  </a:lnTo>
                  <a:lnTo>
                    <a:pt x="514" y="1326"/>
                  </a:lnTo>
                  <a:lnTo>
                    <a:pt x="515" y="1325"/>
                  </a:lnTo>
                  <a:lnTo>
                    <a:pt x="515" y="1325"/>
                  </a:lnTo>
                  <a:lnTo>
                    <a:pt x="516" y="1324"/>
                  </a:lnTo>
                  <a:lnTo>
                    <a:pt x="516" y="1323"/>
                  </a:lnTo>
                  <a:lnTo>
                    <a:pt x="517" y="1322"/>
                  </a:lnTo>
                  <a:lnTo>
                    <a:pt x="517" y="1321"/>
                  </a:lnTo>
                  <a:lnTo>
                    <a:pt x="518" y="1320"/>
                  </a:lnTo>
                  <a:lnTo>
                    <a:pt x="518" y="1319"/>
                  </a:lnTo>
                  <a:lnTo>
                    <a:pt x="518" y="1318"/>
                  </a:lnTo>
                  <a:lnTo>
                    <a:pt x="519" y="1317"/>
                  </a:lnTo>
                  <a:lnTo>
                    <a:pt x="519" y="1317"/>
                  </a:lnTo>
                  <a:lnTo>
                    <a:pt x="520" y="1316"/>
                  </a:lnTo>
                  <a:lnTo>
                    <a:pt x="520" y="1314"/>
                  </a:lnTo>
                  <a:lnTo>
                    <a:pt x="521" y="1314"/>
                  </a:lnTo>
                  <a:lnTo>
                    <a:pt x="521" y="1313"/>
                  </a:lnTo>
                  <a:lnTo>
                    <a:pt x="522" y="1312"/>
                  </a:lnTo>
                  <a:lnTo>
                    <a:pt x="522" y="1311"/>
                  </a:lnTo>
                  <a:lnTo>
                    <a:pt x="522" y="1310"/>
                  </a:lnTo>
                  <a:lnTo>
                    <a:pt x="523" y="1309"/>
                  </a:lnTo>
                  <a:lnTo>
                    <a:pt x="523" y="1308"/>
                  </a:lnTo>
                  <a:lnTo>
                    <a:pt x="524" y="1307"/>
                  </a:lnTo>
                  <a:lnTo>
                    <a:pt x="524" y="1306"/>
                  </a:lnTo>
                  <a:lnTo>
                    <a:pt x="525" y="1306"/>
                  </a:lnTo>
                  <a:lnTo>
                    <a:pt x="525" y="1305"/>
                  </a:lnTo>
                  <a:lnTo>
                    <a:pt x="526" y="1304"/>
                  </a:lnTo>
                  <a:lnTo>
                    <a:pt x="526" y="1303"/>
                  </a:lnTo>
                  <a:lnTo>
                    <a:pt x="527" y="1302"/>
                  </a:lnTo>
                  <a:lnTo>
                    <a:pt x="527" y="1301"/>
                  </a:lnTo>
                  <a:lnTo>
                    <a:pt x="528" y="1300"/>
                  </a:lnTo>
                  <a:lnTo>
                    <a:pt x="528" y="1299"/>
                  </a:lnTo>
                  <a:lnTo>
                    <a:pt x="528" y="1298"/>
                  </a:lnTo>
                  <a:lnTo>
                    <a:pt x="529" y="1298"/>
                  </a:lnTo>
                  <a:lnTo>
                    <a:pt x="529" y="1297"/>
                  </a:lnTo>
                  <a:lnTo>
                    <a:pt x="530" y="1296"/>
                  </a:lnTo>
                  <a:lnTo>
                    <a:pt x="530" y="1295"/>
                  </a:lnTo>
                  <a:lnTo>
                    <a:pt x="531" y="1294"/>
                  </a:lnTo>
                  <a:lnTo>
                    <a:pt x="531" y="1293"/>
                  </a:lnTo>
                  <a:lnTo>
                    <a:pt x="531" y="1292"/>
                  </a:lnTo>
                  <a:lnTo>
                    <a:pt x="532" y="1291"/>
                  </a:lnTo>
                  <a:lnTo>
                    <a:pt x="532" y="1290"/>
                  </a:lnTo>
                  <a:lnTo>
                    <a:pt x="533" y="1289"/>
                  </a:lnTo>
                  <a:lnTo>
                    <a:pt x="533" y="1288"/>
                  </a:lnTo>
                  <a:lnTo>
                    <a:pt x="533" y="1287"/>
                  </a:lnTo>
                  <a:lnTo>
                    <a:pt x="534" y="1286"/>
                  </a:lnTo>
                  <a:lnTo>
                    <a:pt x="534" y="1285"/>
                  </a:lnTo>
                  <a:lnTo>
                    <a:pt x="535" y="1285"/>
                  </a:lnTo>
                  <a:lnTo>
                    <a:pt x="535" y="1284"/>
                  </a:lnTo>
                  <a:lnTo>
                    <a:pt x="536" y="1283"/>
                  </a:lnTo>
                  <a:lnTo>
                    <a:pt x="536" y="1282"/>
                  </a:lnTo>
                  <a:lnTo>
                    <a:pt x="537" y="1281"/>
                  </a:lnTo>
                  <a:lnTo>
                    <a:pt x="537" y="1280"/>
                  </a:lnTo>
                  <a:lnTo>
                    <a:pt x="537" y="1279"/>
                  </a:lnTo>
                  <a:lnTo>
                    <a:pt x="538" y="1278"/>
                  </a:lnTo>
                  <a:lnTo>
                    <a:pt x="538" y="1277"/>
                  </a:lnTo>
                  <a:lnTo>
                    <a:pt x="539" y="1276"/>
                  </a:lnTo>
                  <a:lnTo>
                    <a:pt x="539" y="1276"/>
                  </a:lnTo>
                  <a:lnTo>
                    <a:pt x="540" y="1275"/>
                  </a:lnTo>
                  <a:lnTo>
                    <a:pt x="540" y="1274"/>
                  </a:lnTo>
                  <a:lnTo>
                    <a:pt x="541" y="1273"/>
                  </a:lnTo>
                  <a:lnTo>
                    <a:pt x="541" y="1272"/>
                  </a:lnTo>
                  <a:lnTo>
                    <a:pt x="542" y="1271"/>
                  </a:lnTo>
                  <a:lnTo>
                    <a:pt x="542" y="1270"/>
                  </a:lnTo>
                  <a:lnTo>
                    <a:pt x="542" y="1269"/>
                  </a:lnTo>
                  <a:lnTo>
                    <a:pt x="543" y="1268"/>
                  </a:lnTo>
                  <a:lnTo>
                    <a:pt x="543" y="1267"/>
                  </a:lnTo>
                  <a:lnTo>
                    <a:pt x="544" y="1266"/>
                  </a:lnTo>
                  <a:lnTo>
                    <a:pt x="544" y="1265"/>
                  </a:lnTo>
                  <a:lnTo>
                    <a:pt x="545" y="1264"/>
                  </a:lnTo>
                  <a:lnTo>
                    <a:pt x="545" y="1263"/>
                  </a:lnTo>
                  <a:lnTo>
                    <a:pt x="546" y="1262"/>
                  </a:lnTo>
                  <a:lnTo>
                    <a:pt x="546" y="1262"/>
                  </a:lnTo>
                  <a:lnTo>
                    <a:pt x="547" y="1260"/>
                  </a:lnTo>
                  <a:lnTo>
                    <a:pt x="547" y="1260"/>
                  </a:lnTo>
                  <a:lnTo>
                    <a:pt x="547" y="1259"/>
                  </a:lnTo>
                  <a:lnTo>
                    <a:pt x="548" y="1258"/>
                  </a:lnTo>
                  <a:lnTo>
                    <a:pt x="548" y="1257"/>
                  </a:lnTo>
                  <a:lnTo>
                    <a:pt x="549" y="1256"/>
                  </a:lnTo>
                  <a:lnTo>
                    <a:pt x="549" y="1255"/>
                  </a:lnTo>
                  <a:lnTo>
                    <a:pt x="550" y="1254"/>
                  </a:lnTo>
                  <a:lnTo>
                    <a:pt x="550" y="1253"/>
                  </a:lnTo>
                  <a:lnTo>
                    <a:pt x="550" y="1252"/>
                  </a:lnTo>
                  <a:lnTo>
                    <a:pt x="551" y="1251"/>
                  </a:lnTo>
                  <a:lnTo>
                    <a:pt x="551" y="1250"/>
                  </a:lnTo>
                  <a:lnTo>
                    <a:pt x="552" y="1249"/>
                  </a:lnTo>
                  <a:lnTo>
                    <a:pt x="552" y="1248"/>
                  </a:lnTo>
                  <a:lnTo>
                    <a:pt x="553" y="1247"/>
                  </a:lnTo>
                  <a:lnTo>
                    <a:pt x="553" y="1246"/>
                  </a:lnTo>
                  <a:lnTo>
                    <a:pt x="553" y="1245"/>
                  </a:lnTo>
                  <a:lnTo>
                    <a:pt x="554" y="1245"/>
                  </a:lnTo>
                  <a:lnTo>
                    <a:pt x="554" y="1243"/>
                  </a:lnTo>
                  <a:lnTo>
                    <a:pt x="555" y="1243"/>
                  </a:lnTo>
                  <a:lnTo>
                    <a:pt x="555" y="1242"/>
                  </a:lnTo>
                  <a:lnTo>
                    <a:pt x="556" y="1241"/>
                  </a:lnTo>
                  <a:lnTo>
                    <a:pt x="556" y="1240"/>
                  </a:lnTo>
                  <a:lnTo>
                    <a:pt x="556" y="1239"/>
                  </a:lnTo>
                  <a:lnTo>
                    <a:pt x="557" y="1238"/>
                  </a:lnTo>
                  <a:lnTo>
                    <a:pt x="557" y="1237"/>
                  </a:lnTo>
                  <a:lnTo>
                    <a:pt x="558" y="1236"/>
                  </a:lnTo>
                  <a:lnTo>
                    <a:pt x="558" y="1235"/>
                  </a:lnTo>
                  <a:lnTo>
                    <a:pt x="559" y="1234"/>
                  </a:lnTo>
                  <a:lnTo>
                    <a:pt x="559" y="1233"/>
                  </a:lnTo>
                  <a:lnTo>
                    <a:pt x="560" y="1232"/>
                  </a:lnTo>
                  <a:lnTo>
                    <a:pt x="560" y="1231"/>
                  </a:lnTo>
                  <a:lnTo>
                    <a:pt x="561" y="1230"/>
                  </a:lnTo>
                  <a:lnTo>
                    <a:pt x="561" y="1229"/>
                  </a:lnTo>
                  <a:lnTo>
                    <a:pt x="561" y="1228"/>
                  </a:lnTo>
                  <a:lnTo>
                    <a:pt x="562" y="1227"/>
                  </a:lnTo>
                  <a:lnTo>
                    <a:pt x="562" y="1227"/>
                  </a:lnTo>
                  <a:lnTo>
                    <a:pt x="563" y="1226"/>
                  </a:lnTo>
                  <a:lnTo>
                    <a:pt x="563" y="1224"/>
                  </a:lnTo>
                  <a:lnTo>
                    <a:pt x="564" y="1224"/>
                  </a:lnTo>
                  <a:lnTo>
                    <a:pt x="564" y="1222"/>
                  </a:lnTo>
                  <a:lnTo>
                    <a:pt x="564" y="1222"/>
                  </a:lnTo>
                  <a:lnTo>
                    <a:pt x="565" y="1221"/>
                  </a:lnTo>
                  <a:lnTo>
                    <a:pt x="565" y="1220"/>
                  </a:lnTo>
                  <a:lnTo>
                    <a:pt x="566" y="1219"/>
                  </a:lnTo>
                  <a:lnTo>
                    <a:pt x="566" y="1218"/>
                  </a:lnTo>
                  <a:lnTo>
                    <a:pt x="567" y="1217"/>
                  </a:lnTo>
                  <a:lnTo>
                    <a:pt x="567" y="1216"/>
                  </a:lnTo>
                  <a:lnTo>
                    <a:pt x="568" y="1215"/>
                  </a:lnTo>
                  <a:lnTo>
                    <a:pt x="568" y="1214"/>
                  </a:lnTo>
                  <a:lnTo>
                    <a:pt x="569" y="1213"/>
                  </a:lnTo>
                  <a:lnTo>
                    <a:pt x="569" y="1212"/>
                  </a:lnTo>
                  <a:lnTo>
                    <a:pt x="570" y="1211"/>
                  </a:lnTo>
                  <a:lnTo>
                    <a:pt x="570" y="1210"/>
                  </a:lnTo>
                  <a:lnTo>
                    <a:pt x="570" y="1209"/>
                  </a:lnTo>
                  <a:lnTo>
                    <a:pt x="571" y="1208"/>
                  </a:lnTo>
                  <a:lnTo>
                    <a:pt x="571" y="1207"/>
                  </a:lnTo>
                  <a:lnTo>
                    <a:pt x="572" y="1206"/>
                  </a:lnTo>
                  <a:lnTo>
                    <a:pt x="572" y="1205"/>
                  </a:lnTo>
                  <a:lnTo>
                    <a:pt x="572" y="1204"/>
                  </a:lnTo>
                  <a:lnTo>
                    <a:pt x="573" y="1203"/>
                  </a:lnTo>
                  <a:lnTo>
                    <a:pt x="573" y="1202"/>
                  </a:lnTo>
                  <a:lnTo>
                    <a:pt x="574" y="1201"/>
                  </a:lnTo>
                  <a:lnTo>
                    <a:pt x="574" y="1200"/>
                  </a:lnTo>
                  <a:lnTo>
                    <a:pt x="575" y="1199"/>
                  </a:lnTo>
                  <a:lnTo>
                    <a:pt x="575" y="1198"/>
                  </a:lnTo>
                  <a:lnTo>
                    <a:pt x="575" y="1197"/>
                  </a:lnTo>
                  <a:lnTo>
                    <a:pt x="576" y="1196"/>
                  </a:lnTo>
                  <a:lnTo>
                    <a:pt x="576" y="1195"/>
                  </a:lnTo>
                  <a:lnTo>
                    <a:pt x="577" y="1194"/>
                  </a:lnTo>
                  <a:lnTo>
                    <a:pt x="577" y="1193"/>
                  </a:lnTo>
                  <a:lnTo>
                    <a:pt x="578" y="1192"/>
                  </a:lnTo>
                  <a:lnTo>
                    <a:pt x="578" y="1191"/>
                  </a:lnTo>
                  <a:lnTo>
                    <a:pt x="579" y="1190"/>
                  </a:lnTo>
                  <a:lnTo>
                    <a:pt x="579" y="1189"/>
                  </a:lnTo>
                  <a:lnTo>
                    <a:pt x="579" y="1188"/>
                  </a:lnTo>
                  <a:lnTo>
                    <a:pt x="580" y="1188"/>
                  </a:lnTo>
                  <a:lnTo>
                    <a:pt x="580" y="1186"/>
                  </a:lnTo>
                  <a:lnTo>
                    <a:pt x="581" y="1185"/>
                  </a:lnTo>
                  <a:lnTo>
                    <a:pt x="581" y="1185"/>
                  </a:lnTo>
                  <a:lnTo>
                    <a:pt x="582" y="1184"/>
                  </a:lnTo>
                  <a:lnTo>
                    <a:pt x="582" y="1182"/>
                  </a:lnTo>
                  <a:lnTo>
                    <a:pt x="583" y="1182"/>
                  </a:lnTo>
                  <a:lnTo>
                    <a:pt x="583" y="1181"/>
                  </a:lnTo>
                  <a:lnTo>
                    <a:pt x="584" y="1179"/>
                  </a:lnTo>
                  <a:lnTo>
                    <a:pt x="584" y="1178"/>
                  </a:lnTo>
                  <a:lnTo>
                    <a:pt x="584" y="1177"/>
                  </a:lnTo>
                  <a:lnTo>
                    <a:pt x="585" y="1176"/>
                  </a:lnTo>
                  <a:lnTo>
                    <a:pt x="585" y="1175"/>
                  </a:lnTo>
                  <a:lnTo>
                    <a:pt x="586" y="1174"/>
                  </a:lnTo>
                  <a:lnTo>
                    <a:pt x="586" y="1173"/>
                  </a:lnTo>
                  <a:lnTo>
                    <a:pt x="587" y="1172"/>
                  </a:lnTo>
                  <a:lnTo>
                    <a:pt x="587" y="1171"/>
                  </a:lnTo>
                  <a:lnTo>
                    <a:pt x="588" y="1170"/>
                  </a:lnTo>
                  <a:lnTo>
                    <a:pt x="588" y="1169"/>
                  </a:lnTo>
                  <a:lnTo>
                    <a:pt x="589" y="1168"/>
                  </a:lnTo>
                  <a:lnTo>
                    <a:pt x="589" y="1167"/>
                  </a:lnTo>
                  <a:lnTo>
                    <a:pt x="589" y="1166"/>
                  </a:lnTo>
                  <a:lnTo>
                    <a:pt x="590" y="1165"/>
                  </a:lnTo>
                  <a:lnTo>
                    <a:pt x="590" y="1164"/>
                  </a:lnTo>
                  <a:lnTo>
                    <a:pt x="591" y="1163"/>
                  </a:lnTo>
                  <a:lnTo>
                    <a:pt x="591" y="1162"/>
                  </a:lnTo>
                  <a:lnTo>
                    <a:pt x="592" y="1161"/>
                  </a:lnTo>
                  <a:lnTo>
                    <a:pt x="592" y="1160"/>
                  </a:lnTo>
                  <a:lnTo>
                    <a:pt x="592" y="1159"/>
                  </a:lnTo>
                  <a:lnTo>
                    <a:pt x="593" y="1158"/>
                  </a:lnTo>
                  <a:lnTo>
                    <a:pt x="593" y="1157"/>
                  </a:lnTo>
                  <a:lnTo>
                    <a:pt x="594" y="1156"/>
                  </a:lnTo>
                  <a:lnTo>
                    <a:pt x="594" y="1155"/>
                  </a:lnTo>
                  <a:lnTo>
                    <a:pt x="595" y="1154"/>
                  </a:lnTo>
                  <a:lnTo>
                    <a:pt x="595" y="1153"/>
                  </a:lnTo>
                  <a:lnTo>
                    <a:pt x="595" y="1152"/>
                  </a:lnTo>
                  <a:lnTo>
                    <a:pt x="596" y="1151"/>
                  </a:lnTo>
                  <a:lnTo>
                    <a:pt x="596" y="1150"/>
                  </a:lnTo>
                  <a:lnTo>
                    <a:pt x="597" y="1149"/>
                  </a:lnTo>
                  <a:lnTo>
                    <a:pt x="597" y="1148"/>
                  </a:lnTo>
                  <a:lnTo>
                    <a:pt x="598" y="1147"/>
                  </a:lnTo>
                  <a:lnTo>
                    <a:pt x="598" y="1146"/>
                  </a:lnTo>
                  <a:lnTo>
                    <a:pt x="598" y="1145"/>
                  </a:lnTo>
                  <a:lnTo>
                    <a:pt x="599" y="1144"/>
                  </a:lnTo>
                  <a:lnTo>
                    <a:pt x="599" y="1143"/>
                  </a:lnTo>
                  <a:lnTo>
                    <a:pt x="600" y="1142"/>
                  </a:lnTo>
                  <a:lnTo>
                    <a:pt x="600" y="1141"/>
                  </a:lnTo>
                  <a:lnTo>
                    <a:pt x="601" y="1140"/>
                  </a:lnTo>
                  <a:lnTo>
                    <a:pt x="601" y="1139"/>
                  </a:lnTo>
                  <a:lnTo>
                    <a:pt x="602" y="1138"/>
                  </a:lnTo>
                  <a:lnTo>
                    <a:pt x="602" y="1137"/>
                  </a:lnTo>
                  <a:lnTo>
                    <a:pt x="603" y="1135"/>
                  </a:lnTo>
                  <a:lnTo>
                    <a:pt x="603" y="1134"/>
                  </a:lnTo>
                  <a:lnTo>
                    <a:pt x="603" y="1133"/>
                  </a:lnTo>
                  <a:lnTo>
                    <a:pt x="604" y="1132"/>
                  </a:lnTo>
                  <a:lnTo>
                    <a:pt x="604" y="1131"/>
                  </a:lnTo>
                  <a:lnTo>
                    <a:pt x="605" y="1130"/>
                  </a:lnTo>
                  <a:lnTo>
                    <a:pt x="605" y="1129"/>
                  </a:lnTo>
                  <a:lnTo>
                    <a:pt x="606" y="1128"/>
                  </a:lnTo>
                  <a:lnTo>
                    <a:pt x="606" y="1127"/>
                  </a:lnTo>
                  <a:lnTo>
                    <a:pt x="606" y="1126"/>
                  </a:lnTo>
                  <a:lnTo>
                    <a:pt x="607" y="1125"/>
                  </a:lnTo>
                  <a:lnTo>
                    <a:pt x="607" y="1124"/>
                  </a:lnTo>
                  <a:lnTo>
                    <a:pt x="608" y="1123"/>
                  </a:lnTo>
                  <a:lnTo>
                    <a:pt x="608" y="1122"/>
                  </a:lnTo>
                  <a:lnTo>
                    <a:pt x="609" y="1121"/>
                  </a:lnTo>
                  <a:lnTo>
                    <a:pt x="609" y="1120"/>
                  </a:lnTo>
                  <a:lnTo>
                    <a:pt x="610" y="1119"/>
                  </a:lnTo>
                  <a:lnTo>
                    <a:pt x="610" y="1118"/>
                  </a:lnTo>
                  <a:lnTo>
                    <a:pt x="611" y="1117"/>
                  </a:lnTo>
                  <a:lnTo>
                    <a:pt x="611" y="1116"/>
                  </a:lnTo>
                  <a:lnTo>
                    <a:pt x="612" y="1115"/>
                  </a:lnTo>
                  <a:lnTo>
                    <a:pt x="612" y="1114"/>
                  </a:lnTo>
                  <a:lnTo>
                    <a:pt x="612" y="1112"/>
                  </a:lnTo>
                  <a:lnTo>
                    <a:pt x="613" y="1111"/>
                  </a:lnTo>
                  <a:lnTo>
                    <a:pt x="613" y="1110"/>
                  </a:lnTo>
                  <a:lnTo>
                    <a:pt x="614" y="1109"/>
                  </a:lnTo>
                  <a:lnTo>
                    <a:pt x="614" y="1108"/>
                  </a:lnTo>
                  <a:lnTo>
                    <a:pt x="614" y="1107"/>
                  </a:lnTo>
                  <a:lnTo>
                    <a:pt x="615" y="1106"/>
                  </a:lnTo>
                  <a:lnTo>
                    <a:pt x="615" y="1105"/>
                  </a:lnTo>
                  <a:lnTo>
                    <a:pt x="616" y="1104"/>
                  </a:lnTo>
                  <a:lnTo>
                    <a:pt x="616" y="1103"/>
                  </a:lnTo>
                  <a:lnTo>
                    <a:pt x="617" y="1102"/>
                  </a:lnTo>
                  <a:lnTo>
                    <a:pt x="617" y="1101"/>
                  </a:lnTo>
                  <a:lnTo>
                    <a:pt x="617" y="1100"/>
                  </a:lnTo>
                  <a:lnTo>
                    <a:pt x="618" y="1098"/>
                  </a:lnTo>
                  <a:lnTo>
                    <a:pt x="618" y="1097"/>
                  </a:lnTo>
                  <a:lnTo>
                    <a:pt x="619" y="1096"/>
                  </a:lnTo>
                  <a:lnTo>
                    <a:pt x="619" y="1095"/>
                  </a:lnTo>
                  <a:lnTo>
                    <a:pt x="620" y="1094"/>
                  </a:lnTo>
                  <a:lnTo>
                    <a:pt x="620" y="1093"/>
                  </a:lnTo>
                  <a:lnTo>
                    <a:pt x="621" y="1092"/>
                  </a:lnTo>
                  <a:lnTo>
                    <a:pt x="621" y="1091"/>
                  </a:lnTo>
                  <a:lnTo>
                    <a:pt x="621" y="1089"/>
                  </a:lnTo>
                  <a:lnTo>
                    <a:pt x="622" y="1088"/>
                  </a:lnTo>
                  <a:lnTo>
                    <a:pt x="622" y="1087"/>
                  </a:lnTo>
                  <a:lnTo>
                    <a:pt x="623" y="1086"/>
                  </a:lnTo>
                  <a:lnTo>
                    <a:pt x="623" y="1085"/>
                  </a:lnTo>
                  <a:lnTo>
                    <a:pt x="624" y="1084"/>
                  </a:lnTo>
                  <a:lnTo>
                    <a:pt x="624" y="1083"/>
                  </a:lnTo>
                  <a:lnTo>
                    <a:pt x="625" y="1082"/>
                  </a:lnTo>
                  <a:lnTo>
                    <a:pt x="625" y="1081"/>
                  </a:lnTo>
                  <a:lnTo>
                    <a:pt x="625" y="1080"/>
                  </a:lnTo>
                  <a:lnTo>
                    <a:pt x="626" y="1079"/>
                  </a:lnTo>
                  <a:lnTo>
                    <a:pt x="626" y="1078"/>
                  </a:lnTo>
                  <a:lnTo>
                    <a:pt x="627" y="1076"/>
                  </a:lnTo>
                  <a:lnTo>
                    <a:pt x="627" y="1075"/>
                  </a:lnTo>
                  <a:lnTo>
                    <a:pt x="628" y="1074"/>
                  </a:lnTo>
                  <a:lnTo>
                    <a:pt x="628" y="1073"/>
                  </a:lnTo>
                  <a:lnTo>
                    <a:pt x="628" y="1072"/>
                  </a:lnTo>
                  <a:lnTo>
                    <a:pt x="629" y="1071"/>
                  </a:lnTo>
                  <a:lnTo>
                    <a:pt x="630" y="1070"/>
                  </a:lnTo>
                  <a:lnTo>
                    <a:pt x="630" y="1069"/>
                  </a:lnTo>
                  <a:lnTo>
                    <a:pt x="631" y="1067"/>
                  </a:lnTo>
                  <a:lnTo>
                    <a:pt x="631" y="1066"/>
                  </a:lnTo>
                  <a:lnTo>
                    <a:pt x="631" y="1065"/>
                  </a:lnTo>
                  <a:lnTo>
                    <a:pt x="632" y="1064"/>
                  </a:lnTo>
                  <a:lnTo>
                    <a:pt x="632" y="1063"/>
                  </a:lnTo>
                  <a:lnTo>
                    <a:pt x="633" y="1062"/>
                  </a:lnTo>
                  <a:lnTo>
                    <a:pt x="633" y="1061"/>
                  </a:lnTo>
                  <a:lnTo>
                    <a:pt x="634" y="1060"/>
                  </a:lnTo>
                  <a:lnTo>
                    <a:pt x="634" y="1058"/>
                  </a:lnTo>
                  <a:lnTo>
                    <a:pt x="634" y="1057"/>
                  </a:lnTo>
                  <a:lnTo>
                    <a:pt x="635" y="1056"/>
                  </a:lnTo>
                  <a:lnTo>
                    <a:pt x="635" y="1055"/>
                  </a:lnTo>
                  <a:lnTo>
                    <a:pt x="636" y="1054"/>
                  </a:lnTo>
                  <a:lnTo>
                    <a:pt x="636" y="1053"/>
                  </a:lnTo>
                  <a:lnTo>
                    <a:pt x="636" y="1052"/>
                  </a:lnTo>
                  <a:lnTo>
                    <a:pt x="637" y="1051"/>
                  </a:lnTo>
                  <a:lnTo>
                    <a:pt x="637" y="1050"/>
                  </a:lnTo>
                  <a:lnTo>
                    <a:pt x="638" y="1048"/>
                  </a:lnTo>
                  <a:lnTo>
                    <a:pt x="638" y="1047"/>
                  </a:lnTo>
                  <a:lnTo>
                    <a:pt x="639" y="1046"/>
                  </a:lnTo>
                  <a:lnTo>
                    <a:pt x="639" y="1045"/>
                  </a:lnTo>
                  <a:lnTo>
                    <a:pt x="640" y="1043"/>
                  </a:lnTo>
                  <a:lnTo>
                    <a:pt x="640" y="1042"/>
                  </a:lnTo>
                  <a:lnTo>
                    <a:pt x="640" y="1041"/>
                  </a:lnTo>
                  <a:lnTo>
                    <a:pt x="641" y="1040"/>
                  </a:lnTo>
                  <a:lnTo>
                    <a:pt x="641" y="1039"/>
                  </a:lnTo>
                  <a:lnTo>
                    <a:pt x="642" y="1038"/>
                  </a:lnTo>
                  <a:lnTo>
                    <a:pt x="642" y="1037"/>
                  </a:lnTo>
                  <a:lnTo>
                    <a:pt x="643" y="1035"/>
                  </a:lnTo>
                  <a:lnTo>
                    <a:pt x="643" y="1034"/>
                  </a:lnTo>
                  <a:lnTo>
                    <a:pt x="644" y="1033"/>
                  </a:lnTo>
                  <a:lnTo>
                    <a:pt x="644" y="1032"/>
                  </a:lnTo>
                  <a:lnTo>
                    <a:pt x="645" y="1031"/>
                  </a:lnTo>
                  <a:lnTo>
                    <a:pt x="645" y="1030"/>
                  </a:lnTo>
                  <a:lnTo>
                    <a:pt x="645" y="1029"/>
                  </a:lnTo>
                  <a:lnTo>
                    <a:pt x="646" y="1027"/>
                  </a:lnTo>
                  <a:lnTo>
                    <a:pt x="646" y="1026"/>
                  </a:lnTo>
                  <a:lnTo>
                    <a:pt x="647" y="1025"/>
                  </a:lnTo>
                  <a:lnTo>
                    <a:pt x="647" y="1024"/>
                  </a:lnTo>
                  <a:lnTo>
                    <a:pt x="648" y="1022"/>
                  </a:lnTo>
                  <a:lnTo>
                    <a:pt x="648" y="1021"/>
                  </a:lnTo>
                  <a:lnTo>
                    <a:pt x="648" y="1020"/>
                  </a:lnTo>
                  <a:lnTo>
                    <a:pt x="649" y="1019"/>
                  </a:lnTo>
                  <a:lnTo>
                    <a:pt x="649" y="1018"/>
                  </a:lnTo>
                  <a:lnTo>
                    <a:pt x="650" y="1017"/>
                  </a:lnTo>
                  <a:lnTo>
                    <a:pt x="650" y="1015"/>
                  </a:lnTo>
                  <a:lnTo>
                    <a:pt x="651" y="1014"/>
                  </a:lnTo>
                  <a:lnTo>
                    <a:pt x="651" y="1013"/>
                  </a:lnTo>
                  <a:lnTo>
                    <a:pt x="652" y="1012"/>
                  </a:lnTo>
                  <a:lnTo>
                    <a:pt x="652" y="1011"/>
                  </a:lnTo>
                  <a:lnTo>
                    <a:pt x="653" y="1009"/>
                  </a:lnTo>
                  <a:lnTo>
                    <a:pt x="653" y="1008"/>
                  </a:lnTo>
                  <a:lnTo>
                    <a:pt x="653" y="1007"/>
                  </a:lnTo>
                  <a:lnTo>
                    <a:pt x="654" y="1006"/>
                  </a:lnTo>
                  <a:lnTo>
                    <a:pt x="654" y="1005"/>
                  </a:lnTo>
                  <a:lnTo>
                    <a:pt x="655" y="1004"/>
                  </a:lnTo>
                  <a:lnTo>
                    <a:pt x="655" y="1002"/>
                  </a:lnTo>
                  <a:lnTo>
                    <a:pt x="656" y="1001"/>
                  </a:lnTo>
                  <a:lnTo>
                    <a:pt x="656" y="1000"/>
                  </a:lnTo>
                  <a:lnTo>
                    <a:pt x="656" y="999"/>
                  </a:lnTo>
                  <a:lnTo>
                    <a:pt x="657" y="997"/>
                  </a:lnTo>
                  <a:lnTo>
                    <a:pt x="657" y="996"/>
                  </a:lnTo>
                  <a:lnTo>
                    <a:pt x="658" y="995"/>
                  </a:lnTo>
                  <a:lnTo>
                    <a:pt x="658" y="994"/>
                  </a:lnTo>
                  <a:lnTo>
                    <a:pt x="659" y="992"/>
                  </a:lnTo>
                  <a:lnTo>
                    <a:pt x="659" y="991"/>
                  </a:lnTo>
                  <a:lnTo>
                    <a:pt x="659" y="990"/>
                  </a:lnTo>
                  <a:lnTo>
                    <a:pt x="660" y="989"/>
                  </a:lnTo>
                  <a:lnTo>
                    <a:pt x="660" y="988"/>
                  </a:lnTo>
                  <a:lnTo>
                    <a:pt x="661" y="986"/>
                  </a:lnTo>
                  <a:lnTo>
                    <a:pt x="661" y="985"/>
                  </a:lnTo>
                  <a:lnTo>
                    <a:pt x="662" y="984"/>
                  </a:lnTo>
                  <a:lnTo>
                    <a:pt x="662" y="983"/>
                  </a:lnTo>
                  <a:lnTo>
                    <a:pt x="663" y="981"/>
                  </a:lnTo>
                  <a:lnTo>
                    <a:pt x="663" y="980"/>
                  </a:lnTo>
                  <a:lnTo>
                    <a:pt x="663" y="979"/>
                  </a:lnTo>
                  <a:lnTo>
                    <a:pt x="664" y="977"/>
                  </a:lnTo>
                  <a:lnTo>
                    <a:pt x="664" y="976"/>
                  </a:lnTo>
                  <a:lnTo>
                    <a:pt x="665" y="975"/>
                  </a:lnTo>
                  <a:lnTo>
                    <a:pt x="665" y="974"/>
                  </a:lnTo>
                  <a:lnTo>
                    <a:pt x="666" y="972"/>
                  </a:lnTo>
                  <a:lnTo>
                    <a:pt x="666" y="971"/>
                  </a:lnTo>
                  <a:lnTo>
                    <a:pt x="667" y="970"/>
                  </a:lnTo>
                  <a:lnTo>
                    <a:pt x="667" y="969"/>
                  </a:lnTo>
                  <a:lnTo>
                    <a:pt x="667" y="967"/>
                  </a:lnTo>
                  <a:lnTo>
                    <a:pt x="668" y="966"/>
                  </a:lnTo>
                  <a:lnTo>
                    <a:pt x="668" y="965"/>
                  </a:lnTo>
                  <a:lnTo>
                    <a:pt x="669" y="964"/>
                  </a:lnTo>
                  <a:lnTo>
                    <a:pt x="669" y="962"/>
                  </a:lnTo>
                  <a:lnTo>
                    <a:pt x="670" y="961"/>
                  </a:lnTo>
                  <a:lnTo>
                    <a:pt x="670" y="960"/>
                  </a:lnTo>
                  <a:lnTo>
                    <a:pt x="670" y="959"/>
                  </a:lnTo>
                  <a:lnTo>
                    <a:pt x="671" y="957"/>
                  </a:lnTo>
                  <a:lnTo>
                    <a:pt x="672" y="956"/>
                  </a:lnTo>
                  <a:lnTo>
                    <a:pt x="672" y="955"/>
                  </a:lnTo>
                  <a:lnTo>
                    <a:pt x="673" y="953"/>
                  </a:lnTo>
                  <a:lnTo>
                    <a:pt x="673" y="952"/>
                  </a:lnTo>
                  <a:lnTo>
                    <a:pt x="673" y="951"/>
                  </a:lnTo>
                  <a:lnTo>
                    <a:pt x="674" y="949"/>
                  </a:lnTo>
                  <a:lnTo>
                    <a:pt x="674" y="948"/>
                  </a:lnTo>
                  <a:lnTo>
                    <a:pt x="675" y="947"/>
                  </a:lnTo>
                  <a:lnTo>
                    <a:pt x="675" y="946"/>
                  </a:lnTo>
                  <a:lnTo>
                    <a:pt x="676" y="944"/>
                  </a:lnTo>
                  <a:lnTo>
                    <a:pt x="676" y="943"/>
                  </a:lnTo>
                  <a:lnTo>
                    <a:pt x="676" y="942"/>
                  </a:lnTo>
                  <a:lnTo>
                    <a:pt x="677" y="940"/>
                  </a:lnTo>
                  <a:lnTo>
                    <a:pt x="677" y="939"/>
                  </a:lnTo>
                  <a:lnTo>
                    <a:pt x="678" y="938"/>
                  </a:lnTo>
                  <a:lnTo>
                    <a:pt x="678" y="936"/>
                  </a:lnTo>
                  <a:lnTo>
                    <a:pt x="678" y="935"/>
                  </a:lnTo>
                  <a:lnTo>
                    <a:pt x="679" y="934"/>
                  </a:lnTo>
                  <a:lnTo>
                    <a:pt x="679" y="932"/>
                  </a:lnTo>
                  <a:lnTo>
                    <a:pt x="680" y="931"/>
                  </a:lnTo>
                  <a:lnTo>
                    <a:pt x="680" y="930"/>
                  </a:lnTo>
                  <a:lnTo>
                    <a:pt x="681" y="928"/>
                  </a:lnTo>
                  <a:lnTo>
                    <a:pt x="681" y="927"/>
                  </a:lnTo>
                  <a:lnTo>
                    <a:pt x="682" y="926"/>
                  </a:lnTo>
                  <a:lnTo>
                    <a:pt x="682" y="924"/>
                  </a:lnTo>
                  <a:lnTo>
                    <a:pt x="682" y="923"/>
                  </a:lnTo>
                  <a:lnTo>
                    <a:pt x="683" y="922"/>
                  </a:lnTo>
                  <a:lnTo>
                    <a:pt x="683" y="920"/>
                  </a:lnTo>
                  <a:lnTo>
                    <a:pt x="684" y="919"/>
                  </a:lnTo>
                  <a:lnTo>
                    <a:pt x="684" y="918"/>
                  </a:lnTo>
                  <a:lnTo>
                    <a:pt x="685" y="916"/>
                  </a:lnTo>
                  <a:lnTo>
                    <a:pt x="685" y="915"/>
                  </a:lnTo>
                  <a:lnTo>
                    <a:pt x="686" y="914"/>
                  </a:lnTo>
                  <a:lnTo>
                    <a:pt x="686" y="912"/>
                  </a:lnTo>
                  <a:lnTo>
                    <a:pt x="687" y="911"/>
                  </a:lnTo>
                  <a:lnTo>
                    <a:pt x="687" y="909"/>
                  </a:lnTo>
                  <a:lnTo>
                    <a:pt x="687" y="908"/>
                  </a:lnTo>
                  <a:lnTo>
                    <a:pt x="688" y="907"/>
                  </a:lnTo>
                  <a:lnTo>
                    <a:pt x="688" y="905"/>
                  </a:lnTo>
                  <a:lnTo>
                    <a:pt x="689" y="904"/>
                  </a:lnTo>
                  <a:lnTo>
                    <a:pt x="689" y="902"/>
                  </a:lnTo>
                  <a:lnTo>
                    <a:pt x="689" y="901"/>
                  </a:lnTo>
                  <a:lnTo>
                    <a:pt x="690" y="900"/>
                  </a:lnTo>
                  <a:lnTo>
                    <a:pt x="690" y="898"/>
                  </a:lnTo>
                  <a:lnTo>
                    <a:pt x="691" y="897"/>
                  </a:lnTo>
                  <a:lnTo>
                    <a:pt x="691" y="896"/>
                  </a:lnTo>
                  <a:lnTo>
                    <a:pt x="692" y="894"/>
                  </a:lnTo>
                  <a:lnTo>
                    <a:pt x="692" y="893"/>
                  </a:lnTo>
                  <a:lnTo>
                    <a:pt x="693" y="891"/>
                  </a:lnTo>
                  <a:lnTo>
                    <a:pt x="693" y="890"/>
                  </a:lnTo>
                  <a:lnTo>
                    <a:pt x="694" y="888"/>
                  </a:lnTo>
                  <a:lnTo>
                    <a:pt x="694" y="887"/>
                  </a:lnTo>
                  <a:lnTo>
                    <a:pt x="695" y="886"/>
                  </a:lnTo>
                  <a:lnTo>
                    <a:pt x="695" y="884"/>
                  </a:lnTo>
                  <a:lnTo>
                    <a:pt x="695" y="883"/>
                  </a:lnTo>
                  <a:lnTo>
                    <a:pt x="696" y="881"/>
                  </a:lnTo>
                  <a:lnTo>
                    <a:pt x="696" y="880"/>
                  </a:lnTo>
                  <a:lnTo>
                    <a:pt x="697" y="878"/>
                  </a:lnTo>
                  <a:lnTo>
                    <a:pt x="697" y="877"/>
                  </a:lnTo>
                  <a:lnTo>
                    <a:pt x="698" y="876"/>
                  </a:lnTo>
                  <a:lnTo>
                    <a:pt x="698" y="874"/>
                  </a:lnTo>
                  <a:lnTo>
                    <a:pt x="698" y="873"/>
                  </a:lnTo>
                  <a:lnTo>
                    <a:pt x="699" y="871"/>
                  </a:lnTo>
                  <a:lnTo>
                    <a:pt x="699" y="870"/>
                  </a:lnTo>
                  <a:lnTo>
                    <a:pt x="700" y="868"/>
                  </a:lnTo>
                  <a:lnTo>
                    <a:pt x="700" y="867"/>
                  </a:lnTo>
                  <a:lnTo>
                    <a:pt x="701" y="865"/>
                  </a:lnTo>
                  <a:lnTo>
                    <a:pt x="701" y="864"/>
                  </a:lnTo>
                  <a:lnTo>
                    <a:pt x="701" y="862"/>
                  </a:lnTo>
                  <a:lnTo>
                    <a:pt x="702" y="861"/>
                  </a:lnTo>
                  <a:lnTo>
                    <a:pt x="702" y="859"/>
                  </a:lnTo>
                  <a:lnTo>
                    <a:pt x="703" y="858"/>
                  </a:lnTo>
                  <a:lnTo>
                    <a:pt x="703" y="857"/>
                  </a:lnTo>
                  <a:lnTo>
                    <a:pt x="704" y="855"/>
                  </a:lnTo>
                  <a:lnTo>
                    <a:pt x="704" y="854"/>
                  </a:lnTo>
                  <a:lnTo>
                    <a:pt x="705" y="852"/>
                  </a:lnTo>
                  <a:lnTo>
                    <a:pt x="705" y="851"/>
                  </a:lnTo>
                  <a:lnTo>
                    <a:pt x="706" y="849"/>
                  </a:lnTo>
                  <a:lnTo>
                    <a:pt x="706" y="848"/>
                  </a:lnTo>
                  <a:lnTo>
                    <a:pt x="706" y="846"/>
                  </a:lnTo>
                  <a:lnTo>
                    <a:pt x="707" y="845"/>
                  </a:lnTo>
                  <a:lnTo>
                    <a:pt x="707" y="843"/>
                  </a:lnTo>
                  <a:lnTo>
                    <a:pt x="708" y="841"/>
                  </a:lnTo>
                  <a:lnTo>
                    <a:pt x="708" y="840"/>
                  </a:lnTo>
                  <a:lnTo>
                    <a:pt x="709" y="838"/>
                  </a:lnTo>
                  <a:lnTo>
                    <a:pt x="709" y="837"/>
                  </a:lnTo>
                  <a:lnTo>
                    <a:pt x="709" y="835"/>
                  </a:lnTo>
                  <a:lnTo>
                    <a:pt x="710" y="834"/>
                  </a:lnTo>
                  <a:lnTo>
                    <a:pt x="710" y="832"/>
                  </a:lnTo>
                  <a:lnTo>
                    <a:pt x="711" y="831"/>
                  </a:lnTo>
                  <a:lnTo>
                    <a:pt x="711" y="829"/>
                  </a:lnTo>
                  <a:lnTo>
                    <a:pt x="712" y="828"/>
                  </a:lnTo>
                  <a:lnTo>
                    <a:pt x="712" y="826"/>
                  </a:lnTo>
                  <a:lnTo>
                    <a:pt x="712" y="825"/>
                  </a:lnTo>
                  <a:lnTo>
                    <a:pt x="713" y="823"/>
                  </a:lnTo>
                  <a:lnTo>
                    <a:pt x="713" y="821"/>
                  </a:lnTo>
                  <a:lnTo>
                    <a:pt x="714" y="820"/>
                  </a:lnTo>
                  <a:lnTo>
                    <a:pt x="715" y="818"/>
                  </a:lnTo>
                  <a:lnTo>
                    <a:pt x="715" y="817"/>
                  </a:lnTo>
                  <a:lnTo>
                    <a:pt x="715" y="815"/>
                  </a:lnTo>
                  <a:lnTo>
                    <a:pt x="716" y="813"/>
                  </a:lnTo>
                  <a:lnTo>
                    <a:pt x="716" y="812"/>
                  </a:lnTo>
                  <a:lnTo>
                    <a:pt x="717" y="810"/>
                  </a:lnTo>
                  <a:lnTo>
                    <a:pt x="717" y="809"/>
                  </a:lnTo>
                  <a:lnTo>
                    <a:pt x="717" y="807"/>
                  </a:lnTo>
                  <a:lnTo>
                    <a:pt x="718" y="806"/>
                  </a:lnTo>
                  <a:lnTo>
                    <a:pt x="718" y="804"/>
                  </a:lnTo>
                  <a:lnTo>
                    <a:pt x="719" y="802"/>
                  </a:lnTo>
                  <a:lnTo>
                    <a:pt x="719" y="801"/>
                  </a:lnTo>
                  <a:lnTo>
                    <a:pt x="720" y="799"/>
                  </a:lnTo>
                  <a:lnTo>
                    <a:pt x="720" y="797"/>
                  </a:lnTo>
                  <a:lnTo>
                    <a:pt x="720" y="796"/>
                  </a:lnTo>
                  <a:lnTo>
                    <a:pt x="721" y="794"/>
                  </a:lnTo>
                  <a:lnTo>
                    <a:pt x="721" y="793"/>
                  </a:lnTo>
                  <a:lnTo>
                    <a:pt x="722" y="791"/>
                  </a:lnTo>
                  <a:lnTo>
                    <a:pt x="722" y="789"/>
                  </a:lnTo>
                  <a:lnTo>
                    <a:pt x="723" y="788"/>
                  </a:lnTo>
                  <a:lnTo>
                    <a:pt x="723" y="786"/>
                  </a:lnTo>
                  <a:lnTo>
                    <a:pt x="724" y="784"/>
                  </a:lnTo>
                  <a:lnTo>
                    <a:pt x="724" y="783"/>
                  </a:lnTo>
                  <a:lnTo>
                    <a:pt x="724" y="781"/>
                  </a:lnTo>
                  <a:lnTo>
                    <a:pt x="725" y="779"/>
                  </a:lnTo>
                  <a:lnTo>
                    <a:pt x="725" y="778"/>
                  </a:lnTo>
                  <a:lnTo>
                    <a:pt x="726" y="776"/>
                  </a:lnTo>
                  <a:lnTo>
                    <a:pt x="726" y="774"/>
                  </a:lnTo>
                  <a:lnTo>
                    <a:pt x="727" y="773"/>
                  </a:lnTo>
                  <a:lnTo>
                    <a:pt x="727" y="771"/>
                  </a:lnTo>
                  <a:lnTo>
                    <a:pt x="728" y="769"/>
                  </a:lnTo>
                  <a:lnTo>
                    <a:pt x="728" y="768"/>
                  </a:lnTo>
                  <a:lnTo>
                    <a:pt x="728" y="766"/>
                  </a:lnTo>
                  <a:lnTo>
                    <a:pt x="729" y="764"/>
                  </a:lnTo>
                  <a:lnTo>
                    <a:pt x="729" y="762"/>
                  </a:lnTo>
                  <a:lnTo>
                    <a:pt x="730" y="761"/>
                  </a:lnTo>
                  <a:lnTo>
                    <a:pt x="730" y="759"/>
                  </a:lnTo>
                  <a:lnTo>
                    <a:pt x="731" y="757"/>
                  </a:lnTo>
                  <a:lnTo>
                    <a:pt x="731" y="756"/>
                  </a:lnTo>
                  <a:lnTo>
                    <a:pt x="731" y="754"/>
                  </a:lnTo>
                  <a:lnTo>
                    <a:pt x="732" y="752"/>
                  </a:lnTo>
                  <a:lnTo>
                    <a:pt x="732" y="750"/>
                  </a:lnTo>
                  <a:lnTo>
                    <a:pt x="733" y="749"/>
                  </a:lnTo>
                  <a:lnTo>
                    <a:pt x="733" y="747"/>
                  </a:lnTo>
                  <a:lnTo>
                    <a:pt x="734" y="745"/>
                  </a:lnTo>
                  <a:lnTo>
                    <a:pt x="734" y="743"/>
                  </a:lnTo>
                  <a:lnTo>
                    <a:pt x="734" y="741"/>
                  </a:lnTo>
                  <a:lnTo>
                    <a:pt x="735" y="740"/>
                  </a:lnTo>
                  <a:lnTo>
                    <a:pt x="736" y="738"/>
                  </a:lnTo>
                  <a:lnTo>
                    <a:pt x="736" y="736"/>
                  </a:lnTo>
                  <a:lnTo>
                    <a:pt x="737" y="734"/>
                  </a:lnTo>
                  <a:lnTo>
                    <a:pt x="737" y="733"/>
                  </a:lnTo>
                  <a:lnTo>
                    <a:pt x="737" y="731"/>
                  </a:lnTo>
                  <a:lnTo>
                    <a:pt x="738" y="729"/>
                  </a:lnTo>
                  <a:lnTo>
                    <a:pt x="738" y="727"/>
                  </a:lnTo>
                  <a:lnTo>
                    <a:pt x="739" y="725"/>
                  </a:lnTo>
                  <a:lnTo>
                    <a:pt x="739" y="723"/>
                  </a:lnTo>
                  <a:lnTo>
                    <a:pt x="740" y="722"/>
                  </a:lnTo>
                  <a:lnTo>
                    <a:pt x="740" y="720"/>
                  </a:lnTo>
                  <a:lnTo>
                    <a:pt x="740" y="718"/>
                  </a:lnTo>
                  <a:lnTo>
                    <a:pt x="741" y="716"/>
                  </a:lnTo>
                  <a:lnTo>
                    <a:pt x="741" y="714"/>
                  </a:lnTo>
                  <a:lnTo>
                    <a:pt x="742" y="712"/>
                  </a:lnTo>
                  <a:lnTo>
                    <a:pt x="742" y="711"/>
                  </a:lnTo>
                  <a:lnTo>
                    <a:pt x="743" y="708"/>
                  </a:lnTo>
                  <a:lnTo>
                    <a:pt x="743" y="707"/>
                  </a:lnTo>
                  <a:lnTo>
                    <a:pt x="743" y="705"/>
                  </a:lnTo>
                  <a:lnTo>
                    <a:pt x="744" y="703"/>
                  </a:lnTo>
                  <a:lnTo>
                    <a:pt x="744" y="701"/>
                  </a:lnTo>
                  <a:lnTo>
                    <a:pt x="745" y="699"/>
                  </a:lnTo>
                  <a:lnTo>
                    <a:pt x="745" y="697"/>
                  </a:lnTo>
                  <a:lnTo>
                    <a:pt x="746" y="695"/>
                  </a:lnTo>
                  <a:lnTo>
                    <a:pt x="746" y="693"/>
                  </a:lnTo>
                  <a:lnTo>
                    <a:pt x="747" y="692"/>
                  </a:lnTo>
                  <a:lnTo>
                    <a:pt x="747" y="690"/>
                  </a:lnTo>
                  <a:lnTo>
                    <a:pt x="748" y="688"/>
                  </a:lnTo>
                  <a:lnTo>
                    <a:pt x="748" y="686"/>
                  </a:lnTo>
                  <a:lnTo>
                    <a:pt x="748" y="684"/>
                  </a:lnTo>
                  <a:lnTo>
                    <a:pt x="749" y="682"/>
                  </a:lnTo>
                  <a:lnTo>
                    <a:pt x="749" y="680"/>
                  </a:lnTo>
                  <a:lnTo>
                    <a:pt x="750" y="678"/>
                  </a:lnTo>
                  <a:lnTo>
                    <a:pt x="750" y="676"/>
                  </a:lnTo>
                  <a:lnTo>
                    <a:pt x="751" y="674"/>
                  </a:lnTo>
                  <a:lnTo>
                    <a:pt x="751" y="672"/>
                  </a:lnTo>
                  <a:lnTo>
                    <a:pt x="751" y="670"/>
                  </a:lnTo>
                  <a:lnTo>
                    <a:pt x="752" y="668"/>
                  </a:lnTo>
                  <a:lnTo>
                    <a:pt x="752" y="666"/>
                  </a:lnTo>
                  <a:lnTo>
                    <a:pt x="753" y="664"/>
                  </a:lnTo>
                  <a:lnTo>
                    <a:pt x="753" y="662"/>
                  </a:lnTo>
                  <a:lnTo>
                    <a:pt x="753" y="660"/>
                  </a:lnTo>
                  <a:lnTo>
                    <a:pt x="754" y="658"/>
                  </a:lnTo>
                  <a:lnTo>
                    <a:pt x="754" y="656"/>
                  </a:lnTo>
                  <a:lnTo>
                    <a:pt x="755" y="654"/>
                  </a:lnTo>
                  <a:lnTo>
                    <a:pt x="755" y="652"/>
                  </a:lnTo>
                  <a:lnTo>
                    <a:pt x="756" y="650"/>
                  </a:lnTo>
                  <a:lnTo>
                    <a:pt x="756" y="648"/>
                  </a:lnTo>
                  <a:lnTo>
                    <a:pt x="757" y="646"/>
                  </a:lnTo>
                  <a:lnTo>
                    <a:pt x="757" y="643"/>
                  </a:lnTo>
                  <a:lnTo>
                    <a:pt x="758" y="641"/>
                  </a:lnTo>
                  <a:lnTo>
                    <a:pt x="758" y="639"/>
                  </a:lnTo>
                  <a:lnTo>
                    <a:pt x="759" y="637"/>
                  </a:lnTo>
                  <a:lnTo>
                    <a:pt x="759" y="635"/>
                  </a:lnTo>
                  <a:lnTo>
                    <a:pt x="759" y="633"/>
                  </a:lnTo>
                  <a:lnTo>
                    <a:pt x="760" y="631"/>
                  </a:lnTo>
                  <a:lnTo>
                    <a:pt x="760" y="629"/>
                  </a:lnTo>
                  <a:lnTo>
                    <a:pt x="761" y="626"/>
                  </a:lnTo>
                  <a:lnTo>
                    <a:pt x="761" y="624"/>
                  </a:lnTo>
                  <a:lnTo>
                    <a:pt x="762" y="622"/>
                  </a:lnTo>
                  <a:lnTo>
                    <a:pt x="762" y="620"/>
                  </a:lnTo>
                  <a:lnTo>
                    <a:pt x="762" y="618"/>
                  </a:lnTo>
                  <a:lnTo>
                    <a:pt x="763" y="616"/>
                  </a:lnTo>
                  <a:lnTo>
                    <a:pt x="763" y="613"/>
                  </a:lnTo>
                  <a:lnTo>
                    <a:pt x="764" y="611"/>
                  </a:lnTo>
                  <a:lnTo>
                    <a:pt x="764" y="609"/>
                  </a:lnTo>
                  <a:lnTo>
                    <a:pt x="765" y="607"/>
                  </a:lnTo>
                  <a:lnTo>
                    <a:pt x="765" y="605"/>
                  </a:lnTo>
                  <a:lnTo>
                    <a:pt x="766" y="602"/>
                  </a:lnTo>
                  <a:lnTo>
                    <a:pt x="766" y="600"/>
                  </a:lnTo>
                  <a:lnTo>
                    <a:pt x="766" y="598"/>
                  </a:lnTo>
                  <a:lnTo>
                    <a:pt x="767" y="595"/>
                  </a:lnTo>
                  <a:lnTo>
                    <a:pt x="767" y="593"/>
                  </a:lnTo>
                  <a:lnTo>
                    <a:pt x="768" y="591"/>
                  </a:lnTo>
                  <a:lnTo>
                    <a:pt x="768" y="589"/>
                  </a:lnTo>
                  <a:lnTo>
                    <a:pt x="769" y="586"/>
                  </a:lnTo>
                  <a:lnTo>
                    <a:pt x="769" y="584"/>
                  </a:lnTo>
                  <a:lnTo>
                    <a:pt x="770" y="582"/>
                  </a:lnTo>
                  <a:lnTo>
                    <a:pt x="770" y="580"/>
                  </a:lnTo>
                  <a:lnTo>
                    <a:pt x="770" y="577"/>
                  </a:lnTo>
                  <a:lnTo>
                    <a:pt x="771" y="575"/>
                  </a:lnTo>
                  <a:lnTo>
                    <a:pt x="771" y="572"/>
                  </a:lnTo>
                  <a:lnTo>
                    <a:pt x="772" y="570"/>
                  </a:lnTo>
                  <a:lnTo>
                    <a:pt x="772" y="568"/>
                  </a:lnTo>
                  <a:lnTo>
                    <a:pt x="773" y="565"/>
                  </a:lnTo>
                  <a:lnTo>
                    <a:pt x="773" y="563"/>
                  </a:lnTo>
                  <a:lnTo>
                    <a:pt x="773" y="561"/>
                  </a:lnTo>
                  <a:lnTo>
                    <a:pt x="774" y="558"/>
                  </a:lnTo>
                  <a:lnTo>
                    <a:pt x="774" y="556"/>
                  </a:lnTo>
                  <a:lnTo>
                    <a:pt x="775" y="553"/>
                  </a:lnTo>
                  <a:lnTo>
                    <a:pt x="775" y="551"/>
                  </a:lnTo>
                  <a:lnTo>
                    <a:pt x="776" y="548"/>
                  </a:lnTo>
                  <a:lnTo>
                    <a:pt x="776" y="546"/>
                  </a:lnTo>
                  <a:lnTo>
                    <a:pt x="776" y="543"/>
                  </a:lnTo>
                  <a:lnTo>
                    <a:pt x="777" y="541"/>
                  </a:lnTo>
                  <a:lnTo>
                    <a:pt x="778" y="538"/>
                  </a:lnTo>
                  <a:lnTo>
                    <a:pt x="778" y="536"/>
                  </a:lnTo>
                  <a:lnTo>
                    <a:pt x="779" y="534"/>
                  </a:lnTo>
                  <a:lnTo>
                    <a:pt x="779" y="531"/>
                  </a:lnTo>
                  <a:lnTo>
                    <a:pt x="779" y="528"/>
                  </a:lnTo>
                  <a:lnTo>
                    <a:pt x="780" y="526"/>
                  </a:lnTo>
                  <a:lnTo>
                    <a:pt x="780" y="523"/>
                  </a:lnTo>
                  <a:lnTo>
                    <a:pt x="781" y="521"/>
                  </a:lnTo>
                  <a:lnTo>
                    <a:pt x="781" y="518"/>
                  </a:lnTo>
                  <a:lnTo>
                    <a:pt x="781" y="516"/>
                  </a:lnTo>
                  <a:lnTo>
                    <a:pt x="782" y="513"/>
                  </a:lnTo>
                  <a:lnTo>
                    <a:pt x="782" y="510"/>
                  </a:lnTo>
                  <a:lnTo>
                    <a:pt x="783" y="508"/>
                  </a:lnTo>
                  <a:lnTo>
                    <a:pt x="783" y="505"/>
                  </a:lnTo>
                  <a:lnTo>
                    <a:pt x="784" y="502"/>
                  </a:lnTo>
                  <a:lnTo>
                    <a:pt x="784" y="500"/>
                  </a:lnTo>
                  <a:lnTo>
                    <a:pt x="785" y="497"/>
                  </a:lnTo>
                  <a:lnTo>
                    <a:pt x="785" y="494"/>
                  </a:lnTo>
                  <a:lnTo>
                    <a:pt x="785" y="492"/>
                  </a:lnTo>
                  <a:lnTo>
                    <a:pt x="786" y="489"/>
                  </a:lnTo>
                  <a:lnTo>
                    <a:pt x="786" y="486"/>
                  </a:lnTo>
                  <a:lnTo>
                    <a:pt x="787" y="483"/>
                  </a:lnTo>
                  <a:lnTo>
                    <a:pt x="787" y="481"/>
                  </a:lnTo>
                  <a:lnTo>
                    <a:pt x="788" y="478"/>
                  </a:lnTo>
                  <a:lnTo>
                    <a:pt x="788" y="475"/>
                  </a:lnTo>
                  <a:lnTo>
                    <a:pt x="789" y="473"/>
                  </a:lnTo>
                  <a:lnTo>
                    <a:pt x="789" y="470"/>
                  </a:lnTo>
                  <a:lnTo>
                    <a:pt x="790" y="467"/>
                  </a:lnTo>
                  <a:lnTo>
                    <a:pt x="790" y="464"/>
                  </a:lnTo>
                  <a:lnTo>
                    <a:pt x="790" y="461"/>
                  </a:lnTo>
                  <a:lnTo>
                    <a:pt x="791" y="458"/>
                  </a:lnTo>
                  <a:lnTo>
                    <a:pt x="791" y="455"/>
                  </a:lnTo>
                  <a:lnTo>
                    <a:pt x="792" y="453"/>
                  </a:lnTo>
                  <a:lnTo>
                    <a:pt x="792" y="450"/>
                  </a:lnTo>
                  <a:lnTo>
                    <a:pt x="792" y="447"/>
                  </a:lnTo>
                  <a:lnTo>
                    <a:pt x="793" y="444"/>
                  </a:lnTo>
                  <a:lnTo>
                    <a:pt x="793" y="441"/>
                  </a:lnTo>
                  <a:lnTo>
                    <a:pt x="794" y="438"/>
                  </a:lnTo>
                  <a:lnTo>
                    <a:pt x="794" y="435"/>
                  </a:lnTo>
                  <a:lnTo>
                    <a:pt x="795" y="432"/>
                  </a:lnTo>
                  <a:lnTo>
                    <a:pt x="795" y="429"/>
                  </a:lnTo>
                  <a:lnTo>
                    <a:pt x="795" y="426"/>
                  </a:lnTo>
                  <a:lnTo>
                    <a:pt x="796" y="423"/>
                  </a:lnTo>
                  <a:lnTo>
                    <a:pt x="796" y="420"/>
                  </a:lnTo>
                  <a:lnTo>
                    <a:pt x="797" y="417"/>
                  </a:lnTo>
                  <a:lnTo>
                    <a:pt x="797" y="414"/>
                  </a:lnTo>
                  <a:lnTo>
                    <a:pt x="798" y="411"/>
                  </a:lnTo>
                  <a:lnTo>
                    <a:pt x="798" y="407"/>
                  </a:lnTo>
                  <a:lnTo>
                    <a:pt x="799" y="404"/>
                  </a:lnTo>
                  <a:lnTo>
                    <a:pt x="799" y="401"/>
                  </a:lnTo>
                  <a:lnTo>
                    <a:pt x="800" y="398"/>
                  </a:lnTo>
                  <a:lnTo>
                    <a:pt x="800" y="395"/>
                  </a:lnTo>
                  <a:lnTo>
                    <a:pt x="801" y="392"/>
                  </a:lnTo>
                  <a:lnTo>
                    <a:pt x="801" y="388"/>
                  </a:lnTo>
                  <a:lnTo>
                    <a:pt x="801" y="385"/>
                  </a:lnTo>
                  <a:lnTo>
                    <a:pt x="802" y="382"/>
                  </a:lnTo>
                  <a:lnTo>
                    <a:pt x="802" y="379"/>
                  </a:lnTo>
                  <a:lnTo>
                    <a:pt x="803" y="376"/>
                  </a:lnTo>
                  <a:lnTo>
                    <a:pt x="803" y="372"/>
                  </a:lnTo>
                  <a:lnTo>
                    <a:pt x="804" y="369"/>
                  </a:lnTo>
                  <a:lnTo>
                    <a:pt x="804" y="365"/>
                  </a:lnTo>
                  <a:lnTo>
                    <a:pt x="804" y="362"/>
                  </a:lnTo>
                  <a:lnTo>
                    <a:pt x="805" y="359"/>
                  </a:lnTo>
                  <a:lnTo>
                    <a:pt x="805" y="355"/>
                  </a:lnTo>
                  <a:lnTo>
                    <a:pt x="806" y="352"/>
                  </a:lnTo>
                  <a:lnTo>
                    <a:pt x="806" y="349"/>
                  </a:lnTo>
                  <a:lnTo>
                    <a:pt x="807" y="345"/>
                  </a:lnTo>
                  <a:lnTo>
                    <a:pt x="807" y="342"/>
                  </a:lnTo>
                  <a:lnTo>
                    <a:pt x="808" y="338"/>
                  </a:lnTo>
                  <a:lnTo>
                    <a:pt x="808" y="335"/>
                  </a:lnTo>
                  <a:lnTo>
                    <a:pt x="808" y="331"/>
                  </a:lnTo>
                  <a:lnTo>
                    <a:pt x="809" y="328"/>
                  </a:lnTo>
                  <a:lnTo>
                    <a:pt x="809" y="324"/>
                  </a:lnTo>
                  <a:lnTo>
                    <a:pt x="810" y="321"/>
                  </a:lnTo>
                  <a:lnTo>
                    <a:pt x="810" y="317"/>
                  </a:lnTo>
                  <a:lnTo>
                    <a:pt x="811" y="313"/>
                  </a:lnTo>
                  <a:lnTo>
                    <a:pt x="811" y="310"/>
                  </a:lnTo>
                  <a:lnTo>
                    <a:pt x="812" y="306"/>
                  </a:lnTo>
                  <a:lnTo>
                    <a:pt x="812" y="302"/>
                  </a:lnTo>
                  <a:lnTo>
                    <a:pt x="812" y="299"/>
                  </a:lnTo>
                  <a:lnTo>
                    <a:pt x="813" y="295"/>
                  </a:lnTo>
                  <a:lnTo>
                    <a:pt x="813" y="292"/>
                  </a:lnTo>
                  <a:lnTo>
                    <a:pt x="814" y="288"/>
                  </a:lnTo>
                  <a:lnTo>
                    <a:pt x="814" y="284"/>
                  </a:lnTo>
                  <a:lnTo>
                    <a:pt x="815" y="280"/>
                  </a:lnTo>
                  <a:lnTo>
                    <a:pt x="815" y="276"/>
                  </a:lnTo>
                  <a:lnTo>
                    <a:pt x="815" y="273"/>
                  </a:lnTo>
                  <a:lnTo>
                    <a:pt x="816" y="269"/>
                  </a:lnTo>
                  <a:lnTo>
                    <a:pt x="816" y="265"/>
                  </a:lnTo>
                  <a:lnTo>
                    <a:pt x="817" y="261"/>
                  </a:lnTo>
                  <a:lnTo>
                    <a:pt x="817" y="257"/>
                  </a:lnTo>
                  <a:lnTo>
                    <a:pt x="818" y="253"/>
                  </a:lnTo>
                  <a:lnTo>
                    <a:pt x="818" y="250"/>
                  </a:lnTo>
                  <a:lnTo>
                    <a:pt x="818" y="246"/>
                  </a:lnTo>
                  <a:lnTo>
                    <a:pt x="819" y="242"/>
                  </a:lnTo>
                  <a:lnTo>
                    <a:pt x="819" y="238"/>
                  </a:lnTo>
                  <a:lnTo>
                    <a:pt x="820" y="234"/>
                  </a:lnTo>
                  <a:lnTo>
                    <a:pt x="820" y="230"/>
                  </a:lnTo>
                  <a:lnTo>
                    <a:pt x="821" y="226"/>
                  </a:lnTo>
                  <a:lnTo>
                    <a:pt x="821" y="222"/>
                  </a:lnTo>
                  <a:lnTo>
                    <a:pt x="822" y="218"/>
                  </a:lnTo>
                  <a:lnTo>
                    <a:pt x="822" y="214"/>
                  </a:lnTo>
                  <a:lnTo>
                    <a:pt x="823" y="210"/>
                  </a:lnTo>
                  <a:lnTo>
                    <a:pt x="823" y="206"/>
                  </a:lnTo>
                  <a:lnTo>
                    <a:pt x="823" y="202"/>
                  </a:lnTo>
                  <a:lnTo>
                    <a:pt x="824" y="198"/>
                  </a:lnTo>
                  <a:lnTo>
                    <a:pt x="824" y="193"/>
                  </a:lnTo>
                  <a:lnTo>
                    <a:pt x="825" y="189"/>
                  </a:lnTo>
                  <a:lnTo>
                    <a:pt x="825" y="185"/>
                  </a:lnTo>
                  <a:lnTo>
                    <a:pt x="826" y="181"/>
                  </a:lnTo>
                  <a:lnTo>
                    <a:pt x="826" y="177"/>
                  </a:lnTo>
                  <a:lnTo>
                    <a:pt x="827" y="173"/>
                  </a:lnTo>
                  <a:lnTo>
                    <a:pt x="827" y="169"/>
                  </a:lnTo>
                  <a:lnTo>
                    <a:pt x="827" y="165"/>
                  </a:lnTo>
                  <a:lnTo>
                    <a:pt x="828" y="161"/>
                  </a:lnTo>
                  <a:lnTo>
                    <a:pt x="828" y="157"/>
                  </a:lnTo>
                  <a:lnTo>
                    <a:pt x="829" y="153"/>
                  </a:lnTo>
                  <a:lnTo>
                    <a:pt x="829" y="148"/>
                  </a:lnTo>
                  <a:lnTo>
                    <a:pt x="830" y="144"/>
                  </a:lnTo>
                  <a:lnTo>
                    <a:pt x="830" y="140"/>
                  </a:lnTo>
                  <a:lnTo>
                    <a:pt x="831" y="136"/>
                  </a:lnTo>
                  <a:lnTo>
                    <a:pt x="831" y="132"/>
                  </a:lnTo>
                  <a:lnTo>
                    <a:pt x="832" y="129"/>
                  </a:lnTo>
                  <a:lnTo>
                    <a:pt x="832" y="124"/>
                  </a:lnTo>
                  <a:lnTo>
                    <a:pt x="832" y="120"/>
                  </a:lnTo>
                  <a:lnTo>
                    <a:pt x="833" y="117"/>
                  </a:lnTo>
                  <a:lnTo>
                    <a:pt x="833" y="113"/>
                  </a:lnTo>
                  <a:lnTo>
                    <a:pt x="834" y="109"/>
                  </a:lnTo>
                  <a:lnTo>
                    <a:pt x="834" y="105"/>
                  </a:lnTo>
                  <a:lnTo>
                    <a:pt x="834" y="101"/>
                  </a:lnTo>
                  <a:lnTo>
                    <a:pt x="835" y="97"/>
                  </a:lnTo>
                  <a:lnTo>
                    <a:pt x="835" y="94"/>
                  </a:lnTo>
                  <a:lnTo>
                    <a:pt x="836" y="90"/>
                  </a:lnTo>
                  <a:lnTo>
                    <a:pt x="836" y="86"/>
                  </a:lnTo>
                  <a:lnTo>
                    <a:pt x="837" y="83"/>
                  </a:lnTo>
                  <a:lnTo>
                    <a:pt x="837" y="79"/>
                  </a:lnTo>
                  <a:lnTo>
                    <a:pt x="837" y="76"/>
                  </a:lnTo>
                  <a:lnTo>
                    <a:pt x="838" y="72"/>
                  </a:lnTo>
                  <a:lnTo>
                    <a:pt x="838" y="69"/>
                  </a:lnTo>
                  <a:lnTo>
                    <a:pt x="839" y="66"/>
                  </a:lnTo>
                  <a:lnTo>
                    <a:pt x="839" y="63"/>
                  </a:lnTo>
                  <a:lnTo>
                    <a:pt x="840" y="60"/>
                  </a:lnTo>
                  <a:lnTo>
                    <a:pt x="840" y="56"/>
                  </a:lnTo>
                  <a:lnTo>
                    <a:pt x="841" y="53"/>
                  </a:lnTo>
                  <a:lnTo>
                    <a:pt x="841" y="51"/>
                  </a:lnTo>
                  <a:lnTo>
                    <a:pt x="842" y="48"/>
                  </a:lnTo>
                  <a:lnTo>
                    <a:pt x="842" y="45"/>
                  </a:lnTo>
                  <a:lnTo>
                    <a:pt x="843" y="43"/>
                  </a:lnTo>
                  <a:lnTo>
                    <a:pt x="843" y="40"/>
                  </a:lnTo>
                  <a:lnTo>
                    <a:pt x="843" y="37"/>
                  </a:lnTo>
                  <a:lnTo>
                    <a:pt x="844" y="35"/>
                  </a:lnTo>
                  <a:lnTo>
                    <a:pt x="844" y="33"/>
                  </a:lnTo>
                  <a:lnTo>
                    <a:pt x="845" y="30"/>
                  </a:lnTo>
                  <a:lnTo>
                    <a:pt x="845" y="28"/>
                  </a:lnTo>
                  <a:lnTo>
                    <a:pt x="846" y="26"/>
                  </a:lnTo>
                  <a:lnTo>
                    <a:pt x="846" y="24"/>
                  </a:lnTo>
                  <a:lnTo>
                    <a:pt x="846" y="23"/>
                  </a:lnTo>
                  <a:lnTo>
                    <a:pt x="847" y="21"/>
                  </a:lnTo>
                  <a:lnTo>
                    <a:pt x="847" y="19"/>
                  </a:lnTo>
                  <a:lnTo>
                    <a:pt x="848" y="18"/>
                  </a:lnTo>
                  <a:lnTo>
                    <a:pt x="848" y="16"/>
                  </a:lnTo>
                  <a:lnTo>
                    <a:pt x="849" y="15"/>
                  </a:lnTo>
                  <a:lnTo>
                    <a:pt x="849" y="13"/>
                  </a:lnTo>
                  <a:lnTo>
                    <a:pt x="850" y="12"/>
                  </a:lnTo>
                  <a:lnTo>
                    <a:pt x="850" y="11"/>
                  </a:lnTo>
                  <a:lnTo>
                    <a:pt x="851" y="10"/>
                  </a:lnTo>
                  <a:lnTo>
                    <a:pt x="851" y="9"/>
                  </a:lnTo>
                  <a:lnTo>
                    <a:pt x="851" y="8"/>
                  </a:lnTo>
                  <a:lnTo>
                    <a:pt x="852" y="7"/>
                  </a:lnTo>
                  <a:lnTo>
                    <a:pt x="852" y="6"/>
                  </a:lnTo>
                  <a:lnTo>
                    <a:pt x="853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4" y="4"/>
                  </a:lnTo>
                  <a:lnTo>
                    <a:pt x="854" y="3"/>
                  </a:lnTo>
                  <a:lnTo>
                    <a:pt x="855" y="3"/>
                  </a:lnTo>
                  <a:lnTo>
                    <a:pt x="855" y="2"/>
                  </a:lnTo>
                  <a:lnTo>
                    <a:pt x="856" y="2"/>
                  </a:lnTo>
                  <a:lnTo>
                    <a:pt x="856" y="2"/>
                  </a:lnTo>
                  <a:lnTo>
                    <a:pt x="856" y="1"/>
                  </a:lnTo>
                  <a:lnTo>
                    <a:pt x="857" y="1"/>
                  </a:lnTo>
                  <a:lnTo>
                    <a:pt x="857" y="1"/>
                  </a:lnTo>
                  <a:lnTo>
                    <a:pt x="858" y="1"/>
                  </a:lnTo>
                  <a:lnTo>
                    <a:pt x="858" y="1"/>
                  </a:lnTo>
                  <a:lnTo>
                    <a:pt x="859" y="0"/>
                  </a:lnTo>
                  <a:lnTo>
                    <a:pt x="859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1" y="0"/>
                  </a:lnTo>
                  <a:lnTo>
                    <a:pt x="861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3" y="0"/>
                  </a:lnTo>
                  <a:lnTo>
                    <a:pt x="863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lnTo>
                    <a:pt x="867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9" y="0"/>
                  </a:lnTo>
                  <a:lnTo>
                    <a:pt x="869" y="0"/>
                  </a:lnTo>
                  <a:lnTo>
                    <a:pt x="869" y="0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2" y="0"/>
                  </a:lnTo>
                  <a:lnTo>
                    <a:pt x="872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1" y="0"/>
                  </a:lnTo>
                  <a:lnTo>
                    <a:pt x="881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6" y="0"/>
                  </a:lnTo>
                  <a:lnTo>
                    <a:pt x="886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9" y="0"/>
                  </a:lnTo>
                  <a:lnTo>
                    <a:pt x="889" y="0"/>
                  </a:lnTo>
                  <a:lnTo>
                    <a:pt x="890" y="0"/>
                  </a:lnTo>
                  <a:lnTo>
                    <a:pt x="890" y="0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4" y="0"/>
                  </a:lnTo>
                  <a:lnTo>
                    <a:pt x="894" y="0"/>
                  </a:lnTo>
                  <a:lnTo>
                    <a:pt x="895" y="0"/>
                  </a:lnTo>
                  <a:lnTo>
                    <a:pt x="895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7" y="0"/>
                  </a:lnTo>
                  <a:lnTo>
                    <a:pt x="897" y="0"/>
                  </a:lnTo>
                  <a:lnTo>
                    <a:pt x="898" y="0"/>
                  </a:lnTo>
                  <a:lnTo>
                    <a:pt x="898" y="0"/>
                  </a:lnTo>
                  <a:lnTo>
                    <a:pt x="898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900" y="0"/>
                  </a:lnTo>
                  <a:lnTo>
                    <a:pt x="900" y="0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04" y="0"/>
                  </a:lnTo>
                  <a:lnTo>
                    <a:pt x="904" y="0"/>
                  </a:lnTo>
                  <a:lnTo>
                    <a:pt x="905" y="0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6" y="1"/>
                  </a:lnTo>
                  <a:lnTo>
                    <a:pt x="907" y="1"/>
                  </a:lnTo>
                  <a:lnTo>
                    <a:pt x="907" y="1"/>
                  </a:lnTo>
                  <a:lnTo>
                    <a:pt x="907" y="2"/>
                  </a:lnTo>
                  <a:lnTo>
                    <a:pt x="908" y="2"/>
                  </a:lnTo>
                  <a:lnTo>
                    <a:pt x="908" y="3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6"/>
                  </a:lnTo>
                  <a:lnTo>
                    <a:pt x="911" y="7"/>
                  </a:lnTo>
                  <a:lnTo>
                    <a:pt x="911" y="8"/>
                  </a:lnTo>
                  <a:lnTo>
                    <a:pt x="911" y="9"/>
                  </a:lnTo>
                  <a:lnTo>
                    <a:pt x="912" y="11"/>
                  </a:lnTo>
                  <a:lnTo>
                    <a:pt x="912" y="12"/>
                  </a:lnTo>
                  <a:lnTo>
                    <a:pt x="913" y="14"/>
                  </a:lnTo>
                  <a:lnTo>
                    <a:pt x="913" y="16"/>
                  </a:lnTo>
                  <a:lnTo>
                    <a:pt x="914" y="18"/>
                  </a:lnTo>
                  <a:lnTo>
                    <a:pt x="914" y="20"/>
                  </a:lnTo>
                  <a:lnTo>
                    <a:pt x="915" y="23"/>
                  </a:lnTo>
                  <a:lnTo>
                    <a:pt x="915" y="26"/>
                  </a:lnTo>
                  <a:lnTo>
                    <a:pt x="915" y="28"/>
                  </a:lnTo>
                  <a:lnTo>
                    <a:pt x="916" y="31"/>
                  </a:lnTo>
                  <a:lnTo>
                    <a:pt x="916" y="35"/>
                  </a:lnTo>
                  <a:lnTo>
                    <a:pt x="917" y="39"/>
                  </a:lnTo>
                  <a:lnTo>
                    <a:pt x="917" y="42"/>
                  </a:lnTo>
                  <a:lnTo>
                    <a:pt x="918" y="46"/>
                  </a:lnTo>
                  <a:lnTo>
                    <a:pt x="918" y="50"/>
                  </a:lnTo>
                  <a:lnTo>
                    <a:pt x="918" y="55"/>
                  </a:lnTo>
                  <a:lnTo>
                    <a:pt x="919" y="59"/>
                  </a:lnTo>
                  <a:lnTo>
                    <a:pt x="919" y="64"/>
                  </a:lnTo>
                  <a:lnTo>
                    <a:pt x="920" y="69"/>
                  </a:lnTo>
                  <a:lnTo>
                    <a:pt x="920" y="74"/>
                  </a:lnTo>
                  <a:lnTo>
                    <a:pt x="921" y="80"/>
                  </a:lnTo>
                  <a:lnTo>
                    <a:pt x="921" y="85"/>
                  </a:lnTo>
                  <a:lnTo>
                    <a:pt x="921" y="91"/>
                  </a:lnTo>
                  <a:lnTo>
                    <a:pt x="922" y="97"/>
                  </a:lnTo>
                  <a:lnTo>
                    <a:pt x="922" y="103"/>
                  </a:lnTo>
                  <a:lnTo>
                    <a:pt x="923" y="109"/>
                  </a:lnTo>
                  <a:lnTo>
                    <a:pt x="923" y="115"/>
                  </a:lnTo>
                  <a:lnTo>
                    <a:pt x="924" y="121"/>
                  </a:lnTo>
                  <a:lnTo>
                    <a:pt x="924" y="128"/>
                  </a:lnTo>
                  <a:lnTo>
                    <a:pt x="925" y="135"/>
                  </a:lnTo>
                  <a:lnTo>
                    <a:pt x="925" y="141"/>
                  </a:lnTo>
                  <a:lnTo>
                    <a:pt x="925" y="148"/>
                  </a:lnTo>
                  <a:lnTo>
                    <a:pt x="926" y="155"/>
                  </a:lnTo>
                  <a:lnTo>
                    <a:pt x="926" y="162"/>
                  </a:lnTo>
                  <a:lnTo>
                    <a:pt x="927" y="168"/>
                  </a:lnTo>
                  <a:lnTo>
                    <a:pt x="927" y="176"/>
                  </a:lnTo>
                  <a:lnTo>
                    <a:pt x="928" y="182"/>
                  </a:lnTo>
                  <a:lnTo>
                    <a:pt x="928" y="189"/>
                  </a:lnTo>
                  <a:lnTo>
                    <a:pt x="929" y="197"/>
                  </a:lnTo>
                  <a:lnTo>
                    <a:pt x="929" y="204"/>
                  </a:lnTo>
                  <a:lnTo>
                    <a:pt x="930" y="211"/>
                  </a:lnTo>
                  <a:lnTo>
                    <a:pt x="930" y="218"/>
                  </a:lnTo>
                  <a:lnTo>
                    <a:pt x="930" y="225"/>
                  </a:lnTo>
                  <a:lnTo>
                    <a:pt x="931" y="232"/>
                  </a:lnTo>
                  <a:lnTo>
                    <a:pt x="931" y="239"/>
                  </a:lnTo>
                  <a:lnTo>
                    <a:pt x="932" y="246"/>
                  </a:lnTo>
                  <a:lnTo>
                    <a:pt x="932" y="253"/>
                  </a:lnTo>
                  <a:lnTo>
                    <a:pt x="933" y="260"/>
                  </a:lnTo>
                  <a:lnTo>
                    <a:pt x="933" y="268"/>
                  </a:lnTo>
                  <a:lnTo>
                    <a:pt x="934" y="275"/>
                  </a:lnTo>
                  <a:lnTo>
                    <a:pt x="934" y="282"/>
                  </a:lnTo>
                  <a:lnTo>
                    <a:pt x="935" y="289"/>
                  </a:lnTo>
                  <a:lnTo>
                    <a:pt x="935" y="296"/>
                  </a:lnTo>
                  <a:lnTo>
                    <a:pt x="935" y="303"/>
                  </a:lnTo>
                  <a:lnTo>
                    <a:pt x="936" y="310"/>
                  </a:lnTo>
                  <a:lnTo>
                    <a:pt x="936" y="317"/>
                  </a:lnTo>
                  <a:lnTo>
                    <a:pt x="937" y="323"/>
                  </a:lnTo>
                  <a:lnTo>
                    <a:pt x="937" y="330"/>
                  </a:lnTo>
                  <a:lnTo>
                    <a:pt x="937" y="337"/>
                  </a:lnTo>
                  <a:lnTo>
                    <a:pt x="938" y="344"/>
                  </a:lnTo>
                  <a:lnTo>
                    <a:pt x="938" y="351"/>
                  </a:lnTo>
                  <a:lnTo>
                    <a:pt x="939" y="358"/>
                  </a:lnTo>
                  <a:lnTo>
                    <a:pt x="939" y="364"/>
                  </a:lnTo>
                  <a:lnTo>
                    <a:pt x="940" y="371"/>
                  </a:lnTo>
                  <a:lnTo>
                    <a:pt x="940" y="378"/>
                  </a:lnTo>
                  <a:lnTo>
                    <a:pt x="940" y="385"/>
                  </a:lnTo>
                  <a:lnTo>
                    <a:pt x="941" y="391"/>
                  </a:lnTo>
                  <a:lnTo>
                    <a:pt x="941" y="398"/>
                  </a:lnTo>
                  <a:lnTo>
                    <a:pt x="942" y="404"/>
                  </a:lnTo>
                  <a:lnTo>
                    <a:pt x="942" y="411"/>
                  </a:lnTo>
                  <a:lnTo>
                    <a:pt x="943" y="417"/>
                  </a:lnTo>
                  <a:lnTo>
                    <a:pt x="943" y="424"/>
                  </a:lnTo>
                  <a:lnTo>
                    <a:pt x="944" y="430"/>
                  </a:lnTo>
                  <a:lnTo>
                    <a:pt x="944" y="437"/>
                  </a:lnTo>
                  <a:lnTo>
                    <a:pt x="944" y="443"/>
                  </a:lnTo>
                  <a:lnTo>
                    <a:pt x="945" y="450"/>
                  </a:lnTo>
                  <a:lnTo>
                    <a:pt x="945" y="456"/>
                  </a:lnTo>
                  <a:lnTo>
                    <a:pt x="946" y="462"/>
                  </a:lnTo>
                  <a:lnTo>
                    <a:pt x="946" y="469"/>
                  </a:lnTo>
                  <a:lnTo>
                    <a:pt x="947" y="475"/>
                  </a:lnTo>
                  <a:lnTo>
                    <a:pt x="947" y="481"/>
                  </a:lnTo>
                  <a:lnTo>
                    <a:pt x="948" y="488"/>
                  </a:lnTo>
                  <a:lnTo>
                    <a:pt x="948" y="494"/>
                  </a:lnTo>
                  <a:lnTo>
                    <a:pt x="949" y="500"/>
                  </a:lnTo>
                  <a:lnTo>
                    <a:pt x="949" y="506"/>
                  </a:lnTo>
                  <a:lnTo>
                    <a:pt x="949" y="512"/>
                  </a:lnTo>
                  <a:lnTo>
                    <a:pt x="950" y="518"/>
                  </a:lnTo>
                  <a:lnTo>
                    <a:pt x="950" y="524"/>
                  </a:lnTo>
                  <a:lnTo>
                    <a:pt x="951" y="530"/>
                  </a:lnTo>
                  <a:lnTo>
                    <a:pt x="951" y="536"/>
                  </a:lnTo>
                  <a:lnTo>
                    <a:pt x="952" y="542"/>
                  </a:lnTo>
                  <a:lnTo>
                    <a:pt x="952" y="548"/>
                  </a:lnTo>
                  <a:lnTo>
                    <a:pt x="953" y="554"/>
                  </a:lnTo>
                  <a:lnTo>
                    <a:pt x="953" y="560"/>
                  </a:lnTo>
                  <a:lnTo>
                    <a:pt x="953" y="566"/>
                  </a:lnTo>
                  <a:lnTo>
                    <a:pt x="954" y="572"/>
                  </a:lnTo>
                  <a:lnTo>
                    <a:pt x="954" y="578"/>
                  </a:lnTo>
                  <a:lnTo>
                    <a:pt x="955" y="584"/>
                  </a:lnTo>
                  <a:lnTo>
                    <a:pt x="955" y="590"/>
                  </a:lnTo>
                  <a:lnTo>
                    <a:pt x="956" y="596"/>
                  </a:lnTo>
                  <a:lnTo>
                    <a:pt x="956" y="601"/>
                  </a:lnTo>
                  <a:lnTo>
                    <a:pt x="957" y="607"/>
                  </a:lnTo>
                  <a:lnTo>
                    <a:pt x="957" y="613"/>
                  </a:lnTo>
                  <a:lnTo>
                    <a:pt x="957" y="619"/>
                  </a:lnTo>
                  <a:lnTo>
                    <a:pt x="958" y="625"/>
                  </a:lnTo>
                  <a:lnTo>
                    <a:pt x="958" y="630"/>
                  </a:lnTo>
                  <a:lnTo>
                    <a:pt x="959" y="636"/>
                  </a:lnTo>
                  <a:lnTo>
                    <a:pt x="959" y="642"/>
                  </a:lnTo>
                  <a:lnTo>
                    <a:pt x="960" y="647"/>
                  </a:lnTo>
                  <a:lnTo>
                    <a:pt x="960" y="653"/>
                  </a:lnTo>
                  <a:lnTo>
                    <a:pt x="960" y="659"/>
                  </a:lnTo>
                  <a:lnTo>
                    <a:pt x="961" y="664"/>
                  </a:lnTo>
                  <a:lnTo>
                    <a:pt x="961" y="670"/>
                  </a:lnTo>
                  <a:lnTo>
                    <a:pt x="962" y="676"/>
                  </a:lnTo>
                  <a:lnTo>
                    <a:pt x="962" y="681"/>
                  </a:lnTo>
                  <a:lnTo>
                    <a:pt x="963" y="687"/>
                  </a:lnTo>
                  <a:lnTo>
                    <a:pt x="963" y="692"/>
                  </a:lnTo>
                  <a:lnTo>
                    <a:pt x="963" y="698"/>
                  </a:lnTo>
                  <a:lnTo>
                    <a:pt x="964" y="703"/>
                  </a:lnTo>
                  <a:lnTo>
                    <a:pt x="964" y="709"/>
                  </a:lnTo>
                  <a:lnTo>
                    <a:pt x="965" y="715"/>
                  </a:lnTo>
                  <a:lnTo>
                    <a:pt x="965" y="720"/>
                  </a:lnTo>
                  <a:lnTo>
                    <a:pt x="966" y="726"/>
                  </a:lnTo>
                  <a:lnTo>
                    <a:pt x="966" y="731"/>
                  </a:lnTo>
                  <a:lnTo>
                    <a:pt x="967" y="737"/>
                  </a:lnTo>
                  <a:lnTo>
                    <a:pt x="967" y="742"/>
                  </a:lnTo>
                  <a:lnTo>
                    <a:pt x="967" y="747"/>
                  </a:lnTo>
                  <a:lnTo>
                    <a:pt x="968" y="753"/>
                  </a:lnTo>
                  <a:lnTo>
                    <a:pt x="968" y="759"/>
                  </a:lnTo>
                  <a:lnTo>
                    <a:pt x="969" y="764"/>
                  </a:lnTo>
                  <a:lnTo>
                    <a:pt x="969" y="769"/>
                  </a:lnTo>
                  <a:lnTo>
                    <a:pt x="970" y="775"/>
                  </a:lnTo>
                  <a:lnTo>
                    <a:pt x="970" y="780"/>
                  </a:lnTo>
                  <a:lnTo>
                    <a:pt x="971" y="786"/>
                  </a:lnTo>
                  <a:lnTo>
                    <a:pt x="971" y="791"/>
                  </a:lnTo>
                  <a:lnTo>
                    <a:pt x="972" y="796"/>
                  </a:lnTo>
                  <a:lnTo>
                    <a:pt x="972" y="802"/>
                  </a:lnTo>
                  <a:lnTo>
                    <a:pt x="972" y="807"/>
                  </a:lnTo>
                  <a:lnTo>
                    <a:pt x="973" y="813"/>
                  </a:lnTo>
                  <a:lnTo>
                    <a:pt x="973" y="818"/>
                  </a:lnTo>
                  <a:lnTo>
                    <a:pt x="974" y="823"/>
                  </a:lnTo>
                  <a:lnTo>
                    <a:pt x="974" y="829"/>
                  </a:lnTo>
                  <a:lnTo>
                    <a:pt x="975" y="834"/>
                  </a:lnTo>
                  <a:lnTo>
                    <a:pt x="975" y="839"/>
                  </a:lnTo>
                  <a:lnTo>
                    <a:pt x="976" y="845"/>
                  </a:lnTo>
                  <a:lnTo>
                    <a:pt x="976" y="850"/>
                  </a:lnTo>
                  <a:lnTo>
                    <a:pt x="977" y="855"/>
                  </a:lnTo>
                  <a:lnTo>
                    <a:pt x="977" y="861"/>
                  </a:lnTo>
                  <a:lnTo>
                    <a:pt x="977" y="866"/>
                  </a:lnTo>
                  <a:lnTo>
                    <a:pt x="978" y="871"/>
                  </a:lnTo>
                  <a:lnTo>
                    <a:pt x="978" y="877"/>
                  </a:lnTo>
                  <a:lnTo>
                    <a:pt x="979" y="882"/>
                  </a:lnTo>
                  <a:lnTo>
                    <a:pt x="979" y="887"/>
                  </a:lnTo>
                  <a:lnTo>
                    <a:pt x="979" y="893"/>
                  </a:lnTo>
                  <a:lnTo>
                    <a:pt x="980" y="898"/>
                  </a:lnTo>
                  <a:lnTo>
                    <a:pt x="980" y="903"/>
                  </a:lnTo>
                  <a:lnTo>
                    <a:pt x="981" y="909"/>
                  </a:lnTo>
                  <a:lnTo>
                    <a:pt x="981" y="914"/>
                  </a:lnTo>
                  <a:lnTo>
                    <a:pt x="982" y="919"/>
                  </a:lnTo>
                  <a:lnTo>
                    <a:pt x="982" y="925"/>
                  </a:lnTo>
                  <a:lnTo>
                    <a:pt x="982" y="930"/>
                  </a:lnTo>
                  <a:lnTo>
                    <a:pt x="983" y="935"/>
                  </a:lnTo>
                  <a:lnTo>
                    <a:pt x="983" y="941"/>
                  </a:lnTo>
                  <a:lnTo>
                    <a:pt x="984" y="946"/>
                  </a:lnTo>
                  <a:lnTo>
                    <a:pt x="984" y="951"/>
                  </a:lnTo>
                  <a:lnTo>
                    <a:pt x="985" y="957"/>
                  </a:lnTo>
                  <a:lnTo>
                    <a:pt x="985" y="962"/>
                  </a:lnTo>
                  <a:lnTo>
                    <a:pt x="986" y="967"/>
                  </a:lnTo>
                  <a:lnTo>
                    <a:pt x="986" y="972"/>
                  </a:lnTo>
                  <a:lnTo>
                    <a:pt x="986" y="978"/>
                  </a:lnTo>
                  <a:lnTo>
                    <a:pt x="987" y="983"/>
                  </a:lnTo>
                  <a:lnTo>
                    <a:pt x="987" y="989"/>
                  </a:lnTo>
                  <a:lnTo>
                    <a:pt x="988" y="994"/>
                  </a:lnTo>
                  <a:lnTo>
                    <a:pt x="988" y="999"/>
                  </a:lnTo>
                  <a:lnTo>
                    <a:pt x="989" y="1005"/>
                  </a:lnTo>
                  <a:lnTo>
                    <a:pt x="989" y="1010"/>
                  </a:lnTo>
                  <a:lnTo>
                    <a:pt x="990" y="1015"/>
                  </a:lnTo>
                  <a:lnTo>
                    <a:pt x="990" y="1021"/>
                  </a:lnTo>
                  <a:lnTo>
                    <a:pt x="991" y="1026"/>
                  </a:lnTo>
                  <a:lnTo>
                    <a:pt x="991" y="1031"/>
                  </a:lnTo>
                  <a:lnTo>
                    <a:pt x="991" y="1037"/>
                  </a:lnTo>
                  <a:lnTo>
                    <a:pt x="992" y="1042"/>
                  </a:lnTo>
                  <a:lnTo>
                    <a:pt x="992" y="1048"/>
                  </a:lnTo>
                  <a:lnTo>
                    <a:pt x="993" y="1053"/>
                  </a:lnTo>
                  <a:lnTo>
                    <a:pt x="993" y="1058"/>
                  </a:lnTo>
                  <a:lnTo>
                    <a:pt x="994" y="1064"/>
                  </a:lnTo>
                  <a:lnTo>
                    <a:pt x="994" y="1069"/>
                  </a:lnTo>
                  <a:lnTo>
                    <a:pt x="995" y="1075"/>
                  </a:lnTo>
                  <a:lnTo>
                    <a:pt x="995" y="1080"/>
                  </a:lnTo>
                  <a:lnTo>
                    <a:pt x="996" y="1085"/>
                  </a:lnTo>
                  <a:lnTo>
                    <a:pt x="996" y="1091"/>
                  </a:lnTo>
                  <a:lnTo>
                    <a:pt x="996" y="1097"/>
                  </a:lnTo>
                  <a:lnTo>
                    <a:pt x="997" y="1102"/>
                  </a:lnTo>
                  <a:lnTo>
                    <a:pt x="997" y="1107"/>
                  </a:lnTo>
                  <a:lnTo>
                    <a:pt x="998" y="1113"/>
                  </a:lnTo>
                  <a:lnTo>
                    <a:pt x="998" y="1119"/>
                  </a:lnTo>
                  <a:lnTo>
                    <a:pt x="999" y="1124"/>
                  </a:lnTo>
                  <a:lnTo>
                    <a:pt x="999" y="1129"/>
                  </a:lnTo>
                  <a:lnTo>
                    <a:pt x="999" y="1135"/>
                  </a:lnTo>
                  <a:lnTo>
                    <a:pt x="1000" y="1141"/>
                  </a:lnTo>
                  <a:lnTo>
                    <a:pt x="1000" y="1146"/>
                  </a:lnTo>
                  <a:lnTo>
                    <a:pt x="1001" y="1152"/>
                  </a:lnTo>
                  <a:lnTo>
                    <a:pt x="1001" y="1157"/>
                  </a:lnTo>
                  <a:lnTo>
                    <a:pt x="1001" y="1163"/>
                  </a:lnTo>
                  <a:lnTo>
                    <a:pt x="1002" y="1169"/>
                  </a:lnTo>
                  <a:lnTo>
                    <a:pt x="1002" y="1174"/>
                  </a:lnTo>
                  <a:lnTo>
                    <a:pt x="1003" y="1180"/>
                  </a:lnTo>
                  <a:lnTo>
                    <a:pt x="1003" y="1186"/>
                  </a:lnTo>
                  <a:lnTo>
                    <a:pt x="1004" y="1191"/>
                  </a:lnTo>
                  <a:lnTo>
                    <a:pt x="1004" y="1197"/>
                  </a:lnTo>
                  <a:lnTo>
                    <a:pt x="1005" y="1203"/>
                  </a:lnTo>
                  <a:lnTo>
                    <a:pt x="1005" y="1208"/>
                  </a:lnTo>
                  <a:lnTo>
                    <a:pt x="1005" y="1214"/>
                  </a:lnTo>
                  <a:lnTo>
                    <a:pt x="1006" y="1220"/>
                  </a:lnTo>
                  <a:lnTo>
                    <a:pt x="1006" y="1226"/>
                  </a:lnTo>
                  <a:lnTo>
                    <a:pt x="1007" y="1231"/>
                  </a:lnTo>
                  <a:lnTo>
                    <a:pt x="1007" y="1237"/>
                  </a:lnTo>
                  <a:lnTo>
                    <a:pt x="1008" y="1243"/>
                  </a:lnTo>
                  <a:lnTo>
                    <a:pt x="1008" y="1249"/>
                  </a:lnTo>
                  <a:lnTo>
                    <a:pt x="1009" y="1255"/>
                  </a:lnTo>
                  <a:lnTo>
                    <a:pt x="1009" y="1261"/>
                  </a:lnTo>
                  <a:lnTo>
                    <a:pt x="1009" y="1266"/>
                  </a:lnTo>
                  <a:lnTo>
                    <a:pt x="1010" y="1273"/>
                  </a:lnTo>
                  <a:lnTo>
                    <a:pt x="1010" y="1279"/>
                  </a:lnTo>
                  <a:lnTo>
                    <a:pt x="1011" y="1284"/>
                  </a:lnTo>
                  <a:lnTo>
                    <a:pt x="1011" y="1290"/>
                  </a:lnTo>
                  <a:lnTo>
                    <a:pt x="1012" y="1297"/>
                  </a:lnTo>
                  <a:lnTo>
                    <a:pt x="1012" y="1302"/>
                  </a:lnTo>
                  <a:lnTo>
                    <a:pt x="1013" y="1308"/>
                  </a:lnTo>
                  <a:lnTo>
                    <a:pt x="1013" y="1314"/>
                  </a:lnTo>
                  <a:lnTo>
                    <a:pt x="1014" y="1321"/>
                  </a:lnTo>
                  <a:lnTo>
                    <a:pt x="1014" y="1327"/>
                  </a:lnTo>
                  <a:lnTo>
                    <a:pt x="1014" y="1333"/>
                  </a:lnTo>
                  <a:lnTo>
                    <a:pt x="1015" y="1339"/>
                  </a:lnTo>
                  <a:lnTo>
                    <a:pt x="1015" y="1346"/>
                  </a:lnTo>
                  <a:lnTo>
                    <a:pt x="1016" y="1352"/>
                  </a:lnTo>
                  <a:lnTo>
                    <a:pt x="1016" y="1358"/>
                  </a:lnTo>
                  <a:lnTo>
                    <a:pt x="1017" y="1364"/>
                  </a:lnTo>
                  <a:lnTo>
                    <a:pt x="1017" y="1371"/>
                  </a:lnTo>
                  <a:lnTo>
                    <a:pt x="1018" y="1377"/>
                  </a:lnTo>
                  <a:lnTo>
                    <a:pt x="1018" y="1384"/>
                  </a:lnTo>
                  <a:lnTo>
                    <a:pt x="1018" y="1390"/>
                  </a:lnTo>
                  <a:lnTo>
                    <a:pt x="1019" y="1396"/>
                  </a:lnTo>
                  <a:lnTo>
                    <a:pt x="1019" y="1403"/>
                  </a:lnTo>
                  <a:lnTo>
                    <a:pt x="1020" y="1409"/>
                  </a:lnTo>
                  <a:lnTo>
                    <a:pt x="1020" y="1416"/>
                  </a:lnTo>
                  <a:lnTo>
                    <a:pt x="1021" y="1422"/>
                  </a:lnTo>
                  <a:lnTo>
                    <a:pt x="1021" y="1429"/>
                  </a:lnTo>
                  <a:lnTo>
                    <a:pt x="1021" y="1436"/>
                  </a:lnTo>
                  <a:lnTo>
                    <a:pt x="1022" y="1442"/>
                  </a:lnTo>
                  <a:lnTo>
                    <a:pt x="1022" y="1449"/>
                  </a:lnTo>
                  <a:lnTo>
                    <a:pt x="1023" y="1456"/>
                  </a:lnTo>
                  <a:lnTo>
                    <a:pt x="1023" y="1463"/>
                  </a:lnTo>
                  <a:lnTo>
                    <a:pt x="1024" y="1470"/>
                  </a:lnTo>
                  <a:lnTo>
                    <a:pt x="1024" y="1477"/>
                  </a:lnTo>
                  <a:lnTo>
                    <a:pt x="1024" y="1484"/>
                  </a:lnTo>
                  <a:lnTo>
                    <a:pt x="1025" y="1490"/>
                  </a:lnTo>
                  <a:lnTo>
                    <a:pt x="1025" y="1498"/>
                  </a:lnTo>
                  <a:lnTo>
                    <a:pt x="1026" y="1505"/>
                  </a:lnTo>
                  <a:lnTo>
                    <a:pt x="1026" y="1512"/>
                  </a:lnTo>
                  <a:lnTo>
                    <a:pt x="1027" y="1519"/>
                  </a:lnTo>
                  <a:lnTo>
                    <a:pt x="1027" y="1526"/>
                  </a:lnTo>
                  <a:lnTo>
                    <a:pt x="1028" y="1534"/>
                  </a:lnTo>
                  <a:lnTo>
                    <a:pt x="1028" y="1541"/>
                  </a:lnTo>
                  <a:lnTo>
                    <a:pt x="1028" y="1548"/>
                  </a:lnTo>
                  <a:lnTo>
                    <a:pt x="1029" y="1556"/>
                  </a:lnTo>
                  <a:lnTo>
                    <a:pt x="1029" y="1563"/>
                  </a:lnTo>
                  <a:lnTo>
                    <a:pt x="1030" y="1571"/>
                  </a:lnTo>
                  <a:lnTo>
                    <a:pt x="1030" y="1578"/>
                  </a:lnTo>
                  <a:lnTo>
                    <a:pt x="1031" y="1586"/>
                  </a:lnTo>
                  <a:lnTo>
                    <a:pt x="1031" y="1594"/>
                  </a:lnTo>
                  <a:lnTo>
                    <a:pt x="1032" y="1601"/>
                  </a:lnTo>
                  <a:lnTo>
                    <a:pt x="1032" y="1610"/>
                  </a:lnTo>
                  <a:lnTo>
                    <a:pt x="1033" y="1617"/>
                  </a:lnTo>
                  <a:lnTo>
                    <a:pt x="1033" y="1625"/>
                  </a:lnTo>
                  <a:lnTo>
                    <a:pt x="1033" y="1633"/>
                  </a:lnTo>
                  <a:lnTo>
                    <a:pt x="1034" y="1641"/>
                  </a:lnTo>
                  <a:lnTo>
                    <a:pt x="1034" y="1650"/>
                  </a:lnTo>
                  <a:lnTo>
                    <a:pt x="1035" y="1658"/>
                  </a:lnTo>
                  <a:lnTo>
                    <a:pt x="1035" y="1666"/>
                  </a:lnTo>
                  <a:lnTo>
                    <a:pt x="1036" y="1675"/>
                  </a:lnTo>
                  <a:lnTo>
                    <a:pt x="1036" y="1683"/>
                  </a:lnTo>
                  <a:lnTo>
                    <a:pt x="1037" y="1692"/>
                  </a:lnTo>
                  <a:lnTo>
                    <a:pt x="1037" y="1700"/>
                  </a:lnTo>
                  <a:lnTo>
                    <a:pt x="1038" y="1709"/>
                  </a:lnTo>
                  <a:lnTo>
                    <a:pt x="1038" y="1718"/>
                  </a:lnTo>
                  <a:lnTo>
                    <a:pt x="1038" y="1727"/>
                  </a:lnTo>
                  <a:lnTo>
                    <a:pt x="1039" y="1736"/>
                  </a:lnTo>
                  <a:lnTo>
                    <a:pt x="1039" y="1745"/>
                  </a:lnTo>
                  <a:lnTo>
                    <a:pt x="1040" y="1754"/>
                  </a:lnTo>
                  <a:lnTo>
                    <a:pt x="1040" y="1763"/>
                  </a:lnTo>
                  <a:lnTo>
                    <a:pt x="1041" y="1773"/>
                  </a:lnTo>
                  <a:lnTo>
                    <a:pt x="1041" y="1782"/>
                  </a:lnTo>
                  <a:lnTo>
                    <a:pt x="1041" y="1792"/>
                  </a:lnTo>
                  <a:lnTo>
                    <a:pt x="1042" y="1801"/>
                  </a:lnTo>
                  <a:lnTo>
                    <a:pt x="1042" y="1811"/>
                  </a:lnTo>
                  <a:lnTo>
                    <a:pt x="1043" y="1821"/>
                  </a:lnTo>
                  <a:lnTo>
                    <a:pt x="1043" y="1831"/>
                  </a:lnTo>
                  <a:lnTo>
                    <a:pt x="1043" y="1841"/>
                  </a:lnTo>
                  <a:lnTo>
                    <a:pt x="1044" y="1851"/>
                  </a:lnTo>
                  <a:lnTo>
                    <a:pt x="1044" y="1862"/>
                  </a:lnTo>
                  <a:lnTo>
                    <a:pt x="1045" y="1872"/>
                  </a:lnTo>
                  <a:lnTo>
                    <a:pt x="1045" y="1883"/>
                  </a:lnTo>
                  <a:lnTo>
                    <a:pt x="1046" y="1894"/>
                  </a:lnTo>
                  <a:lnTo>
                    <a:pt x="1046" y="1905"/>
                  </a:lnTo>
                  <a:lnTo>
                    <a:pt x="1047" y="1916"/>
                  </a:lnTo>
                  <a:lnTo>
                    <a:pt x="1047" y="1927"/>
                  </a:lnTo>
                  <a:lnTo>
                    <a:pt x="1047" y="1939"/>
                  </a:lnTo>
                  <a:lnTo>
                    <a:pt x="1048" y="1950"/>
                  </a:lnTo>
                  <a:lnTo>
                    <a:pt x="1048" y="1962"/>
                  </a:lnTo>
                  <a:lnTo>
                    <a:pt x="1049" y="1974"/>
                  </a:lnTo>
                  <a:lnTo>
                    <a:pt x="1049" y="1986"/>
                  </a:lnTo>
                  <a:lnTo>
                    <a:pt x="1050" y="1999"/>
                  </a:lnTo>
                  <a:lnTo>
                    <a:pt x="1050" y="2011"/>
                  </a:lnTo>
                  <a:lnTo>
                    <a:pt x="1051" y="2024"/>
                  </a:lnTo>
                  <a:lnTo>
                    <a:pt x="1051" y="2037"/>
                  </a:lnTo>
                  <a:lnTo>
                    <a:pt x="1051" y="2050"/>
                  </a:lnTo>
                  <a:lnTo>
                    <a:pt x="1052" y="2064"/>
                  </a:lnTo>
                  <a:lnTo>
                    <a:pt x="1052" y="2078"/>
                  </a:lnTo>
                  <a:lnTo>
                    <a:pt x="1053" y="2091"/>
                  </a:lnTo>
                  <a:lnTo>
                    <a:pt x="1053" y="2106"/>
                  </a:lnTo>
                  <a:lnTo>
                    <a:pt x="1054" y="2120"/>
                  </a:lnTo>
                  <a:lnTo>
                    <a:pt x="1054" y="2135"/>
                  </a:lnTo>
                  <a:lnTo>
                    <a:pt x="1055" y="2150"/>
                  </a:lnTo>
                  <a:lnTo>
                    <a:pt x="1055" y="2165"/>
                  </a:lnTo>
                  <a:lnTo>
                    <a:pt x="1056" y="2181"/>
                  </a:lnTo>
                  <a:lnTo>
                    <a:pt x="1056" y="2197"/>
                  </a:lnTo>
                  <a:lnTo>
                    <a:pt x="1056" y="2213"/>
                  </a:lnTo>
                  <a:lnTo>
                    <a:pt x="1057" y="2230"/>
                  </a:lnTo>
                  <a:lnTo>
                    <a:pt x="1057" y="2247"/>
                  </a:lnTo>
                  <a:lnTo>
                    <a:pt x="1058" y="2265"/>
                  </a:lnTo>
                  <a:lnTo>
                    <a:pt x="1058" y="2283"/>
                  </a:lnTo>
                  <a:lnTo>
                    <a:pt x="1059" y="2301"/>
                  </a:lnTo>
                  <a:lnTo>
                    <a:pt x="1059" y="2320"/>
                  </a:lnTo>
                  <a:lnTo>
                    <a:pt x="1060" y="2340"/>
                  </a:lnTo>
                  <a:lnTo>
                    <a:pt x="1060" y="2360"/>
                  </a:lnTo>
                  <a:lnTo>
                    <a:pt x="1060" y="2380"/>
                  </a:lnTo>
                  <a:lnTo>
                    <a:pt x="1061" y="2401"/>
                  </a:lnTo>
                  <a:lnTo>
                    <a:pt x="1061" y="2423"/>
                  </a:lnTo>
                  <a:lnTo>
                    <a:pt x="1062" y="2446"/>
                  </a:lnTo>
                  <a:lnTo>
                    <a:pt x="1062" y="2469"/>
                  </a:lnTo>
                  <a:lnTo>
                    <a:pt x="1063" y="2493"/>
                  </a:lnTo>
                  <a:lnTo>
                    <a:pt x="1063" y="2518"/>
                  </a:lnTo>
                  <a:lnTo>
                    <a:pt x="1063" y="2540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" name="Freeform 170">
              <a:extLst>
                <a:ext uri="{FF2B5EF4-FFF2-40B4-BE49-F238E27FC236}">
                  <a16:creationId xmlns:a16="http://schemas.microsoft.com/office/drawing/2014/main" id="{4645456E-0F04-4A43-B235-BCC905041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864"/>
              <a:ext cx="966" cy="2540"/>
            </a:xfrm>
            <a:custGeom>
              <a:avLst/>
              <a:gdLst>
                <a:gd name="T0" fmla="*/ 15 w 966"/>
                <a:gd name="T1" fmla="*/ 2013 h 2540"/>
                <a:gd name="T2" fmla="*/ 30 w 966"/>
                <a:gd name="T3" fmla="*/ 1714 h 2540"/>
                <a:gd name="T4" fmla="*/ 45 w 966"/>
                <a:gd name="T5" fmla="*/ 1506 h 2540"/>
                <a:gd name="T6" fmla="*/ 61 w 966"/>
                <a:gd name="T7" fmla="*/ 1343 h 2540"/>
                <a:gd name="T8" fmla="*/ 76 w 966"/>
                <a:gd name="T9" fmla="*/ 1205 h 2540"/>
                <a:gd name="T10" fmla="*/ 92 w 966"/>
                <a:gd name="T11" fmla="*/ 1082 h 2540"/>
                <a:gd name="T12" fmla="*/ 107 w 966"/>
                <a:gd name="T13" fmla="*/ 969 h 2540"/>
                <a:gd name="T14" fmla="*/ 123 w 966"/>
                <a:gd name="T15" fmla="*/ 860 h 2540"/>
                <a:gd name="T16" fmla="*/ 138 w 966"/>
                <a:gd name="T17" fmla="*/ 753 h 2540"/>
                <a:gd name="T18" fmla="*/ 154 w 966"/>
                <a:gd name="T19" fmla="*/ 646 h 2540"/>
                <a:gd name="T20" fmla="*/ 169 w 966"/>
                <a:gd name="T21" fmla="*/ 536 h 2540"/>
                <a:gd name="T22" fmla="*/ 185 w 966"/>
                <a:gd name="T23" fmla="*/ 419 h 2540"/>
                <a:gd name="T24" fmla="*/ 200 w 966"/>
                <a:gd name="T25" fmla="*/ 295 h 2540"/>
                <a:gd name="T26" fmla="*/ 215 w 966"/>
                <a:gd name="T27" fmla="*/ 166 h 2540"/>
                <a:gd name="T28" fmla="*/ 231 w 966"/>
                <a:gd name="T29" fmla="*/ 57 h 2540"/>
                <a:gd name="T30" fmla="*/ 246 w 966"/>
                <a:gd name="T31" fmla="*/ 7 h 2540"/>
                <a:gd name="T32" fmla="*/ 262 w 966"/>
                <a:gd name="T33" fmla="*/ 0 h 2540"/>
                <a:gd name="T34" fmla="*/ 277 w 966"/>
                <a:gd name="T35" fmla="*/ 0 h 2540"/>
                <a:gd name="T36" fmla="*/ 293 w 966"/>
                <a:gd name="T37" fmla="*/ 0 h 2540"/>
                <a:gd name="T38" fmla="*/ 308 w 966"/>
                <a:gd name="T39" fmla="*/ 0 h 2540"/>
                <a:gd name="T40" fmla="*/ 324 w 966"/>
                <a:gd name="T41" fmla="*/ 0 h 2540"/>
                <a:gd name="T42" fmla="*/ 339 w 966"/>
                <a:gd name="T43" fmla="*/ 0 h 2540"/>
                <a:gd name="T44" fmla="*/ 355 w 966"/>
                <a:gd name="T45" fmla="*/ 1 h 2540"/>
                <a:gd name="T46" fmla="*/ 370 w 966"/>
                <a:gd name="T47" fmla="*/ 13 h 2540"/>
                <a:gd name="T48" fmla="*/ 385 w 966"/>
                <a:gd name="T49" fmla="*/ 48 h 2540"/>
                <a:gd name="T50" fmla="*/ 401 w 966"/>
                <a:gd name="T51" fmla="*/ 106 h 2540"/>
                <a:gd name="T52" fmla="*/ 417 w 966"/>
                <a:gd name="T53" fmla="*/ 173 h 2540"/>
                <a:gd name="T54" fmla="*/ 432 w 966"/>
                <a:gd name="T55" fmla="*/ 241 h 2540"/>
                <a:gd name="T56" fmla="*/ 447 w 966"/>
                <a:gd name="T57" fmla="*/ 304 h 2540"/>
                <a:gd name="T58" fmla="*/ 463 w 966"/>
                <a:gd name="T59" fmla="*/ 362 h 2540"/>
                <a:gd name="T60" fmla="*/ 479 w 966"/>
                <a:gd name="T61" fmla="*/ 415 h 2540"/>
                <a:gd name="T62" fmla="*/ 494 w 966"/>
                <a:gd name="T63" fmla="*/ 463 h 2540"/>
                <a:gd name="T64" fmla="*/ 509 w 966"/>
                <a:gd name="T65" fmla="*/ 507 h 2540"/>
                <a:gd name="T66" fmla="*/ 525 w 966"/>
                <a:gd name="T67" fmla="*/ 548 h 2540"/>
                <a:gd name="T68" fmla="*/ 540 w 966"/>
                <a:gd name="T69" fmla="*/ 585 h 2540"/>
                <a:gd name="T70" fmla="*/ 556 w 966"/>
                <a:gd name="T71" fmla="*/ 621 h 2540"/>
                <a:gd name="T72" fmla="*/ 571 w 966"/>
                <a:gd name="T73" fmla="*/ 653 h 2540"/>
                <a:gd name="T74" fmla="*/ 587 w 966"/>
                <a:gd name="T75" fmla="*/ 684 h 2540"/>
                <a:gd name="T76" fmla="*/ 602 w 966"/>
                <a:gd name="T77" fmla="*/ 713 h 2540"/>
                <a:gd name="T78" fmla="*/ 618 w 966"/>
                <a:gd name="T79" fmla="*/ 740 h 2540"/>
                <a:gd name="T80" fmla="*/ 633 w 966"/>
                <a:gd name="T81" fmla="*/ 766 h 2540"/>
                <a:gd name="T82" fmla="*/ 649 w 966"/>
                <a:gd name="T83" fmla="*/ 791 h 2540"/>
                <a:gd name="T84" fmla="*/ 664 w 966"/>
                <a:gd name="T85" fmla="*/ 815 h 2540"/>
                <a:gd name="T86" fmla="*/ 680 w 966"/>
                <a:gd name="T87" fmla="*/ 837 h 2540"/>
                <a:gd name="T88" fmla="*/ 695 w 966"/>
                <a:gd name="T89" fmla="*/ 858 h 2540"/>
                <a:gd name="T90" fmla="*/ 711 w 966"/>
                <a:gd name="T91" fmla="*/ 879 h 2540"/>
                <a:gd name="T92" fmla="*/ 726 w 966"/>
                <a:gd name="T93" fmla="*/ 899 h 2540"/>
                <a:gd name="T94" fmla="*/ 741 w 966"/>
                <a:gd name="T95" fmla="*/ 918 h 2540"/>
                <a:gd name="T96" fmla="*/ 757 w 966"/>
                <a:gd name="T97" fmla="*/ 936 h 2540"/>
                <a:gd name="T98" fmla="*/ 773 w 966"/>
                <a:gd name="T99" fmla="*/ 953 h 2540"/>
                <a:gd name="T100" fmla="*/ 788 w 966"/>
                <a:gd name="T101" fmla="*/ 971 h 2540"/>
                <a:gd name="T102" fmla="*/ 803 w 966"/>
                <a:gd name="T103" fmla="*/ 987 h 2540"/>
                <a:gd name="T104" fmla="*/ 819 w 966"/>
                <a:gd name="T105" fmla="*/ 1003 h 2540"/>
                <a:gd name="T106" fmla="*/ 834 w 966"/>
                <a:gd name="T107" fmla="*/ 1018 h 2540"/>
                <a:gd name="T108" fmla="*/ 850 w 966"/>
                <a:gd name="T109" fmla="*/ 1033 h 2540"/>
                <a:gd name="T110" fmla="*/ 865 w 966"/>
                <a:gd name="T111" fmla="*/ 1048 h 2540"/>
                <a:gd name="T112" fmla="*/ 881 w 966"/>
                <a:gd name="T113" fmla="*/ 1062 h 2540"/>
                <a:gd name="T114" fmla="*/ 896 w 966"/>
                <a:gd name="T115" fmla="*/ 1076 h 2540"/>
                <a:gd name="T116" fmla="*/ 912 w 966"/>
                <a:gd name="T117" fmla="*/ 1089 h 2540"/>
                <a:gd name="T118" fmla="*/ 927 w 966"/>
                <a:gd name="T119" fmla="*/ 1102 h 2540"/>
                <a:gd name="T120" fmla="*/ 943 w 966"/>
                <a:gd name="T121" fmla="*/ 1114 h 2540"/>
                <a:gd name="T122" fmla="*/ 958 w 966"/>
                <a:gd name="T123" fmla="*/ 1127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6" h="2540">
                  <a:moveTo>
                    <a:pt x="0" y="2540"/>
                  </a:moveTo>
                  <a:lnTo>
                    <a:pt x="0" y="2528"/>
                  </a:lnTo>
                  <a:lnTo>
                    <a:pt x="0" y="2505"/>
                  </a:lnTo>
                  <a:lnTo>
                    <a:pt x="1" y="2482"/>
                  </a:lnTo>
                  <a:lnTo>
                    <a:pt x="1" y="2460"/>
                  </a:lnTo>
                  <a:lnTo>
                    <a:pt x="2" y="2439"/>
                  </a:lnTo>
                  <a:lnTo>
                    <a:pt x="2" y="2418"/>
                  </a:lnTo>
                  <a:lnTo>
                    <a:pt x="2" y="2399"/>
                  </a:lnTo>
                  <a:lnTo>
                    <a:pt x="3" y="2379"/>
                  </a:lnTo>
                  <a:lnTo>
                    <a:pt x="3" y="2361"/>
                  </a:lnTo>
                  <a:lnTo>
                    <a:pt x="4" y="2342"/>
                  </a:lnTo>
                  <a:lnTo>
                    <a:pt x="4" y="2325"/>
                  </a:lnTo>
                  <a:lnTo>
                    <a:pt x="5" y="2308"/>
                  </a:lnTo>
                  <a:lnTo>
                    <a:pt x="5" y="2291"/>
                  </a:lnTo>
                  <a:lnTo>
                    <a:pt x="6" y="2274"/>
                  </a:lnTo>
                  <a:lnTo>
                    <a:pt x="6" y="2259"/>
                  </a:lnTo>
                  <a:lnTo>
                    <a:pt x="6" y="2243"/>
                  </a:lnTo>
                  <a:lnTo>
                    <a:pt x="7" y="2228"/>
                  </a:lnTo>
                  <a:lnTo>
                    <a:pt x="7" y="2213"/>
                  </a:lnTo>
                  <a:lnTo>
                    <a:pt x="8" y="2198"/>
                  </a:lnTo>
                  <a:lnTo>
                    <a:pt x="8" y="2184"/>
                  </a:lnTo>
                  <a:lnTo>
                    <a:pt x="9" y="2170"/>
                  </a:lnTo>
                  <a:lnTo>
                    <a:pt x="9" y="2157"/>
                  </a:lnTo>
                  <a:lnTo>
                    <a:pt x="10" y="2143"/>
                  </a:lnTo>
                  <a:lnTo>
                    <a:pt x="10" y="2130"/>
                  </a:lnTo>
                  <a:lnTo>
                    <a:pt x="11" y="2118"/>
                  </a:lnTo>
                  <a:lnTo>
                    <a:pt x="11" y="2105"/>
                  </a:lnTo>
                  <a:lnTo>
                    <a:pt x="11" y="2093"/>
                  </a:lnTo>
                  <a:lnTo>
                    <a:pt x="12" y="2081"/>
                  </a:lnTo>
                  <a:lnTo>
                    <a:pt x="12" y="2069"/>
                  </a:lnTo>
                  <a:lnTo>
                    <a:pt x="13" y="2057"/>
                  </a:lnTo>
                  <a:lnTo>
                    <a:pt x="13" y="2046"/>
                  </a:lnTo>
                  <a:lnTo>
                    <a:pt x="14" y="2035"/>
                  </a:lnTo>
                  <a:lnTo>
                    <a:pt x="14" y="2023"/>
                  </a:lnTo>
                  <a:lnTo>
                    <a:pt x="15" y="2013"/>
                  </a:lnTo>
                  <a:lnTo>
                    <a:pt x="15" y="2002"/>
                  </a:lnTo>
                  <a:lnTo>
                    <a:pt x="15" y="1991"/>
                  </a:lnTo>
                  <a:lnTo>
                    <a:pt x="16" y="1981"/>
                  </a:lnTo>
                  <a:lnTo>
                    <a:pt x="16" y="1971"/>
                  </a:lnTo>
                  <a:lnTo>
                    <a:pt x="17" y="1961"/>
                  </a:lnTo>
                  <a:lnTo>
                    <a:pt x="17" y="1951"/>
                  </a:lnTo>
                  <a:lnTo>
                    <a:pt x="18" y="1941"/>
                  </a:lnTo>
                  <a:lnTo>
                    <a:pt x="18" y="1932"/>
                  </a:lnTo>
                  <a:lnTo>
                    <a:pt x="18" y="1922"/>
                  </a:lnTo>
                  <a:lnTo>
                    <a:pt x="19" y="1913"/>
                  </a:lnTo>
                  <a:lnTo>
                    <a:pt x="19" y="1904"/>
                  </a:lnTo>
                  <a:lnTo>
                    <a:pt x="20" y="1894"/>
                  </a:lnTo>
                  <a:lnTo>
                    <a:pt x="20" y="1886"/>
                  </a:lnTo>
                  <a:lnTo>
                    <a:pt x="21" y="1877"/>
                  </a:lnTo>
                  <a:lnTo>
                    <a:pt x="21" y="1868"/>
                  </a:lnTo>
                  <a:lnTo>
                    <a:pt x="21" y="1860"/>
                  </a:lnTo>
                  <a:lnTo>
                    <a:pt x="22" y="1851"/>
                  </a:lnTo>
                  <a:lnTo>
                    <a:pt x="22" y="1843"/>
                  </a:lnTo>
                  <a:lnTo>
                    <a:pt x="23" y="1834"/>
                  </a:lnTo>
                  <a:lnTo>
                    <a:pt x="23" y="1826"/>
                  </a:lnTo>
                  <a:lnTo>
                    <a:pt x="24" y="1818"/>
                  </a:lnTo>
                  <a:lnTo>
                    <a:pt x="24" y="1810"/>
                  </a:lnTo>
                  <a:lnTo>
                    <a:pt x="25" y="1802"/>
                  </a:lnTo>
                  <a:lnTo>
                    <a:pt x="25" y="1794"/>
                  </a:lnTo>
                  <a:lnTo>
                    <a:pt x="25" y="1787"/>
                  </a:lnTo>
                  <a:lnTo>
                    <a:pt x="26" y="1779"/>
                  </a:lnTo>
                  <a:lnTo>
                    <a:pt x="26" y="1772"/>
                  </a:lnTo>
                  <a:lnTo>
                    <a:pt x="27" y="1764"/>
                  </a:lnTo>
                  <a:lnTo>
                    <a:pt x="27" y="1757"/>
                  </a:lnTo>
                  <a:lnTo>
                    <a:pt x="28" y="1749"/>
                  </a:lnTo>
                  <a:lnTo>
                    <a:pt x="28" y="1742"/>
                  </a:lnTo>
                  <a:lnTo>
                    <a:pt x="29" y="1735"/>
                  </a:lnTo>
                  <a:lnTo>
                    <a:pt x="29" y="1728"/>
                  </a:lnTo>
                  <a:lnTo>
                    <a:pt x="30" y="1721"/>
                  </a:lnTo>
                  <a:lnTo>
                    <a:pt x="30" y="1714"/>
                  </a:lnTo>
                  <a:lnTo>
                    <a:pt x="30" y="1707"/>
                  </a:lnTo>
                  <a:lnTo>
                    <a:pt x="31" y="1700"/>
                  </a:lnTo>
                  <a:lnTo>
                    <a:pt x="31" y="1694"/>
                  </a:lnTo>
                  <a:lnTo>
                    <a:pt x="32" y="1687"/>
                  </a:lnTo>
                  <a:lnTo>
                    <a:pt x="32" y="1680"/>
                  </a:lnTo>
                  <a:lnTo>
                    <a:pt x="33" y="1674"/>
                  </a:lnTo>
                  <a:lnTo>
                    <a:pt x="33" y="1667"/>
                  </a:lnTo>
                  <a:lnTo>
                    <a:pt x="34" y="1661"/>
                  </a:lnTo>
                  <a:lnTo>
                    <a:pt x="34" y="1655"/>
                  </a:lnTo>
                  <a:lnTo>
                    <a:pt x="34" y="1648"/>
                  </a:lnTo>
                  <a:lnTo>
                    <a:pt x="35" y="1642"/>
                  </a:lnTo>
                  <a:lnTo>
                    <a:pt x="35" y="1636"/>
                  </a:lnTo>
                  <a:lnTo>
                    <a:pt x="36" y="1630"/>
                  </a:lnTo>
                  <a:lnTo>
                    <a:pt x="36" y="1623"/>
                  </a:lnTo>
                  <a:lnTo>
                    <a:pt x="37" y="1618"/>
                  </a:lnTo>
                  <a:lnTo>
                    <a:pt x="37" y="1612"/>
                  </a:lnTo>
                  <a:lnTo>
                    <a:pt x="37" y="1606"/>
                  </a:lnTo>
                  <a:lnTo>
                    <a:pt x="38" y="1600"/>
                  </a:lnTo>
                  <a:lnTo>
                    <a:pt x="38" y="1594"/>
                  </a:lnTo>
                  <a:lnTo>
                    <a:pt x="39" y="1588"/>
                  </a:lnTo>
                  <a:lnTo>
                    <a:pt x="39" y="1582"/>
                  </a:lnTo>
                  <a:lnTo>
                    <a:pt x="40" y="1577"/>
                  </a:lnTo>
                  <a:lnTo>
                    <a:pt x="40" y="1571"/>
                  </a:lnTo>
                  <a:lnTo>
                    <a:pt x="40" y="1565"/>
                  </a:lnTo>
                  <a:lnTo>
                    <a:pt x="41" y="1560"/>
                  </a:lnTo>
                  <a:lnTo>
                    <a:pt x="41" y="1554"/>
                  </a:lnTo>
                  <a:lnTo>
                    <a:pt x="42" y="1549"/>
                  </a:lnTo>
                  <a:lnTo>
                    <a:pt x="42" y="1543"/>
                  </a:lnTo>
                  <a:lnTo>
                    <a:pt x="43" y="1538"/>
                  </a:lnTo>
                  <a:lnTo>
                    <a:pt x="43" y="1532"/>
                  </a:lnTo>
                  <a:lnTo>
                    <a:pt x="44" y="1527"/>
                  </a:lnTo>
                  <a:lnTo>
                    <a:pt x="44" y="1522"/>
                  </a:lnTo>
                  <a:lnTo>
                    <a:pt x="44" y="1517"/>
                  </a:lnTo>
                  <a:lnTo>
                    <a:pt x="45" y="1511"/>
                  </a:lnTo>
                  <a:lnTo>
                    <a:pt x="45" y="1506"/>
                  </a:lnTo>
                  <a:lnTo>
                    <a:pt x="46" y="1501"/>
                  </a:lnTo>
                  <a:lnTo>
                    <a:pt x="46" y="1496"/>
                  </a:lnTo>
                  <a:lnTo>
                    <a:pt x="47" y="1491"/>
                  </a:lnTo>
                  <a:lnTo>
                    <a:pt x="47" y="1486"/>
                  </a:lnTo>
                  <a:lnTo>
                    <a:pt x="48" y="1481"/>
                  </a:lnTo>
                  <a:lnTo>
                    <a:pt x="48" y="1476"/>
                  </a:lnTo>
                  <a:lnTo>
                    <a:pt x="48" y="1471"/>
                  </a:lnTo>
                  <a:lnTo>
                    <a:pt x="49" y="1466"/>
                  </a:lnTo>
                  <a:lnTo>
                    <a:pt x="49" y="1461"/>
                  </a:lnTo>
                  <a:lnTo>
                    <a:pt x="50" y="1456"/>
                  </a:lnTo>
                  <a:lnTo>
                    <a:pt x="50" y="1451"/>
                  </a:lnTo>
                  <a:lnTo>
                    <a:pt x="51" y="1446"/>
                  </a:lnTo>
                  <a:lnTo>
                    <a:pt x="51" y="1442"/>
                  </a:lnTo>
                  <a:lnTo>
                    <a:pt x="52" y="1437"/>
                  </a:lnTo>
                  <a:lnTo>
                    <a:pt x="52" y="1432"/>
                  </a:lnTo>
                  <a:lnTo>
                    <a:pt x="53" y="1428"/>
                  </a:lnTo>
                  <a:lnTo>
                    <a:pt x="53" y="1423"/>
                  </a:lnTo>
                  <a:lnTo>
                    <a:pt x="53" y="1418"/>
                  </a:lnTo>
                  <a:lnTo>
                    <a:pt x="54" y="1414"/>
                  </a:lnTo>
                  <a:lnTo>
                    <a:pt x="54" y="1409"/>
                  </a:lnTo>
                  <a:lnTo>
                    <a:pt x="55" y="1404"/>
                  </a:lnTo>
                  <a:lnTo>
                    <a:pt x="55" y="1400"/>
                  </a:lnTo>
                  <a:lnTo>
                    <a:pt x="56" y="1395"/>
                  </a:lnTo>
                  <a:lnTo>
                    <a:pt x="56" y="1391"/>
                  </a:lnTo>
                  <a:lnTo>
                    <a:pt x="57" y="1386"/>
                  </a:lnTo>
                  <a:lnTo>
                    <a:pt x="57" y="1382"/>
                  </a:lnTo>
                  <a:lnTo>
                    <a:pt x="57" y="1377"/>
                  </a:lnTo>
                  <a:lnTo>
                    <a:pt x="58" y="1373"/>
                  </a:lnTo>
                  <a:lnTo>
                    <a:pt x="58" y="1369"/>
                  </a:lnTo>
                  <a:lnTo>
                    <a:pt x="59" y="1364"/>
                  </a:lnTo>
                  <a:lnTo>
                    <a:pt x="59" y="1360"/>
                  </a:lnTo>
                  <a:lnTo>
                    <a:pt x="59" y="1356"/>
                  </a:lnTo>
                  <a:lnTo>
                    <a:pt x="60" y="1351"/>
                  </a:lnTo>
                  <a:lnTo>
                    <a:pt x="60" y="1347"/>
                  </a:lnTo>
                  <a:lnTo>
                    <a:pt x="61" y="1343"/>
                  </a:lnTo>
                  <a:lnTo>
                    <a:pt x="61" y="1339"/>
                  </a:lnTo>
                  <a:lnTo>
                    <a:pt x="62" y="1334"/>
                  </a:lnTo>
                  <a:lnTo>
                    <a:pt x="62" y="1330"/>
                  </a:lnTo>
                  <a:lnTo>
                    <a:pt x="63" y="1326"/>
                  </a:lnTo>
                  <a:lnTo>
                    <a:pt x="63" y="1322"/>
                  </a:lnTo>
                  <a:lnTo>
                    <a:pt x="63" y="1318"/>
                  </a:lnTo>
                  <a:lnTo>
                    <a:pt x="64" y="1314"/>
                  </a:lnTo>
                  <a:lnTo>
                    <a:pt x="64" y="1310"/>
                  </a:lnTo>
                  <a:lnTo>
                    <a:pt x="65" y="1305"/>
                  </a:lnTo>
                  <a:lnTo>
                    <a:pt x="65" y="1301"/>
                  </a:lnTo>
                  <a:lnTo>
                    <a:pt x="66" y="1297"/>
                  </a:lnTo>
                  <a:lnTo>
                    <a:pt x="66" y="1293"/>
                  </a:lnTo>
                  <a:lnTo>
                    <a:pt x="67" y="1289"/>
                  </a:lnTo>
                  <a:lnTo>
                    <a:pt x="67" y="1285"/>
                  </a:lnTo>
                  <a:lnTo>
                    <a:pt x="67" y="1281"/>
                  </a:lnTo>
                  <a:lnTo>
                    <a:pt x="68" y="1277"/>
                  </a:lnTo>
                  <a:lnTo>
                    <a:pt x="68" y="1274"/>
                  </a:lnTo>
                  <a:lnTo>
                    <a:pt x="69" y="1269"/>
                  </a:lnTo>
                  <a:lnTo>
                    <a:pt x="69" y="1266"/>
                  </a:lnTo>
                  <a:lnTo>
                    <a:pt x="70" y="1262"/>
                  </a:lnTo>
                  <a:lnTo>
                    <a:pt x="70" y="1258"/>
                  </a:lnTo>
                  <a:lnTo>
                    <a:pt x="70" y="1254"/>
                  </a:lnTo>
                  <a:lnTo>
                    <a:pt x="71" y="1250"/>
                  </a:lnTo>
                  <a:lnTo>
                    <a:pt x="71" y="1246"/>
                  </a:lnTo>
                  <a:lnTo>
                    <a:pt x="72" y="1242"/>
                  </a:lnTo>
                  <a:lnTo>
                    <a:pt x="72" y="1239"/>
                  </a:lnTo>
                  <a:lnTo>
                    <a:pt x="73" y="1235"/>
                  </a:lnTo>
                  <a:lnTo>
                    <a:pt x="73" y="1231"/>
                  </a:lnTo>
                  <a:lnTo>
                    <a:pt x="74" y="1227"/>
                  </a:lnTo>
                  <a:lnTo>
                    <a:pt x="74" y="1223"/>
                  </a:lnTo>
                  <a:lnTo>
                    <a:pt x="75" y="1220"/>
                  </a:lnTo>
                  <a:lnTo>
                    <a:pt x="75" y="1216"/>
                  </a:lnTo>
                  <a:lnTo>
                    <a:pt x="76" y="1212"/>
                  </a:lnTo>
                  <a:lnTo>
                    <a:pt x="76" y="1209"/>
                  </a:lnTo>
                  <a:lnTo>
                    <a:pt x="76" y="1205"/>
                  </a:lnTo>
                  <a:lnTo>
                    <a:pt x="77" y="1201"/>
                  </a:lnTo>
                  <a:lnTo>
                    <a:pt x="77" y="1197"/>
                  </a:lnTo>
                  <a:lnTo>
                    <a:pt x="78" y="1194"/>
                  </a:lnTo>
                  <a:lnTo>
                    <a:pt x="78" y="1190"/>
                  </a:lnTo>
                  <a:lnTo>
                    <a:pt x="79" y="1187"/>
                  </a:lnTo>
                  <a:lnTo>
                    <a:pt x="79" y="1183"/>
                  </a:lnTo>
                  <a:lnTo>
                    <a:pt x="79" y="1179"/>
                  </a:lnTo>
                  <a:lnTo>
                    <a:pt x="80" y="1176"/>
                  </a:lnTo>
                  <a:lnTo>
                    <a:pt x="80" y="1172"/>
                  </a:lnTo>
                  <a:lnTo>
                    <a:pt x="81" y="1169"/>
                  </a:lnTo>
                  <a:lnTo>
                    <a:pt x="81" y="1165"/>
                  </a:lnTo>
                  <a:lnTo>
                    <a:pt x="82" y="1161"/>
                  </a:lnTo>
                  <a:lnTo>
                    <a:pt x="82" y="1158"/>
                  </a:lnTo>
                  <a:lnTo>
                    <a:pt x="82" y="1154"/>
                  </a:lnTo>
                  <a:lnTo>
                    <a:pt x="83" y="1151"/>
                  </a:lnTo>
                  <a:lnTo>
                    <a:pt x="83" y="1147"/>
                  </a:lnTo>
                  <a:lnTo>
                    <a:pt x="84" y="1144"/>
                  </a:lnTo>
                  <a:lnTo>
                    <a:pt x="84" y="1140"/>
                  </a:lnTo>
                  <a:lnTo>
                    <a:pt x="85" y="1137"/>
                  </a:lnTo>
                  <a:lnTo>
                    <a:pt x="85" y="1133"/>
                  </a:lnTo>
                  <a:lnTo>
                    <a:pt x="86" y="1130"/>
                  </a:lnTo>
                  <a:lnTo>
                    <a:pt x="86" y="1126"/>
                  </a:lnTo>
                  <a:lnTo>
                    <a:pt x="86" y="1123"/>
                  </a:lnTo>
                  <a:lnTo>
                    <a:pt x="87" y="1119"/>
                  </a:lnTo>
                  <a:lnTo>
                    <a:pt x="87" y="1116"/>
                  </a:lnTo>
                  <a:lnTo>
                    <a:pt x="88" y="1112"/>
                  </a:lnTo>
                  <a:lnTo>
                    <a:pt x="88" y="1109"/>
                  </a:lnTo>
                  <a:lnTo>
                    <a:pt x="89" y="1106"/>
                  </a:lnTo>
                  <a:lnTo>
                    <a:pt x="89" y="1102"/>
                  </a:lnTo>
                  <a:lnTo>
                    <a:pt x="90" y="1099"/>
                  </a:lnTo>
                  <a:lnTo>
                    <a:pt x="90" y="1096"/>
                  </a:lnTo>
                  <a:lnTo>
                    <a:pt x="90" y="1092"/>
                  </a:lnTo>
                  <a:lnTo>
                    <a:pt x="91" y="1089"/>
                  </a:lnTo>
                  <a:lnTo>
                    <a:pt x="91" y="1085"/>
                  </a:lnTo>
                  <a:lnTo>
                    <a:pt x="92" y="1082"/>
                  </a:lnTo>
                  <a:lnTo>
                    <a:pt x="92" y="1079"/>
                  </a:lnTo>
                  <a:lnTo>
                    <a:pt x="93" y="1075"/>
                  </a:lnTo>
                  <a:lnTo>
                    <a:pt x="93" y="1072"/>
                  </a:lnTo>
                  <a:lnTo>
                    <a:pt x="94" y="1069"/>
                  </a:lnTo>
                  <a:lnTo>
                    <a:pt x="94" y="1065"/>
                  </a:lnTo>
                  <a:lnTo>
                    <a:pt x="95" y="1062"/>
                  </a:lnTo>
                  <a:lnTo>
                    <a:pt x="95" y="1059"/>
                  </a:lnTo>
                  <a:lnTo>
                    <a:pt x="96" y="1056"/>
                  </a:lnTo>
                  <a:lnTo>
                    <a:pt x="96" y="1052"/>
                  </a:lnTo>
                  <a:lnTo>
                    <a:pt x="96" y="1049"/>
                  </a:lnTo>
                  <a:lnTo>
                    <a:pt x="97" y="1046"/>
                  </a:lnTo>
                  <a:lnTo>
                    <a:pt x="97" y="1042"/>
                  </a:lnTo>
                  <a:lnTo>
                    <a:pt x="98" y="1039"/>
                  </a:lnTo>
                  <a:lnTo>
                    <a:pt x="98" y="1036"/>
                  </a:lnTo>
                  <a:lnTo>
                    <a:pt x="98" y="1033"/>
                  </a:lnTo>
                  <a:lnTo>
                    <a:pt x="99" y="1029"/>
                  </a:lnTo>
                  <a:lnTo>
                    <a:pt x="99" y="1026"/>
                  </a:lnTo>
                  <a:lnTo>
                    <a:pt x="100" y="1023"/>
                  </a:lnTo>
                  <a:lnTo>
                    <a:pt x="100" y="1020"/>
                  </a:lnTo>
                  <a:lnTo>
                    <a:pt x="101" y="1016"/>
                  </a:lnTo>
                  <a:lnTo>
                    <a:pt x="101" y="1013"/>
                  </a:lnTo>
                  <a:lnTo>
                    <a:pt x="101" y="1010"/>
                  </a:lnTo>
                  <a:lnTo>
                    <a:pt x="102" y="1007"/>
                  </a:lnTo>
                  <a:lnTo>
                    <a:pt x="102" y="1004"/>
                  </a:lnTo>
                  <a:lnTo>
                    <a:pt x="103" y="1000"/>
                  </a:lnTo>
                  <a:lnTo>
                    <a:pt x="103" y="997"/>
                  </a:lnTo>
                  <a:lnTo>
                    <a:pt x="104" y="994"/>
                  </a:lnTo>
                  <a:lnTo>
                    <a:pt x="104" y="991"/>
                  </a:lnTo>
                  <a:lnTo>
                    <a:pt x="105" y="988"/>
                  </a:lnTo>
                  <a:lnTo>
                    <a:pt x="105" y="984"/>
                  </a:lnTo>
                  <a:lnTo>
                    <a:pt x="105" y="981"/>
                  </a:lnTo>
                  <a:lnTo>
                    <a:pt x="106" y="978"/>
                  </a:lnTo>
                  <a:lnTo>
                    <a:pt x="106" y="975"/>
                  </a:lnTo>
                  <a:lnTo>
                    <a:pt x="107" y="972"/>
                  </a:lnTo>
                  <a:lnTo>
                    <a:pt x="107" y="969"/>
                  </a:lnTo>
                  <a:lnTo>
                    <a:pt x="108" y="965"/>
                  </a:lnTo>
                  <a:lnTo>
                    <a:pt x="108" y="962"/>
                  </a:lnTo>
                  <a:lnTo>
                    <a:pt x="109" y="959"/>
                  </a:lnTo>
                  <a:lnTo>
                    <a:pt x="109" y="956"/>
                  </a:lnTo>
                  <a:lnTo>
                    <a:pt x="109" y="953"/>
                  </a:lnTo>
                  <a:lnTo>
                    <a:pt x="110" y="950"/>
                  </a:lnTo>
                  <a:lnTo>
                    <a:pt x="110" y="947"/>
                  </a:lnTo>
                  <a:lnTo>
                    <a:pt x="111" y="943"/>
                  </a:lnTo>
                  <a:lnTo>
                    <a:pt x="111" y="940"/>
                  </a:lnTo>
                  <a:lnTo>
                    <a:pt x="112" y="937"/>
                  </a:lnTo>
                  <a:lnTo>
                    <a:pt x="112" y="934"/>
                  </a:lnTo>
                  <a:lnTo>
                    <a:pt x="112" y="931"/>
                  </a:lnTo>
                  <a:lnTo>
                    <a:pt x="113" y="928"/>
                  </a:lnTo>
                  <a:lnTo>
                    <a:pt x="113" y="925"/>
                  </a:lnTo>
                  <a:lnTo>
                    <a:pt x="114" y="922"/>
                  </a:lnTo>
                  <a:lnTo>
                    <a:pt x="114" y="919"/>
                  </a:lnTo>
                  <a:lnTo>
                    <a:pt x="115" y="916"/>
                  </a:lnTo>
                  <a:lnTo>
                    <a:pt x="115" y="913"/>
                  </a:lnTo>
                  <a:lnTo>
                    <a:pt x="116" y="909"/>
                  </a:lnTo>
                  <a:lnTo>
                    <a:pt x="116" y="906"/>
                  </a:lnTo>
                  <a:lnTo>
                    <a:pt x="117" y="903"/>
                  </a:lnTo>
                  <a:lnTo>
                    <a:pt x="117" y="900"/>
                  </a:lnTo>
                  <a:lnTo>
                    <a:pt x="118" y="897"/>
                  </a:lnTo>
                  <a:lnTo>
                    <a:pt x="118" y="894"/>
                  </a:lnTo>
                  <a:lnTo>
                    <a:pt x="118" y="891"/>
                  </a:lnTo>
                  <a:lnTo>
                    <a:pt x="119" y="888"/>
                  </a:lnTo>
                  <a:lnTo>
                    <a:pt x="119" y="884"/>
                  </a:lnTo>
                  <a:lnTo>
                    <a:pt x="120" y="882"/>
                  </a:lnTo>
                  <a:lnTo>
                    <a:pt x="120" y="879"/>
                  </a:lnTo>
                  <a:lnTo>
                    <a:pt x="121" y="875"/>
                  </a:lnTo>
                  <a:lnTo>
                    <a:pt x="121" y="872"/>
                  </a:lnTo>
                  <a:lnTo>
                    <a:pt x="121" y="869"/>
                  </a:lnTo>
                  <a:lnTo>
                    <a:pt x="122" y="866"/>
                  </a:lnTo>
                  <a:lnTo>
                    <a:pt x="122" y="863"/>
                  </a:lnTo>
                  <a:lnTo>
                    <a:pt x="123" y="860"/>
                  </a:lnTo>
                  <a:lnTo>
                    <a:pt x="123" y="857"/>
                  </a:lnTo>
                  <a:lnTo>
                    <a:pt x="124" y="854"/>
                  </a:lnTo>
                  <a:lnTo>
                    <a:pt x="124" y="851"/>
                  </a:lnTo>
                  <a:lnTo>
                    <a:pt x="124" y="848"/>
                  </a:lnTo>
                  <a:lnTo>
                    <a:pt x="125" y="845"/>
                  </a:lnTo>
                  <a:lnTo>
                    <a:pt x="125" y="842"/>
                  </a:lnTo>
                  <a:lnTo>
                    <a:pt x="126" y="839"/>
                  </a:lnTo>
                  <a:lnTo>
                    <a:pt x="126" y="836"/>
                  </a:lnTo>
                  <a:lnTo>
                    <a:pt x="127" y="833"/>
                  </a:lnTo>
                  <a:lnTo>
                    <a:pt x="127" y="830"/>
                  </a:lnTo>
                  <a:lnTo>
                    <a:pt x="128" y="827"/>
                  </a:lnTo>
                  <a:lnTo>
                    <a:pt x="128" y="824"/>
                  </a:lnTo>
                  <a:lnTo>
                    <a:pt x="128" y="820"/>
                  </a:lnTo>
                  <a:lnTo>
                    <a:pt x="129" y="817"/>
                  </a:lnTo>
                  <a:lnTo>
                    <a:pt x="129" y="814"/>
                  </a:lnTo>
                  <a:lnTo>
                    <a:pt x="130" y="811"/>
                  </a:lnTo>
                  <a:lnTo>
                    <a:pt x="130" y="808"/>
                  </a:lnTo>
                  <a:lnTo>
                    <a:pt x="131" y="805"/>
                  </a:lnTo>
                  <a:lnTo>
                    <a:pt x="131" y="802"/>
                  </a:lnTo>
                  <a:lnTo>
                    <a:pt x="132" y="799"/>
                  </a:lnTo>
                  <a:lnTo>
                    <a:pt x="132" y="796"/>
                  </a:lnTo>
                  <a:lnTo>
                    <a:pt x="132" y="793"/>
                  </a:lnTo>
                  <a:lnTo>
                    <a:pt x="133" y="790"/>
                  </a:lnTo>
                  <a:lnTo>
                    <a:pt x="133" y="787"/>
                  </a:lnTo>
                  <a:lnTo>
                    <a:pt x="134" y="784"/>
                  </a:lnTo>
                  <a:lnTo>
                    <a:pt x="134" y="781"/>
                  </a:lnTo>
                  <a:lnTo>
                    <a:pt x="134" y="778"/>
                  </a:lnTo>
                  <a:lnTo>
                    <a:pt x="135" y="775"/>
                  </a:lnTo>
                  <a:lnTo>
                    <a:pt x="136" y="772"/>
                  </a:lnTo>
                  <a:lnTo>
                    <a:pt x="136" y="769"/>
                  </a:lnTo>
                  <a:lnTo>
                    <a:pt x="137" y="766"/>
                  </a:lnTo>
                  <a:lnTo>
                    <a:pt x="137" y="763"/>
                  </a:lnTo>
                  <a:lnTo>
                    <a:pt x="138" y="760"/>
                  </a:lnTo>
                  <a:lnTo>
                    <a:pt x="138" y="757"/>
                  </a:lnTo>
                  <a:lnTo>
                    <a:pt x="138" y="753"/>
                  </a:lnTo>
                  <a:lnTo>
                    <a:pt x="139" y="750"/>
                  </a:lnTo>
                  <a:lnTo>
                    <a:pt x="139" y="747"/>
                  </a:lnTo>
                  <a:lnTo>
                    <a:pt x="140" y="744"/>
                  </a:lnTo>
                  <a:lnTo>
                    <a:pt x="140" y="741"/>
                  </a:lnTo>
                  <a:lnTo>
                    <a:pt x="140" y="738"/>
                  </a:lnTo>
                  <a:lnTo>
                    <a:pt x="141" y="735"/>
                  </a:lnTo>
                  <a:lnTo>
                    <a:pt x="141" y="732"/>
                  </a:lnTo>
                  <a:lnTo>
                    <a:pt x="142" y="729"/>
                  </a:lnTo>
                  <a:lnTo>
                    <a:pt x="142" y="726"/>
                  </a:lnTo>
                  <a:lnTo>
                    <a:pt x="143" y="723"/>
                  </a:lnTo>
                  <a:lnTo>
                    <a:pt x="143" y="720"/>
                  </a:lnTo>
                  <a:lnTo>
                    <a:pt x="143" y="717"/>
                  </a:lnTo>
                  <a:lnTo>
                    <a:pt x="144" y="714"/>
                  </a:lnTo>
                  <a:lnTo>
                    <a:pt x="144" y="711"/>
                  </a:lnTo>
                  <a:lnTo>
                    <a:pt x="145" y="708"/>
                  </a:lnTo>
                  <a:lnTo>
                    <a:pt x="145" y="705"/>
                  </a:lnTo>
                  <a:lnTo>
                    <a:pt x="146" y="702"/>
                  </a:lnTo>
                  <a:lnTo>
                    <a:pt x="146" y="699"/>
                  </a:lnTo>
                  <a:lnTo>
                    <a:pt x="147" y="696"/>
                  </a:lnTo>
                  <a:lnTo>
                    <a:pt x="147" y="693"/>
                  </a:lnTo>
                  <a:lnTo>
                    <a:pt x="147" y="690"/>
                  </a:lnTo>
                  <a:lnTo>
                    <a:pt x="148" y="686"/>
                  </a:lnTo>
                  <a:lnTo>
                    <a:pt x="148" y="683"/>
                  </a:lnTo>
                  <a:lnTo>
                    <a:pt x="149" y="680"/>
                  </a:lnTo>
                  <a:lnTo>
                    <a:pt x="149" y="677"/>
                  </a:lnTo>
                  <a:lnTo>
                    <a:pt x="150" y="674"/>
                  </a:lnTo>
                  <a:lnTo>
                    <a:pt x="150" y="671"/>
                  </a:lnTo>
                  <a:lnTo>
                    <a:pt x="151" y="668"/>
                  </a:lnTo>
                  <a:lnTo>
                    <a:pt x="151" y="665"/>
                  </a:lnTo>
                  <a:lnTo>
                    <a:pt x="151" y="662"/>
                  </a:lnTo>
                  <a:lnTo>
                    <a:pt x="152" y="659"/>
                  </a:lnTo>
                  <a:lnTo>
                    <a:pt x="152" y="655"/>
                  </a:lnTo>
                  <a:lnTo>
                    <a:pt x="153" y="653"/>
                  </a:lnTo>
                  <a:lnTo>
                    <a:pt x="153" y="649"/>
                  </a:lnTo>
                  <a:lnTo>
                    <a:pt x="154" y="646"/>
                  </a:lnTo>
                  <a:lnTo>
                    <a:pt x="154" y="643"/>
                  </a:lnTo>
                  <a:lnTo>
                    <a:pt x="154" y="640"/>
                  </a:lnTo>
                  <a:lnTo>
                    <a:pt x="155" y="637"/>
                  </a:lnTo>
                  <a:lnTo>
                    <a:pt x="155" y="634"/>
                  </a:lnTo>
                  <a:lnTo>
                    <a:pt x="156" y="631"/>
                  </a:lnTo>
                  <a:lnTo>
                    <a:pt x="156" y="628"/>
                  </a:lnTo>
                  <a:lnTo>
                    <a:pt x="157" y="625"/>
                  </a:lnTo>
                  <a:lnTo>
                    <a:pt x="157" y="621"/>
                  </a:lnTo>
                  <a:lnTo>
                    <a:pt x="158" y="618"/>
                  </a:lnTo>
                  <a:lnTo>
                    <a:pt x="158" y="615"/>
                  </a:lnTo>
                  <a:lnTo>
                    <a:pt x="159" y="612"/>
                  </a:lnTo>
                  <a:lnTo>
                    <a:pt x="159" y="609"/>
                  </a:lnTo>
                  <a:lnTo>
                    <a:pt x="160" y="606"/>
                  </a:lnTo>
                  <a:lnTo>
                    <a:pt x="160" y="603"/>
                  </a:lnTo>
                  <a:lnTo>
                    <a:pt x="160" y="600"/>
                  </a:lnTo>
                  <a:lnTo>
                    <a:pt x="161" y="596"/>
                  </a:lnTo>
                  <a:lnTo>
                    <a:pt x="161" y="593"/>
                  </a:lnTo>
                  <a:lnTo>
                    <a:pt x="162" y="590"/>
                  </a:lnTo>
                  <a:lnTo>
                    <a:pt x="162" y="587"/>
                  </a:lnTo>
                  <a:lnTo>
                    <a:pt x="162" y="584"/>
                  </a:lnTo>
                  <a:lnTo>
                    <a:pt x="163" y="580"/>
                  </a:lnTo>
                  <a:lnTo>
                    <a:pt x="163" y="577"/>
                  </a:lnTo>
                  <a:lnTo>
                    <a:pt x="164" y="574"/>
                  </a:lnTo>
                  <a:lnTo>
                    <a:pt x="164" y="571"/>
                  </a:lnTo>
                  <a:lnTo>
                    <a:pt x="165" y="568"/>
                  </a:lnTo>
                  <a:lnTo>
                    <a:pt x="165" y="565"/>
                  </a:lnTo>
                  <a:lnTo>
                    <a:pt x="166" y="561"/>
                  </a:lnTo>
                  <a:lnTo>
                    <a:pt x="166" y="558"/>
                  </a:lnTo>
                  <a:lnTo>
                    <a:pt x="166" y="555"/>
                  </a:lnTo>
                  <a:lnTo>
                    <a:pt x="167" y="552"/>
                  </a:lnTo>
                  <a:lnTo>
                    <a:pt x="167" y="548"/>
                  </a:lnTo>
                  <a:lnTo>
                    <a:pt x="168" y="545"/>
                  </a:lnTo>
                  <a:lnTo>
                    <a:pt x="168" y="542"/>
                  </a:lnTo>
                  <a:lnTo>
                    <a:pt x="169" y="539"/>
                  </a:lnTo>
                  <a:lnTo>
                    <a:pt x="169" y="536"/>
                  </a:lnTo>
                  <a:lnTo>
                    <a:pt x="170" y="533"/>
                  </a:lnTo>
                  <a:lnTo>
                    <a:pt x="170" y="529"/>
                  </a:lnTo>
                  <a:lnTo>
                    <a:pt x="170" y="526"/>
                  </a:lnTo>
                  <a:lnTo>
                    <a:pt x="171" y="523"/>
                  </a:lnTo>
                  <a:lnTo>
                    <a:pt x="171" y="519"/>
                  </a:lnTo>
                  <a:lnTo>
                    <a:pt x="172" y="516"/>
                  </a:lnTo>
                  <a:lnTo>
                    <a:pt x="172" y="513"/>
                  </a:lnTo>
                  <a:lnTo>
                    <a:pt x="173" y="510"/>
                  </a:lnTo>
                  <a:lnTo>
                    <a:pt x="173" y="506"/>
                  </a:lnTo>
                  <a:lnTo>
                    <a:pt x="174" y="503"/>
                  </a:lnTo>
                  <a:lnTo>
                    <a:pt x="174" y="500"/>
                  </a:lnTo>
                  <a:lnTo>
                    <a:pt x="174" y="496"/>
                  </a:lnTo>
                  <a:lnTo>
                    <a:pt x="175" y="493"/>
                  </a:lnTo>
                  <a:lnTo>
                    <a:pt x="175" y="490"/>
                  </a:lnTo>
                  <a:lnTo>
                    <a:pt x="176" y="487"/>
                  </a:lnTo>
                  <a:lnTo>
                    <a:pt x="176" y="483"/>
                  </a:lnTo>
                  <a:lnTo>
                    <a:pt x="176" y="480"/>
                  </a:lnTo>
                  <a:lnTo>
                    <a:pt x="177" y="477"/>
                  </a:lnTo>
                  <a:lnTo>
                    <a:pt x="177" y="473"/>
                  </a:lnTo>
                  <a:lnTo>
                    <a:pt x="178" y="470"/>
                  </a:lnTo>
                  <a:lnTo>
                    <a:pt x="179" y="467"/>
                  </a:lnTo>
                  <a:lnTo>
                    <a:pt x="179" y="463"/>
                  </a:lnTo>
                  <a:lnTo>
                    <a:pt x="179" y="460"/>
                  </a:lnTo>
                  <a:lnTo>
                    <a:pt x="180" y="456"/>
                  </a:lnTo>
                  <a:lnTo>
                    <a:pt x="180" y="453"/>
                  </a:lnTo>
                  <a:lnTo>
                    <a:pt x="181" y="450"/>
                  </a:lnTo>
                  <a:lnTo>
                    <a:pt x="181" y="446"/>
                  </a:lnTo>
                  <a:lnTo>
                    <a:pt x="182" y="443"/>
                  </a:lnTo>
                  <a:lnTo>
                    <a:pt x="182" y="439"/>
                  </a:lnTo>
                  <a:lnTo>
                    <a:pt x="182" y="436"/>
                  </a:lnTo>
                  <a:lnTo>
                    <a:pt x="183" y="433"/>
                  </a:lnTo>
                  <a:lnTo>
                    <a:pt x="183" y="429"/>
                  </a:lnTo>
                  <a:lnTo>
                    <a:pt x="184" y="426"/>
                  </a:lnTo>
                  <a:lnTo>
                    <a:pt x="184" y="423"/>
                  </a:lnTo>
                  <a:lnTo>
                    <a:pt x="185" y="419"/>
                  </a:lnTo>
                  <a:lnTo>
                    <a:pt x="185" y="415"/>
                  </a:lnTo>
                  <a:lnTo>
                    <a:pt x="185" y="412"/>
                  </a:lnTo>
                  <a:lnTo>
                    <a:pt x="186" y="409"/>
                  </a:lnTo>
                  <a:lnTo>
                    <a:pt x="186" y="405"/>
                  </a:lnTo>
                  <a:lnTo>
                    <a:pt x="187" y="402"/>
                  </a:lnTo>
                  <a:lnTo>
                    <a:pt x="187" y="398"/>
                  </a:lnTo>
                  <a:lnTo>
                    <a:pt x="188" y="395"/>
                  </a:lnTo>
                  <a:lnTo>
                    <a:pt x="188" y="391"/>
                  </a:lnTo>
                  <a:lnTo>
                    <a:pt x="189" y="388"/>
                  </a:lnTo>
                  <a:lnTo>
                    <a:pt x="189" y="384"/>
                  </a:lnTo>
                  <a:lnTo>
                    <a:pt x="189" y="381"/>
                  </a:lnTo>
                  <a:lnTo>
                    <a:pt x="190" y="377"/>
                  </a:lnTo>
                  <a:lnTo>
                    <a:pt x="190" y="374"/>
                  </a:lnTo>
                  <a:lnTo>
                    <a:pt x="191" y="370"/>
                  </a:lnTo>
                  <a:lnTo>
                    <a:pt x="191" y="367"/>
                  </a:lnTo>
                  <a:lnTo>
                    <a:pt x="192" y="363"/>
                  </a:lnTo>
                  <a:lnTo>
                    <a:pt x="192" y="360"/>
                  </a:lnTo>
                  <a:lnTo>
                    <a:pt x="193" y="356"/>
                  </a:lnTo>
                  <a:lnTo>
                    <a:pt x="193" y="353"/>
                  </a:lnTo>
                  <a:lnTo>
                    <a:pt x="193" y="349"/>
                  </a:lnTo>
                  <a:lnTo>
                    <a:pt x="194" y="345"/>
                  </a:lnTo>
                  <a:lnTo>
                    <a:pt x="194" y="342"/>
                  </a:lnTo>
                  <a:lnTo>
                    <a:pt x="195" y="338"/>
                  </a:lnTo>
                  <a:lnTo>
                    <a:pt x="195" y="335"/>
                  </a:lnTo>
                  <a:lnTo>
                    <a:pt x="196" y="331"/>
                  </a:lnTo>
                  <a:lnTo>
                    <a:pt x="196" y="327"/>
                  </a:lnTo>
                  <a:lnTo>
                    <a:pt x="196" y="324"/>
                  </a:lnTo>
                  <a:lnTo>
                    <a:pt x="197" y="320"/>
                  </a:lnTo>
                  <a:lnTo>
                    <a:pt x="197" y="317"/>
                  </a:lnTo>
                  <a:lnTo>
                    <a:pt x="198" y="313"/>
                  </a:lnTo>
                  <a:lnTo>
                    <a:pt x="198" y="309"/>
                  </a:lnTo>
                  <a:lnTo>
                    <a:pt x="198" y="306"/>
                  </a:lnTo>
                  <a:lnTo>
                    <a:pt x="199" y="302"/>
                  </a:lnTo>
                  <a:lnTo>
                    <a:pt x="200" y="298"/>
                  </a:lnTo>
                  <a:lnTo>
                    <a:pt x="200" y="295"/>
                  </a:lnTo>
                  <a:lnTo>
                    <a:pt x="201" y="291"/>
                  </a:lnTo>
                  <a:lnTo>
                    <a:pt x="201" y="287"/>
                  </a:lnTo>
                  <a:lnTo>
                    <a:pt x="202" y="284"/>
                  </a:lnTo>
                  <a:lnTo>
                    <a:pt x="202" y="280"/>
                  </a:lnTo>
                  <a:lnTo>
                    <a:pt x="202" y="276"/>
                  </a:lnTo>
                  <a:lnTo>
                    <a:pt x="203" y="273"/>
                  </a:lnTo>
                  <a:lnTo>
                    <a:pt x="203" y="269"/>
                  </a:lnTo>
                  <a:lnTo>
                    <a:pt x="204" y="265"/>
                  </a:lnTo>
                  <a:lnTo>
                    <a:pt x="204" y="262"/>
                  </a:lnTo>
                  <a:lnTo>
                    <a:pt x="204" y="258"/>
                  </a:lnTo>
                  <a:lnTo>
                    <a:pt x="205" y="254"/>
                  </a:lnTo>
                  <a:lnTo>
                    <a:pt x="205" y="251"/>
                  </a:lnTo>
                  <a:lnTo>
                    <a:pt x="206" y="247"/>
                  </a:lnTo>
                  <a:lnTo>
                    <a:pt x="206" y="243"/>
                  </a:lnTo>
                  <a:lnTo>
                    <a:pt x="207" y="240"/>
                  </a:lnTo>
                  <a:lnTo>
                    <a:pt x="207" y="236"/>
                  </a:lnTo>
                  <a:lnTo>
                    <a:pt x="208" y="232"/>
                  </a:lnTo>
                  <a:lnTo>
                    <a:pt x="208" y="228"/>
                  </a:lnTo>
                  <a:lnTo>
                    <a:pt x="208" y="225"/>
                  </a:lnTo>
                  <a:lnTo>
                    <a:pt x="209" y="221"/>
                  </a:lnTo>
                  <a:lnTo>
                    <a:pt x="209" y="217"/>
                  </a:lnTo>
                  <a:lnTo>
                    <a:pt x="210" y="214"/>
                  </a:lnTo>
                  <a:lnTo>
                    <a:pt x="210" y="210"/>
                  </a:lnTo>
                  <a:lnTo>
                    <a:pt x="211" y="206"/>
                  </a:lnTo>
                  <a:lnTo>
                    <a:pt x="211" y="203"/>
                  </a:lnTo>
                  <a:lnTo>
                    <a:pt x="212" y="199"/>
                  </a:lnTo>
                  <a:lnTo>
                    <a:pt x="212" y="195"/>
                  </a:lnTo>
                  <a:lnTo>
                    <a:pt x="212" y="191"/>
                  </a:lnTo>
                  <a:lnTo>
                    <a:pt x="213" y="188"/>
                  </a:lnTo>
                  <a:lnTo>
                    <a:pt x="213" y="184"/>
                  </a:lnTo>
                  <a:lnTo>
                    <a:pt x="214" y="181"/>
                  </a:lnTo>
                  <a:lnTo>
                    <a:pt x="214" y="177"/>
                  </a:lnTo>
                  <a:lnTo>
                    <a:pt x="215" y="174"/>
                  </a:lnTo>
                  <a:lnTo>
                    <a:pt x="215" y="170"/>
                  </a:lnTo>
                  <a:lnTo>
                    <a:pt x="215" y="166"/>
                  </a:lnTo>
                  <a:lnTo>
                    <a:pt x="216" y="163"/>
                  </a:lnTo>
                  <a:lnTo>
                    <a:pt x="216" y="159"/>
                  </a:lnTo>
                  <a:lnTo>
                    <a:pt x="217" y="156"/>
                  </a:lnTo>
                  <a:lnTo>
                    <a:pt x="217" y="152"/>
                  </a:lnTo>
                  <a:lnTo>
                    <a:pt x="218" y="148"/>
                  </a:lnTo>
                  <a:lnTo>
                    <a:pt x="218" y="145"/>
                  </a:lnTo>
                  <a:lnTo>
                    <a:pt x="218" y="141"/>
                  </a:lnTo>
                  <a:lnTo>
                    <a:pt x="219" y="138"/>
                  </a:lnTo>
                  <a:lnTo>
                    <a:pt x="219" y="135"/>
                  </a:lnTo>
                  <a:lnTo>
                    <a:pt x="220" y="131"/>
                  </a:lnTo>
                  <a:lnTo>
                    <a:pt x="221" y="128"/>
                  </a:lnTo>
                  <a:lnTo>
                    <a:pt x="221" y="124"/>
                  </a:lnTo>
                  <a:lnTo>
                    <a:pt x="221" y="121"/>
                  </a:lnTo>
                  <a:lnTo>
                    <a:pt x="222" y="118"/>
                  </a:lnTo>
                  <a:lnTo>
                    <a:pt x="222" y="115"/>
                  </a:lnTo>
                  <a:lnTo>
                    <a:pt x="223" y="111"/>
                  </a:lnTo>
                  <a:lnTo>
                    <a:pt x="223" y="108"/>
                  </a:lnTo>
                  <a:lnTo>
                    <a:pt x="224" y="105"/>
                  </a:lnTo>
                  <a:lnTo>
                    <a:pt x="224" y="102"/>
                  </a:lnTo>
                  <a:lnTo>
                    <a:pt x="224" y="99"/>
                  </a:lnTo>
                  <a:lnTo>
                    <a:pt x="225" y="96"/>
                  </a:lnTo>
                  <a:lnTo>
                    <a:pt x="225" y="93"/>
                  </a:lnTo>
                  <a:lnTo>
                    <a:pt x="226" y="90"/>
                  </a:lnTo>
                  <a:lnTo>
                    <a:pt x="226" y="87"/>
                  </a:lnTo>
                  <a:lnTo>
                    <a:pt x="226" y="84"/>
                  </a:lnTo>
                  <a:lnTo>
                    <a:pt x="227" y="81"/>
                  </a:lnTo>
                  <a:lnTo>
                    <a:pt x="227" y="78"/>
                  </a:lnTo>
                  <a:lnTo>
                    <a:pt x="228" y="76"/>
                  </a:lnTo>
                  <a:lnTo>
                    <a:pt x="228" y="73"/>
                  </a:lnTo>
                  <a:lnTo>
                    <a:pt x="229" y="70"/>
                  </a:lnTo>
                  <a:lnTo>
                    <a:pt x="229" y="68"/>
                  </a:lnTo>
                  <a:lnTo>
                    <a:pt x="230" y="65"/>
                  </a:lnTo>
                  <a:lnTo>
                    <a:pt x="230" y="63"/>
                  </a:lnTo>
                  <a:lnTo>
                    <a:pt x="231" y="60"/>
                  </a:lnTo>
                  <a:lnTo>
                    <a:pt x="231" y="57"/>
                  </a:lnTo>
                  <a:lnTo>
                    <a:pt x="231" y="55"/>
                  </a:lnTo>
                  <a:lnTo>
                    <a:pt x="232" y="53"/>
                  </a:lnTo>
                  <a:lnTo>
                    <a:pt x="232" y="51"/>
                  </a:lnTo>
                  <a:lnTo>
                    <a:pt x="233" y="49"/>
                  </a:lnTo>
                  <a:lnTo>
                    <a:pt x="233" y="46"/>
                  </a:lnTo>
                  <a:lnTo>
                    <a:pt x="234" y="44"/>
                  </a:lnTo>
                  <a:lnTo>
                    <a:pt x="234" y="42"/>
                  </a:lnTo>
                  <a:lnTo>
                    <a:pt x="235" y="40"/>
                  </a:lnTo>
                  <a:lnTo>
                    <a:pt x="235" y="39"/>
                  </a:lnTo>
                  <a:lnTo>
                    <a:pt x="235" y="36"/>
                  </a:lnTo>
                  <a:lnTo>
                    <a:pt x="236" y="35"/>
                  </a:lnTo>
                  <a:lnTo>
                    <a:pt x="236" y="33"/>
                  </a:lnTo>
                  <a:lnTo>
                    <a:pt x="237" y="31"/>
                  </a:lnTo>
                  <a:lnTo>
                    <a:pt x="237" y="30"/>
                  </a:lnTo>
                  <a:lnTo>
                    <a:pt x="238" y="28"/>
                  </a:lnTo>
                  <a:lnTo>
                    <a:pt x="238" y="27"/>
                  </a:lnTo>
                  <a:lnTo>
                    <a:pt x="238" y="25"/>
                  </a:lnTo>
                  <a:lnTo>
                    <a:pt x="239" y="24"/>
                  </a:lnTo>
                  <a:lnTo>
                    <a:pt x="239" y="23"/>
                  </a:lnTo>
                  <a:lnTo>
                    <a:pt x="240" y="21"/>
                  </a:lnTo>
                  <a:lnTo>
                    <a:pt x="240" y="20"/>
                  </a:lnTo>
                  <a:lnTo>
                    <a:pt x="240" y="19"/>
                  </a:lnTo>
                  <a:lnTo>
                    <a:pt x="241" y="18"/>
                  </a:lnTo>
                  <a:lnTo>
                    <a:pt x="242" y="17"/>
                  </a:lnTo>
                  <a:lnTo>
                    <a:pt x="242" y="16"/>
                  </a:lnTo>
                  <a:lnTo>
                    <a:pt x="243" y="15"/>
                  </a:lnTo>
                  <a:lnTo>
                    <a:pt x="243" y="14"/>
                  </a:lnTo>
                  <a:lnTo>
                    <a:pt x="243" y="13"/>
                  </a:lnTo>
                  <a:lnTo>
                    <a:pt x="244" y="12"/>
                  </a:lnTo>
                  <a:lnTo>
                    <a:pt x="244" y="11"/>
                  </a:lnTo>
                  <a:lnTo>
                    <a:pt x="245" y="10"/>
                  </a:lnTo>
                  <a:lnTo>
                    <a:pt x="245" y="10"/>
                  </a:lnTo>
                  <a:lnTo>
                    <a:pt x="246" y="9"/>
                  </a:lnTo>
                  <a:lnTo>
                    <a:pt x="246" y="8"/>
                  </a:lnTo>
                  <a:lnTo>
                    <a:pt x="246" y="7"/>
                  </a:lnTo>
                  <a:lnTo>
                    <a:pt x="247" y="7"/>
                  </a:lnTo>
                  <a:lnTo>
                    <a:pt x="247" y="6"/>
                  </a:lnTo>
                  <a:lnTo>
                    <a:pt x="248" y="6"/>
                  </a:lnTo>
                  <a:lnTo>
                    <a:pt x="248" y="5"/>
                  </a:lnTo>
                  <a:lnTo>
                    <a:pt x="249" y="5"/>
                  </a:lnTo>
                  <a:lnTo>
                    <a:pt x="249" y="5"/>
                  </a:lnTo>
                  <a:lnTo>
                    <a:pt x="250" y="4"/>
                  </a:lnTo>
                  <a:lnTo>
                    <a:pt x="250" y="4"/>
                  </a:lnTo>
                  <a:lnTo>
                    <a:pt x="250" y="3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3" y="2"/>
                  </a:lnTo>
                  <a:lnTo>
                    <a:pt x="253" y="2"/>
                  </a:lnTo>
                  <a:lnTo>
                    <a:pt x="254" y="2"/>
                  </a:lnTo>
                  <a:lnTo>
                    <a:pt x="254" y="1"/>
                  </a:lnTo>
                  <a:lnTo>
                    <a:pt x="254" y="1"/>
                  </a:lnTo>
                  <a:lnTo>
                    <a:pt x="255" y="1"/>
                  </a:lnTo>
                  <a:lnTo>
                    <a:pt x="255" y="1"/>
                  </a:lnTo>
                  <a:lnTo>
                    <a:pt x="256" y="1"/>
                  </a:lnTo>
                  <a:lnTo>
                    <a:pt x="256" y="1"/>
                  </a:lnTo>
                  <a:lnTo>
                    <a:pt x="257" y="1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1"/>
                  </a:lnTo>
                  <a:lnTo>
                    <a:pt x="352" y="1"/>
                  </a:lnTo>
                  <a:lnTo>
                    <a:pt x="352" y="1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3" y="1"/>
                  </a:lnTo>
                  <a:lnTo>
                    <a:pt x="354" y="1"/>
                  </a:lnTo>
                  <a:lnTo>
                    <a:pt x="354" y="1"/>
                  </a:lnTo>
                  <a:lnTo>
                    <a:pt x="355" y="1"/>
                  </a:lnTo>
                  <a:lnTo>
                    <a:pt x="355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7" y="2"/>
                  </a:lnTo>
                  <a:lnTo>
                    <a:pt x="357" y="2"/>
                  </a:lnTo>
                  <a:lnTo>
                    <a:pt x="357" y="2"/>
                  </a:lnTo>
                  <a:lnTo>
                    <a:pt x="358" y="2"/>
                  </a:lnTo>
                  <a:lnTo>
                    <a:pt x="358" y="3"/>
                  </a:lnTo>
                  <a:lnTo>
                    <a:pt x="359" y="3"/>
                  </a:lnTo>
                  <a:lnTo>
                    <a:pt x="359" y="3"/>
                  </a:lnTo>
                  <a:lnTo>
                    <a:pt x="360" y="3"/>
                  </a:lnTo>
                  <a:lnTo>
                    <a:pt x="360" y="4"/>
                  </a:lnTo>
                  <a:lnTo>
                    <a:pt x="360" y="4"/>
                  </a:lnTo>
                  <a:lnTo>
                    <a:pt x="361" y="4"/>
                  </a:lnTo>
                  <a:lnTo>
                    <a:pt x="361" y="5"/>
                  </a:lnTo>
                  <a:lnTo>
                    <a:pt x="362" y="5"/>
                  </a:lnTo>
                  <a:lnTo>
                    <a:pt x="362" y="5"/>
                  </a:lnTo>
                  <a:lnTo>
                    <a:pt x="363" y="5"/>
                  </a:lnTo>
                  <a:lnTo>
                    <a:pt x="363" y="6"/>
                  </a:lnTo>
                  <a:lnTo>
                    <a:pt x="363" y="6"/>
                  </a:lnTo>
                  <a:lnTo>
                    <a:pt x="364" y="6"/>
                  </a:lnTo>
                  <a:lnTo>
                    <a:pt x="364" y="7"/>
                  </a:lnTo>
                  <a:lnTo>
                    <a:pt x="365" y="7"/>
                  </a:lnTo>
                  <a:lnTo>
                    <a:pt x="365" y="8"/>
                  </a:lnTo>
                  <a:lnTo>
                    <a:pt x="366" y="8"/>
                  </a:lnTo>
                  <a:lnTo>
                    <a:pt x="366" y="9"/>
                  </a:lnTo>
                  <a:lnTo>
                    <a:pt x="367" y="9"/>
                  </a:lnTo>
                  <a:lnTo>
                    <a:pt x="367" y="10"/>
                  </a:lnTo>
                  <a:lnTo>
                    <a:pt x="367" y="10"/>
                  </a:lnTo>
                  <a:lnTo>
                    <a:pt x="368" y="11"/>
                  </a:lnTo>
                  <a:lnTo>
                    <a:pt x="369" y="11"/>
                  </a:lnTo>
                  <a:lnTo>
                    <a:pt x="369" y="12"/>
                  </a:lnTo>
                  <a:lnTo>
                    <a:pt x="369" y="12"/>
                  </a:lnTo>
                  <a:lnTo>
                    <a:pt x="370" y="13"/>
                  </a:lnTo>
                  <a:lnTo>
                    <a:pt x="370" y="13"/>
                  </a:lnTo>
                  <a:lnTo>
                    <a:pt x="371" y="14"/>
                  </a:lnTo>
                  <a:lnTo>
                    <a:pt x="371" y="15"/>
                  </a:lnTo>
                  <a:lnTo>
                    <a:pt x="371" y="16"/>
                  </a:lnTo>
                  <a:lnTo>
                    <a:pt x="372" y="16"/>
                  </a:lnTo>
                  <a:lnTo>
                    <a:pt x="372" y="17"/>
                  </a:lnTo>
                  <a:lnTo>
                    <a:pt x="373" y="18"/>
                  </a:lnTo>
                  <a:lnTo>
                    <a:pt x="373" y="18"/>
                  </a:lnTo>
                  <a:lnTo>
                    <a:pt x="374" y="19"/>
                  </a:lnTo>
                  <a:lnTo>
                    <a:pt x="374" y="20"/>
                  </a:lnTo>
                  <a:lnTo>
                    <a:pt x="375" y="21"/>
                  </a:lnTo>
                  <a:lnTo>
                    <a:pt x="375" y="22"/>
                  </a:lnTo>
                  <a:lnTo>
                    <a:pt x="376" y="23"/>
                  </a:lnTo>
                  <a:lnTo>
                    <a:pt x="376" y="23"/>
                  </a:lnTo>
                  <a:lnTo>
                    <a:pt x="376" y="24"/>
                  </a:lnTo>
                  <a:lnTo>
                    <a:pt x="377" y="25"/>
                  </a:lnTo>
                  <a:lnTo>
                    <a:pt x="377" y="26"/>
                  </a:lnTo>
                  <a:lnTo>
                    <a:pt x="378" y="27"/>
                  </a:lnTo>
                  <a:lnTo>
                    <a:pt x="378" y="28"/>
                  </a:lnTo>
                  <a:lnTo>
                    <a:pt x="379" y="29"/>
                  </a:lnTo>
                  <a:lnTo>
                    <a:pt x="379" y="30"/>
                  </a:lnTo>
                  <a:lnTo>
                    <a:pt x="380" y="31"/>
                  </a:lnTo>
                  <a:lnTo>
                    <a:pt x="380" y="32"/>
                  </a:lnTo>
                  <a:lnTo>
                    <a:pt x="380" y="33"/>
                  </a:lnTo>
                  <a:lnTo>
                    <a:pt x="381" y="34"/>
                  </a:lnTo>
                  <a:lnTo>
                    <a:pt x="381" y="35"/>
                  </a:lnTo>
                  <a:lnTo>
                    <a:pt x="382" y="37"/>
                  </a:lnTo>
                  <a:lnTo>
                    <a:pt x="382" y="38"/>
                  </a:lnTo>
                  <a:lnTo>
                    <a:pt x="383" y="39"/>
                  </a:lnTo>
                  <a:lnTo>
                    <a:pt x="383" y="40"/>
                  </a:lnTo>
                  <a:lnTo>
                    <a:pt x="383" y="42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5" y="45"/>
                  </a:lnTo>
                  <a:lnTo>
                    <a:pt x="385" y="47"/>
                  </a:lnTo>
                  <a:lnTo>
                    <a:pt x="385" y="48"/>
                  </a:lnTo>
                  <a:lnTo>
                    <a:pt x="386" y="49"/>
                  </a:lnTo>
                  <a:lnTo>
                    <a:pt x="386" y="51"/>
                  </a:lnTo>
                  <a:lnTo>
                    <a:pt x="387" y="52"/>
                  </a:lnTo>
                  <a:lnTo>
                    <a:pt x="387" y="54"/>
                  </a:lnTo>
                  <a:lnTo>
                    <a:pt x="388" y="55"/>
                  </a:lnTo>
                  <a:lnTo>
                    <a:pt x="388" y="56"/>
                  </a:lnTo>
                  <a:lnTo>
                    <a:pt x="389" y="58"/>
                  </a:lnTo>
                  <a:lnTo>
                    <a:pt x="389" y="60"/>
                  </a:lnTo>
                  <a:lnTo>
                    <a:pt x="390" y="61"/>
                  </a:lnTo>
                  <a:lnTo>
                    <a:pt x="390" y="63"/>
                  </a:lnTo>
                  <a:lnTo>
                    <a:pt x="391" y="64"/>
                  </a:lnTo>
                  <a:lnTo>
                    <a:pt x="391" y="66"/>
                  </a:lnTo>
                  <a:lnTo>
                    <a:pt x="391" y="67"/>
                  </a:lnTo>
                  <a:lnTo>
                    <a:pt x="392" y="69"/>
                  </a:lnTo>
                  <a:lnTo>
                    <a:pt x="392" y="70"/>
                  </a:lnTo>
                  <a:lnTo>
                    <a:pt x="393" y="72"/>
                  </a:lnTo>
                  <a:lnTo>
                    <a:pt x="393" y="74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5" y="79"/>
                  </a:lnTo>
                  <a:lnTo>
                    <a:pt x="395" y="80"/>
                  </a:lnTo>
                  <a:lnTo>
                    <a:pt x="395" y="82"/>
                  </a:lnTo>
                  <a:lnTo>
                    <a:pt x="396" y="84"/>
                  </a:lnTo>
                  <a:lnTo>
                    <a:pt x="396" y="86"/>
                  </a:lnTo>
                  <a:lnTo>
                    <a:pt x="397" y="87"/>
                  </a:lnTo>
                  <a:lnTo>
                    <a:pt x="397" y="89"/>
                  </a:lnTo>
                  <a:lnTo>
                    <a:pt x="398" y="91"/>
                  </a:lnTo>
                  <a:lnTo>
                    <a:pt x="398" y="93"/>
                  </a:lnTo>
                  <a:lnTo>
                    <a:pt x="399" y="94"/>
                  </a:lnTo>
                  <a:lnTo>
                    <a:pt x="399" y="96"/>
                  </a:lnTo>
                  <a:lnTo>
                    <a:pt x="399" y="98"/>
                  </a:lnTo>
                  <a:lnTo>
                    <a:pt x="400" y="100"/>
                  </a:lnTo>
                  <a:lnTo>
                    <a:pt x="400" y="102"/>
                  </a:lnTo>
                  <a:lnTo>
                    <a:pt x="401" y="103"/>
                  </a:lnTo>
                  <a:lnTo>
                    <a:pt x="401" y="106"/>
                  </a:lnTo>
                  <a:lnTo>
                    <a:pt x="402" y="107"/>
                  </a:lnTo>
                  <a:lnTo>
                    <a:pt x="402" y="109"/>
                  </a:lnTo>
                  <a:lnTo>
                    <a:pt x="402" y="111"/>
                  </a:lnTo>
                  <a:lnTo>
                    <a:pt x="403" y="113"/>
                  </a:lnTo>
                  <a:lnTo>
                    <a:pt x="403" y="115"/>
                  </a:lnTo>
                  <a:lnTo>
                    <a:pt x="404" y="117"/>
                  </a:lnTo>
                  <a:lnTo>
                    <a:pt x="404" y="118"/>
                  </a:lnTo>
                  <a:lnTo>
                    <a:pt x="405" y="120"/>
                  </a:lnTo>
                  <a:lnTo>
                    <a:pt x="405" y="122"/>
                  </a:lnTo>
                  <a:lnTo>
                    <a:pt x="405" y="124"/>
                  </a:lnTo>
                  <a:lnTo>
                    <a:pt x="406" y="126"/>
                  </a:lnTo>
                  <a:lnTo>
                    <a:pt x="406" y="128"/>
                  </a:lnTo>
                  <a:lnTo>
                    <a:pt x="407" y="130"/>
                  </a:lnTo>
                  <a:lnTo>
                    <a:pt x="407" y="132"/>
                  </a:lnTo>
                  <a:lnTo>
                    <a:pt x="408" y="134"/>
                  </a:lnTo>
                  <a:lnTo>
                    <a:pt x="408" y="136"/>
                  </a:lnTo>
                  <a:lnTo>
                    <a:pt x="409" y="138"/>
                  </a:lnTo>
                  <a:lnTo>
                    <a:pt x="409" y="140"/>
                  </a:lnTo>
                  <a:lnTo>
                    <a:pt x="409" y="142"/>
                  </a:lnTo>
                  <a:lnTo>
                    <a:pt x="410" y="144"/>
                  </a:lnTo>
                  <a:lnTo>
                    <a:pt x="410" y="145"/>
                  </a:lnTo>
                  <a:lnTo>
                    <a:pt x="411" y="147"/>
                  </a:lnTo>
                  <a:lnTo>
                    <a:pt x="411" y="150"/>
                  </a:lnTo>
                  <a:lnTo>
                    <a:pt x="412" y="152"/>
                  </a:lnTo>
                  <a:lnTo>
                    <a:pt x="412" y="153"/>
                  </a:lnTo>
                  <a:lnTo>
                    <a:pt x="413" y="155"/>
                  </a:lnTo>
                  <a:lnTo>
                    <a:pt x="413" y="157"/>
                  </a:lnTo>
                  <a:lnTo>
                    <a:pt x="413" y="159"/>
                  </a:lnTo>
                  <a:lnTo>
                    <a:pt x="414" y="161"/>
                  </a:lnTo>
                  <a:lnTo>
                    <a:pt x="414" y="163"/>
                  </a:lnTo>
                  <a:lnTo>
                    <a:pt x="415" y="165"/>
                  </a:lnTo>
                  <a:lnTo>
                    <a:pt x="415" y="167"/>
                  </a:lnTo>
                  <a:lnTo>
                    <a:pt x="416" y="169"/>
                  </a:lnTo>
                  <a:lnTo>
                    <a:pt x="416" y="171"/>
                  </a:lnTo>
                  <a:lnTo>
                    <a:pt x="417" y="173"/>
                  </a:lnTo>
                  <a:lnTo>
                    <a:pt x="417" y="175"/>
                  </a:lnTo>
                  <a:lnTo>
                    <a:pt x="418" y="177"/>
                  </a:lnTo>
                  <a:lnTo>
                    <a:pt x="418" y="179"/>
                  </a:lnTo>
                  <a:lnTo>
                    <a:pt x="418" y="181"/>
                  </a:lnTo>
                  <a:lnTo>
                    <a:pt x="419" y="183"/>
                  </a:lnTo>
                  <a:lnTo>
                    <a:pt x="419" y="185"/>
                  </a:lnTo>
                  <a:lnTo>
                    <a:pt x="420" y="187"/>
                  </a:lnTo>
                  <a:lnTo>
                    <a:pt x="420" y="189"/>
                  </a:lnTo>
                  <a:lnTo>
                    <a:pt x="421" y="191"/>
                  </a:lnTo>
                  <a:lnTo>
                    <a:pt x="421" y="193"/>
                  </a:lnTo>
                  <a:lnTo>
                    <a:pt x="422" y="195"/>
                  </a:lnTo>
                  <a:lnTo>
                    <a:pt x="422" y="197"/>
                  </a:lnTo>
                  <a:lnTo>
                    <a:pt x="422" y="199"/>
                  </a:lnTo>
                  <a:lnTo>
                    <a:pt x="423" y="200"/>
                  </a:lnTo>
                  <a:lnTo>
                    <a:pt x="423" y="202"/>
                  </a:lnTo>
                  <a:lnTo>
                    <a:pt x="424" y="204"/>
                  </a:lnTo>
                  <a:lnTo>
                    <a:pt x="424" y="206"/>
                  </a:lnTo>
                  <a:lnTo>
                    <a:pt x="424" y="208"/>
                  </a:lnTo>
                  <a:lnTo>
                    <a:pt x="425" y="210"/>
                  </a:lnTo>
                  <a:lnTo>
                    <a:pt x="425" y="212"/>
                  </a:lnTo>
                  <a:lnTo>
                    <a:pt x="426" y="214"/>
                  </a:lnTo>
                  <a:lnTo>
                    <a:pt x="426" y="216"/>
                  </a:lnTo>
                  <a:lnTo>
                    <a:pt x="427" y="218"/>
                  </a:lnTo>
                  <a:lnTo>
                    <a:pt x="427" y="220"/>
                  </a:lnTo>
                  <a:lnTo>
                    <a:pt x="427" y="222"/>
                  </a:lnTo>
                  <a:lnTo>
                    <a:pt x="428" y="224"/>
                  </a:lnTo>
                  <a:lnTo>
                    <a:pt x="428" y="225"/>
                  </a:lnTo>
                  <a:lnTo>
                    <a:pt x="429" y="227"/>
                  </a:lnTo>
                  <a:lnTo>
                    <a:pt x="429" y="229"/>
                  </a:lnTo>
                  <a:lnTo>
                    <a:pt x="430" y="231"/>
                  </a:lnTo>
                  <a:lnTo>
                    <a:pt x="430" y="233"/>
                  </a:lnTo>
                  <a:lnTo>
                    <a:pt x="431" y="235"/>
                  </a:lnTo>
                  <a:lnTo>
                    <a:pt x="431" y="237"/>
                  </a:lnTo>
                  <a:lnTo>
                    <a:pt x="432" y="239"/>
                  </a:lnTo>
                  <a:lnTo>
                    <a:pt x="432" y="241"/>
                  </a:lnTo>
                  <a:lnTo>
                    <a:pt x="433" y="243"/>
                  </a:lnTo>
                  <a:lnTo>
                    <a:pt x="433" y="245"/>
                  </a:lnTo>
                  <a:lnTo>
                    <a:pt x="433" y="246"/>
                  </a:lnTo>
                  <a:lnTo>
                    <a:pt x="434" y="248"/>
                  </a:lnTo>
                  <a:lnTo>
                    <a:pt x="434" y="250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6" y="256"/>
                  </a:lnTo>
                  <a:lnTo>
                    <a:pt x="436" y="257"/>
                  </a:lnTo>
                  <a:lnTo>
                    <a:pt x="437" y="259"/>
                  </a:lnTo>
                  <a:lnTo>
                    <a:pt x="437" y="261"/>
                  </a:lnTo>
                  <a:lnTo>
                    <a:pt x="437" y="263"/>
                  </a:lnTo>
                  <a:lnTo>
                    <a:pt x="438" y="265"/>
                  </a:lnTo>
                  <a:lnTo>
                    <a:pt x="438" y="267"/>
                  </a:lnTo>
                  <a:lnTo>
                    <a:pt x="439" y="269"/>
                  </a:lnTo>
                  <a:lnTo>
                    <a:pt x="439" y="270"/>
                  </a:lnTo>
                  <a:lnTo>
                    <a:pt x="440" y="272"/>
                  </a:lnTo>
                  <a:lnTo>
                    <a:pt x="440" y="274"/>
                  </a:lnTo>
                  <a:lnTo>
                    <a:pt x="441" y="276"/>
                  </a:lnTo>
                  <a:lnTo>
                    <a:pt x="441" y="277"/>
                  </a:lnTo>
                  <a:lnTo>
                    <a:pt x="441" y="279"/>
                  </a:lnTo>
                  <a:lnTo>
                    <a:pt x="442" y="281"/>
                  </a:lnTo>
                  <a:lnTo>
                    <a:pt x="442" y="283"/>
                  </a:lnTo>
                  <a:lnTo>
                    <a:pt x="443" y="285"/>
                  </a:lnTo>
                  <a:lnTo>
                    <a:pt x="443" y="287"/>
                  </a:lnTo>
                  <a:lnTo>
                    <a:pt x="444" y="288"/>
                  </a:lnTo>
                  <a:lnTo>
                    <a:pt x="444" y="290"/>
                  </a:lnTo>
                  <a:lnTo>
                    <a:pt x="444" y="292"/>
                  </a:lnTo>
                  <a:lnTo>
                    <a:pt x="445" y="294"/>
                  </a:lnTo>
                  <a:lnTo>
                    <a:pt x="445" y="295"/>
                  </a:lnTo>
                  <a:lnTo>
                    <a:pt x="446" y="297"/>
                  </a:lnTo>
                  <a:lnTo>
                    <a:pt x="446" y="299"/>
                  </a:lnTo>
                  <a:lnTo>
                    <a:pt x="447" y="301"/>
                  </a:lnTo>
                  <a:lnTo>
                    <a:pt x="447" y="302"/>
                  </a:lnTo>
                  <a:lnTo>
                    <a:pt x="447" y="304"/>
                  </a:lnTo>
                  <a:lnTo>
                    <a:pt x="448" y="306"/>
                  </a:lnTo>
                  <a:lnTo>
                    <a:pt x="448" y="308"/>
                  </a:lnTo>
                  <a:lnTo>
                    <a:pt x="449" y="309"/>
                  </a:lnTo>
                  <a:lnTo>
                    <a:pt x="449" y="311"/>
                  </a:lnTo>
                  <a:lnTo>
                    <a:pt x="450" y="313"/>
                  </a:lnTo>
                  <a:lnTo>
                    <a:pt x="450" y="314"/>
                  </a:lnTo>
                  <a:lnTo>
                    <a:pt x="451" y="316"/>
                  </a:lnTo>
                  <a:lnTo>
                    <a:pt x="451" y="318"/>
                  </a:lnTo>
                  <a:lnTo>
                    <a:pt x="451" y="319"/>
                  </a:lnTo>
                  <a:lnTo>
                    <a:pt x="452" y="321"/>
                  </a:lnTo>
                  <a:lnTo>
                    <a:pt x="452" y="323"/>
                  </a:lnTo>
                  <a:lnTo>
                    <a:pt x="453" y="324"/>
                  </a:lnTo>
                  <a:lnTo>
                    <a:pt x="453" y="326"/>
                  </a:lnTo>
                  <a:lnTo>
                    <a:pt x="454" y="328"/>
                  </a:lnTo>
                  <a:lnTo>
                    <a:pt x="454" y="330"/>
                  </a:lnTo>
                  <a:lnTo>
                    <a:pt x="455" y="331"/>
                  </a:lnTo>
                  <a:lnTo>
                    <a:pt x="455" y="333"/>
                  </a:lnTo>
                  <a:lnTo>
                    <a:pt x="456" y="334"/>
                  </a:lnTo>
                  <a:lnTo>
                    <a:pt x="456" y="336"/>
                  </a:lnTo>
                  <a:lnTo>
                    <a:pt x="456" y="338"/>
                  </a:lnTo>
                  <a:lnTo>
                    <a:pt x="457" y="339"/>
                  </a:lnTo>
                  <a:lnTo>
                    <a:pt x="457" y="341"/>
                  </a:lnTo>
                  <a:lnTo>
                    <a:pt x="458" y="343"/>
                  </a:lnTo>
                  <a:lnTo>
                    <a:pt x="458" y="344"/>
                  </a:lnTo>
                  <a:lnTo>
                    <a:pt x="459" y="346"/>
                  </a:lnTo>
                  <a:lnTo>
                    <a:pt x="459" y="347"/>
                  </a:lnTo>
                  <a:lnTo>
                    <a:pt x="460" y="349"/>
                  </a:lnTo>
                  <a:lnTo>
                    <a:pt x="460" y="351"/>
                  </a:lnTo>
                  <a:lnTo>
                    <a:pt x="460" y="352"/>
                  </a:lnTo>
                  <a:lnTo>
                    <a:pt x="461" y="354"/>
                  </a:lnTo>
                  <a:lnTo>
                    <a:pt x="461" y="356"/>
                  </a:lnTo>
                  <a:lnTo>
                    <a:pt x="462" y="357"/>
                  </a:lnTo>
                  <a:lnTo>
                    <a:pt x="462" y="359"/>
                  </a:lnTo>
                  <a:lnTo>
                    <a:pt x="463" y="360"/>
                  </a:lnTo>
                  <a:lnTo>
                    <a:pt x="463" y="362"/>
                  </a:lnTo>
                  <a:lnTo>
                    <a:pt x="463" y="363"/>
                  </a:lnTo>
                  <a:lnTo>
                    <a:pt x="464" y="365"/>
                  </a:lnTo>
                  <a:lnTo>
                    <a:pt x="464" y="366"/>
                  </a:lnTo>
                  <a:lnTo>
                    <a:pt x="465" y="368"/>
                  </a:lnTo>
                  <a:lnTo>
                    <a:pt x="465" y="370"/>
                  </a:lnTo>
                  <a:lnTo>
                    <a:pt x="466" y="371"/>
                  </a:lnTo>
                  <a:lnTo>
                    <a:pt x="466" y="373"/>
                  </a:lnTo>
                  <a:lnTo>
                    <a:pt x="466" y="374"/>
                  </a:lnTo>
                  <a:lnTo>
                    <a:pt x="467" y="376"/>
                  </a:lnTo>
                  <a:lnTo>
                    <a:pt x="467" y="378"/>
                  </a:lnTo>
                  <a:lnTo>
                    <a:pt x="468" y="379"/>
                  </a:lnTo>
                  <a:lnTo>
                    <a:pt x="468" y="381"/>
                  </a:lnTo>
                  <a:lnTo>
                    <a:pt x="469" y="382"/>
                  </a:lnTo>
                  <a:lnTo>
                    <a:pt x="469" y="384"/>
                  </a:lnTo>
                  <a:lnTo>
                    <a:pt x="469" y="385"/>
                  </a:lnTo>
                  <a:lnTo>
                    <a:pt x="470" y="387"/>
                  </a:lnTo>
                  <a:lnTo>
                    <a:pt x="470" y="388"/>
                  </a:lnTo>
                  <a:lnTo>
                    <a:pt x="471" y="390"/>
                  </a:lnTo>
                  <a:lnTo>
                    <a:pt x="471" y="391"/>
                  </a:lnTo>
                  <a:lnTo>
                    <a:pt x="472" y="393"/>
                  </a:lnTo>
                  <a:lnTo>
                    <a:pt x="472" y="394"/>
                  </a:lnTo>
                  <a:lnTo>
                    <a:pt x="473" y="395"/>
                  </a:lnTo>
                  <a:lnTo>
                    <a:pt x="473" y="397"/>
                  </a:lnTo>
                  <a:lnTo>
                    <a:pt x="474" y="399"/>
                  </a:lnTo>
                  <a:lnTo>
                    <a:pt x="474" y="400"/>
                  </a:lnTo>
                  <a:lnTo>
                    <a:pt x="475" y="402"/>
                  </a:lnTo>
                  <a:lnTo>
                    <a:pt x="475" y="403"/>
                  </a:lnTo>
                  <a:lnTo>
                    <a:pt x="475" y="404"/>
                  </a:lnTo>
                  <a:lnTo>
                    <a:pt x="476" y="406"/>
                  </a:lnTo>
                  <a:lnTo>
                    <a:pt x="476" y="407"/>
                  </a:lnTo>
                  <a:lnTo>
                    <a:pt x="477" y="409"/>
                  </a:lnTo>
                  <a:lnTo>
                    <a:pt x="477" y="410"/>
                  </a:lnTo>
                  <a:lnTo>
                    <a:pt x="478" y="412"/>
                  </a:lnTo>
                  <a:lnTo>
                    <a:pt x="478" y="413"/>
                  </a:lnTo>
                  <a:lnTo>
                    <a:pt x="479" y="415"/>
                  </a:lnTo>
                  <a:lnTo>
                    <a:pt x="479" y="416"/>
                  </a:lnTo>
                  <a:lnTo>
                    <a:pt x="479" y="417"/>
                  </a:lnTo>
                  <a:lnTo>
                    <a:pt x="480" y="419"/>
                  </a:lnTo>
                  <a:lnTo>
                    <a:pt x="480" y="420"/>
                  </a:lnTo>
                  <a:lnTo>
                    <a:pt x="481" y="422"/>
                  </a:lnTo>
                  <a:lnTo>
                    <a:pt x="481" y="423"/>
                  </a:lnTo>
                  <a:lnTo>
                    <a:pt x="482" y="425"/>
                  </a:lnTo>
                  <a:lnTo>
                    <a:pt x="482" y="426"/>
                  </a:lnTo>
                  <a:lnTo>
                    <a:pt x="483" y="427"/>
                  </a:lnTo>
                  <a:lnTo>
                    <a:pt x="483" y="429"/>
                  </a:lnTo>
                  <a:lnTo>
                    <a:pt x="483" y="430"/>
                  </a:lnTo>
                  <a:lnTo>
                    <a:pt x="484" y="432"/>
                  </a:lnTo>
                  <a:lnTo>
                    <a:pt x="484" y="433"/>
                  </a:lnTo>
                  <a:lnTo>
                    <a:pt x="485" y="434"/>
                  </a:lnTo>
                  <a:lnTo>
                    <a:pt x="485" y="436"/>
                  </a:lnTo>
                  <a:lnTo>
                    <a:pt x="486" y="437"/>
                  </a:lnTo>
                  <a:lnTo>
                    <a:pt x="486" y="438"/>
                  </a:lnTo>
                  <a:lnTo>
                    <a:pt x="486" y="440"/>
                  </a:lnTo>
                  <a:lnTo>
                    <a:pt x="487" y="441"/>
                  </a:lnTo>
                  <a:lnTo>
                    <a:pt x="487" y="443"/>
                  </a:lnTo>
                  <a:lnTo>
                    <a:pt x="488" y="444"/>
                  </a:lnTo>
                  <a:lnTo>
                    <a:pt x="488" y="445"/>
                  </a:lnTo>
                  <a:lnTo>
                    <a:pt x="488" y="447"/>
                  </a:lnTo>
                  <a:lnTo>
                    <a:pt x="489" y="448"/>
                  </a:lnTo>
                  <a:lnTo>
                    <a:pt x="489" y="449"/>
                  </a:lnTo>
                  <a:lnTo>
                    <a:pt x="490" y="451"/>
                  </a:lnTo>
                  <a:lnTo>
                    <a:pt x="490" y="452"/>
                  </a:lnTo>
                  <a:lnTo>
                    <a:pt x="491" y="453"/>
                  </a:lnTo>
                  <a:lnTo>
                    <a:pt x="491" y="455"/>
                  </a:lnTo>
                  <a:lnTo>
                    <a:pt x="492" y="456"/>
                  </a:lnTo>
                  <a:lnTo>
                    <a:pt x="492" y="457"/>
                  </a:lnTo>
                  <a:lnTo>
                    <a:pt x="493" y="459"/>
                  </a:lnTo>
                  <a:lnTo>
                    <a:pt x="493" y="460"/>
                  </a:lnTo>
                  <a:lnTo>
                    <a:pt x="493" y="461"/>
                  </a:lnTo>
                  <a:lnTo>
                    <a:pt x="494" y="463"/>
                  </a:lnTo>
                  <a:lnTo>
                    <a:pt x="494" y="464"/>
                  </a:lnTo>
                  <a:lnTo>
                    <a:pt x="495" y="465"/>
                  </a:lnTo>
                  <a:lnTo>
                    <a:pt x="495" y="467"/>
                  </a:lnTo>
                  <a:lnTo>
                    <a:pt x="496" y="468"/>
                  </a:lnTo>
                  <a:lnTo>
                    <a:pt x="496" y="469"/>
                  </a:lnTo>
                  <a:lnTo>
                    <a:pt x="497" y="471"/>
                  </a:lnTo>
                  <a:lnTo>
                    <a:pt x="497" y="472"/>
                  </a:lnTo>
                  <a:lnTo>
                    <a:pt x="498" y="473"/>
                  </a:lnTo>
                  <a:lnTo>
                    <a:pt x="498" y="474"/>
                  </a:lnTo>
                  <a:lnTo>
                    <a:pt x="498" y="476"/>
                  </a:lnTo>
                  <a:lnTo>
                    <a:pt x="499" y="477"/>
                  </a:lnTo>
                  <a:lnTo>
                    <a:pt x="499" y="478"/>
                  </a:lnTo>
                  <a:lnTo>
                    <a:pt x="500" y="479"/>
                  </a:lnTo>
                  <a:lnTo>
                    <a:pt x="500" y="481"/>
                  </a:lnTo>
                  <a:lnTo>
                    <a:pt x="501" y="482"/>
                  </a:lnTo>
                  <a:lnTo>
                    <a:pt x="501" y="483"/>
                  </a:lnTo>
                  <a:lnTo>
                    <a:pt x="502" y="485"/>
                  </a:lnTo>
                  <a:lnTo>
                    <a:pt x="502" y="486"/>
                  </a:lnTo>
                  <a:lnTo>
                    <a:pt x="502" y="487"/>
                  </a:lnTo>
                  <a:lnTo>
                    <a:pt x="503" y="488"/>
                  </a:lnTo>
                  <a:lnTo>
                    <a:pt x="503" y="490"/>
                  </a:lnTo>
                  <a:lnTo>
                    <a:pt x="504" y="491"/>
                  </a:lnTo>
                  <a:lnTo>
                    <a:pt x="504" y="492"/>
                  </a:lnTo>
                  <a:lnTo>
                    <a:pt x="505" y="493"/>
                  </a:lnTo>
                  <a:lnTo>
                    <a:pt x="505" y="495"/>
                  </a:lnTo>
                  <a:lnTo>
                    <a:pt x="505" y="496"/>
                  </a:lnTo>
                  <a:lnTo>
                    <a:pt x="506" y="497"/>
                  </a:lnTo>
                  <a:lnTo>
                    <a:pt x="506" y="498"/>
                  </a:lnTo>
                  <a:lnTo>
                    <a:pt x="507" y="500"/>
                  </a:lnTo>
                  <a:lnTo>
                    <a:pt x="507" y="501"/>
                  </a:lnTo>
                  <a:lnTo>
                    <a:pt x="508" y="502"/>
                  </a:lnTo>
                  <a:lnTo>
                    <a:pt x="508" y="503"/>
                  </a:lnTo>
                  <a:lnTo>
                    <a:pt x="508" y="504"/>
                  </a:lnTo>
                  <a:lnTo>
                    <a:pt x="509" y="506"/>
                  </a:lnTo>
                  <a:lnTo>
                    <a:pt x="509" y="507"/>
                  </a:lnTo>
                  <a:lnTo>
                    <a:pt x="510" y="508"/>
                  </a:lnTo>
                  <a:lnTo>
                    <a:pt x="510" y="509"/>
                  </a:lnTo>
                  <a:lnTo>
                    <a:pt x="511" y="511"/>
                  </a:lnTo>
                  <a:lnTo>
                    <a:pt x="511" y="512"/>
                  </a:lnTo>
                  <a:lnTo>
                    <a:pt x="511" y="513"/>
                  </a:lnTo>
                  <a:lnTo>
                    <a:pt x="512" y="514"/>
                  </a:lnTo>
                  <a:lnTo>
                    <a:pt x="512" y="515"/>
                  </a:lnTo>
                  <a:lnTo>
                    <a:pt x="513" y="516"/>
                  </a:lnTo>
                  <a:lnTo>
                    <a:pt x="513" y="518"/>
                  </a:lnTo>
                  <a:lnTo>
                    <a:pt x="514" y="519"/>
                  </a:lnTo>
                  <a:lnTo>
                    <a:pt x="514" y="520"/>
                  </a:lnTo>
                  <a:lnTo>
                    <a:pt x="515" y="521"/>
                  </a:lnTo>
                  <a:lnTo>
                    <a:pt x="515" y="522"/>
                  </a:lnTo>
                  <a:lnTo>
                    <a:pt x="516" y="524"/>
                  </a:lnTo>
                  <a:lnTo>
                    <a:pt x="516" y="525"/>
                  </a:lnTo>
                  <a:lnTo>
                    <a:pt x="516" y="526"/>
                  </a:lnTo>
                  <a:lnTo>
                    <a:pt x="517" y="527"/>
                  </a:lnTo>
                  <a:lnTo>
                    <a:pt x="517" y="528"/>
                  </a:lnTo>
                  <a:lnTo>
                    <a:pt x="518" y="529"/>
                  </a:lnTo>
                  <a:lnTo>
                    <a:pt x="518" y="531"/>
                  </a:lnTo>
                  <a:lnTo>
                    <a:pt x="519" y="532"/>
                  </a:lnTo>
                  <a:lnTo>
                    <a:pt x="519" y="533"/>
                  </a:lnTo>
                  <a:lnTo>
                    <a:pt x="520" y="534"/>
                  </a:lnTo>
                  <a:lnTo>
                    <a:pt x="520" y="535"/>
                  </a:lnTo>
                  <a:lnTo>
                    <a:pt x="521" y="536"/>
                  </a:lnTo>
                  <a:lnTo>
                    <a:pt x="521" y="537"/>
                  </a:lnTo>
                  <a:lnTo>
                    <a:pt x="521" y="539"/>
                  </a:lnTo>
                  <a:lnTo>
                    <a:pt x="522" y="540"/>
                  </a:lnTo>
                  <a:lnTo>
                    <a:pt x="522" y="541"/>
                  </a:lnTo>
                  <a:lnTo>
                    <a:pt x="523" y="542"/>
                  </a:lnTo>
                  <a:lnTo>
                    <a:pt x="523" y="543"/>
                  </a:lnTo>
                  <a:lnTo>
                    <a:pt x="524" y="544"/>
                  </a:lnTo>
                  <a:lnTo>
                    <a:pt x="524" y="545"/>
                  </a:lnTo>
                  <a:lnTo>
                    <a:pt x="525" y="546"/>
                  </a:lnTo>
                  <a:lnTo>
                    <a:pt x="525" y="548"/>
                  </a:lnTo>
                  <a:lnTo>
                    <a:pt x="525" y="549"/>
                  </a:lnTo>
                  <a:lnTo>
                    <a:pt x="526" y="550"/>
                  </a:lnTo>
                  <a:lnTo>
                    <a:pt x="526" y="551"/>
                  </a:lnTo>
                  <a:lnTo>
                    <a:pt x="527" y="552"/>
                  </a:lnTo>
                  <a:lnTo>
                    <a:pt x="527" y="553"/>
                  </a:lnTo>
                  <a:lnTo>
                    <a:pt x="527" y="554"/>
                  </a:lnTo>
                  <a:lnTo>
                    <a:pt x="528" y="555"/>
                  </a:lnTo>
                  <a:lnTo>
                    <a:pt x="528" y="557"/>
                  </a:lnTo>
                  <a:lnTo>
                    <a:pt x="529" y="558"/>
                  </a:lnTo>
                  <a:lnTo>
                    <a:pt x="529" y="559"/>
                  </a:lnTo>
                  <a:lnTo>
                    <a:pt x="530" y="560"/>
                  </a:lnTo>
                  <a:lnTo>
                    <a:pt x="530" y="561"/>
                  </a:lnTo>
                  <a:lnTo>
                    <a:pt x="530" y="562"/>
                  </a:lnTo>
                  <a:lnTo>
                    <a:pt x="531" y="563"/>
                  </a:lnTo>
                  <a:lnTo>
                    <a:pt x="531" y="564"/>
                  </a:lnTo>
                  <a:lnTo>
                    <a:pt x="532" y="565"/>
                  </a:lnTo>
                  <a:lnTo>
                    <a:pt x="532" y="566"/>
                  </a:lnTo>
                  <a:lnTo>
                    <a:pt x="533" y="567"/>
                  </a:lnTo>
                  <a:lnTo>
                    <a:pt x="533" y="568"/>
                  </a:lnTo>
                  <a:lnTo>
                    <a:pt x="534" y="569"/>
                  </a:lnTo>
                  <a:lnTo>
                    <a:pt x="534" y="570"/>
                  </a:lnTo>
                  <a:lnTo>
                    <a:pt x="535" y="571"/>
                  </a:lnTo>
                  <a:lnTo>
                    <a:pt x="535" y="573"/>
                  </a:lnTo>
                  <a:lnTo>
                    <a:pt x="535" y="574"/>
                  </a:lnTo>
                  <a:lnTo>
                    <a:pt x="536" y="575"/>
                  </a:lnTo>
                  <a:lnTo>
                    <a:pt x="536" y="576"/>
                  </a:lnTo>
                  <a:lnTo>
                    <a:pt x="537" y="577"/>
                  </a:lnTo>
                  <a:lnTo>
                    <a:pt x="537" y="578"/>
                  </a:lnTo>
                  <a:lnTo>
                    <a:pt x="538" y="579"/>
                  </a:lnTo>
                  <a:lnTo>
                    <a:pt x="538" y="580"/>
                  </a:lnTo>
                  <a:lnTo>
                    <a:pt x="539" y="581"/>
                  </a:lnTo>
                  <a:lnTo>
                    <a:pt x="539" y="582"/>
                  </a:lnTo>
                  <a:lnTo>
                    <a:pt x="540" y="583"/>
                  </a:lnTo>
                  <a:lnTo>
                    <a:pt x="540" y="584"/>
                  </a:lnTo>
                  <a:lnTo>
                    <a:pt x="540" y="585"/>
                  </a:lnTo>
                  <a:lnTo>
                    <a:pt x="541" y="586"/>
                  </a:lnTo>
                  <a:lnTo>
                    <a:pt x="541" y="587"/>
                  </a:lnTo>
                  <a:lnTo>
                    <a:pt x="542" y="588"/>
                  </a:lnTo>
                  <a:lnTo>
                    <a:pt x="542" y="589"/>
                  </a:lnTo>
                  <a:lnTo>
                    <a:pt x="543" y="590"/>
                  </a:lnTo>
                  <a:lnTo>
                    <a:pt x="543" y="591"/>
                  </a:lnTo>
                  <a:lnTo>
                    <a:pt x="544" y="592"/>
                  </a:lnTo>
                  <a:lnTo>
                    <a:pt x="544" y="593"/>
                  </a:lnTo>
                  <a:lnTo>
                    <a:pt x="544" y="594"/>
                  </a:lnTo>
                  <a:lnTo>
                    <a:pt x="545" y="595"/>
                  </a:lnTo>
                  <a:lnTo>
                    <a:pt x="545" y="596"/>
                  </a:lnTo>
                  <a:lnTo>
                    <a:pt x="546" y="598"/>
                  </a:lnTo>
                  <a:lnTo>
                    <a:pt x="546" y="599"/>
                  </a:lnTo>
                  <a:lnTo>
                    <a:pt x="547" y="600"/>
                  </a:lnTo>
                  <a:lnTo>
                    <a:pt x="547" y="601"/>
                  </a:lnTo>
                  <a:lnTo>
                    <a:pt x="547" y="602"/>
                  </a:lnTo>
                  <a:lnTo>
                    <a:pt x="548" y="603"/>
                  </a:lnTo>
                  <a:lnTo>
                    <a:pt x="548" y="604"/>
                  </a:lnTo>
                  <a:lnTo>
                    <a:pt x="549" y="605"/>
                  </a:lnTo>
                  <a:lnTo>
                    <a:pt x="549" y="606"/>
                  </a:lnTo>
                  <a:lnTo>
                    <a:pt x="550" y="607"/>
                  </a:lnTo>
                  <a:lnTo>
                    <a:pt x="550" y="608"/>
                  </a:lnTo>
                  <a:lnTo>
                    <a:pt x="550" y="609"/>
                  </a:lnTo>
                  <a:lnTo>
                    <a:pt x="551" y="610"/>
                  </a:lnTo>
                  <a:lnTo>
                    <a:pt x="551" y="611"/>
                  </a:lnTo>
                  <a:lnTo>
                    <a:pt x="552" y="612"/>
                  </a:lnTo>
                  <a:lnTo>
                    <a:pt x="552" y="612"/>
                  </a:lnTo>
                  <a:lnTo>
                    <a:pt x="553" y="613"/>
                  </a:lnTo>
                  <a:lnTo>
                    <a:pt x="553" y="615"/>
                  </a:lnTo>
                  <a:lnTo>
                    <a:pt x="554" y="615"/>
                  </a:lnTo>
                  <a:lnTo>
                    <a:pt x="554" y="616"/>
                  </a:lnTo>
                  <a:lnTo>
                    <a:pt x="554" y="617"/>
                  </a:lnTo>
                  <a:lnTo>
                    <a:pt x="555" y="618"/>
                  </a:lnTo>
                  <a:lnTo>
                    <a:pt x="555" y="619"/>
                  </a:lnTo>
                  <a:lnTo>
                    <a:pt x="556" y="621"/>
                  </a:lnTo>
                  <a:lnTo>
                    <a:pt x="556" y="621"/>
                  </a:lnTo>
                  <a:lnTo>
                    <a:pt x="557" y="622"/>
                  </a:lnTo>
                  <a:lnTo>
                    <a:pt x="557" y="623"/>
                  </a:lnTo>
                  <a:lnTo>
                    <a:pt x="558" y="624"/>
                  </a:lnTo>
                  <a:lnTo>
                    <a:pt x="558" y="625"/>
                  </a:lnTo>
                  <a:lnTo>
                    <a:pt x="558" y="626"/>
                  </a:lnTo>
                  <a:lnTo>
                    <a:pt x="559" y="627"/>
                  </a:lnTo>
                  <a:lnTo>
                    <a:pt x="559" y="628"/>
                  </a:lnTo>
                  <a:lnTo>
                    <a:pt x="560" y="629"/>
                  </a:lnTo>
                  <a:lnTo>
                    <a:pt x="560" y="630"/>
                  </a:lnTo>
                  <a:lnTo>
                    <a:pt x="561" y="631"/>
                  </a:lnTo>
                  <a:lnTo>
                    <a:pt x="561" y="632"/>
                  </a:lnTo>
                  <a:lnTo>
                    <a:pt x="562" y="633"/>
                  </a:lnTo>
                  <a:lnTo>
                    <a:pt x="562" y="634"/>
                  </a:lnTo>
                  <a:lnTo>
                    <a:pt x="563" y="635"/>
                  </a:lnTo>
                  <a:lnTo>
                    <a:pt x="563" y="636"/>
                  </a:lnTo>
                  <a:lnTo>
                    <a:pt x="563" y="637"/>
                  </a:lnTo>
                  <a:lnTo>
                    <a:pt x="564" y="637"/>
                  </a:lnTo>
                  <a:lnTo>
                    <a:pt x="564" y="638"/>
                  </a:lnTo>
                  <a:lnTo>
                    <a:pt x="565" y="639"/>
                  </a:lnTo>
                  <a:lnTo>
                    <a:pt x="565" y="640"/>
                  </a:lnTo>
                  <a:lnTo>
                    <a:pt x="566" y="641"/>
                  </a:lnTo>
                  <a:lnTo>
                    <a:pt x="566" y="642"/>
                  </a:lnTo>
                  <a:lnTo>
                    <a:pt x="567" y="643"/>
                  </a:lnTo>
                  <a:lnTo>
                    <a:pt x="567" y="644"/>
                  </a:lnTo>
                  <a:lnTo>
                    <a:pt x="567" y="645"/>
                  </a:lnTo>
                  <a:lnTo>
                    <a:pt x="568" y="646"/>
                  </a:lnTo>
                  <a:lnTo>
                    <a:pt x="568" y="647"/>
                  </a:lnTo>
                  <a:lnTo>
                    <a:pt x="569" y="648"/>
                  </a:lnTo>
                  <a:lnTo>
                    <a:pt x="569" y="649"/>
                  </a:lnTo>
                  <a:lnTo>
                    <a:pt x="569" y="650"/>
                  </a:lnTo>
                  <a:lnTo>
                    <a:pt x="570" y="650"/>
                  </a:lnTo>
                  <a:lnTo>
                    <a:pt x="570" y="651"/>
                  </a:lnTo>
                  <a:lnTo>
                    <a:pt x="571" y="652"/>
                  </a:lnTo>
                  <a:lnTo>
                    <a:pt x="571" y="653"/>
                  </a:lnTo>
                  <a:lnTo>
                    <a:pt x="572" y="654"/>
                  </a:lnTo>
                  <a:lnTo>
                    <a:pt x="572" y="655"/>
                  </a:lnTo>
                  <a:lnTo>
                    <a:pt x="572" y="656"/>
                  </a:lnTo>
                  <a:lnTo>
                    <a:pt x="573" y="657"/>
                  </a:lnTo>
                  <a:lnTo>
                    <a:pt x="573" y="658"/>
                  </a:lnTo>
                  <a:lnTo>
                    <a:pt x="574" y="659"/>
                  </a:lnTo>
                  <a:lnTo>
                    <a:pt x="574" y="659"/>
                  </a:lnTo>
                  <a:lnTo>
                    <a:pt x="575" y="660"/>
                  </a:lnTo>
                  <a:lnTo>
                    <a:pt x="575" y="661"/>
                  </a:lnTo>
                  <a:lnTo>
                    <a:pt x="576" y="662"/>
                  </a:lnTo>
                  <a:lnTo>
                    <a:pt x="576" y="663"/>
                  </a:lnTo>
                  <a:lnTo>
                    <a:pt x="577" y="664"/>
                  </a:lnTo>
                  <a:lnTo>
                    <a:pt x="577" y="665"/>
                  </a:lnTo>
                  <a:lnTo>
                    <a:pt x="577" y="666"/>
                  </a:lnTo>
                  <a:lnTo>
                    <a:pt x="578" y="667"/>
                  </a:lnTo>
                  <a:lnTo>
                    <a:pt x="578" y="668"/>
                  </a:lnTo>
                  <a:lnTo>
                    <a:pt x="579" y="668"/>
                  </a:lnTo>
                  <a:lnTo>
                    <a:pt x="579" y="669"/>
                  </a:lnTo>
                  <a:lnTo>
                    <a:pt x="580" y="670"/>
                  </a:lnTo>
                  <a:lnTo>
                    <a:pt x="580" y="671"/>
                  </a:lnTo>
                  <a:lnTo>
                    <a:pt x="581" y="672"/>
                  </a:lnTo>
                  <a:lnTo>
                    <a:pt x="581" y="673"/>
                  </a:lnTo>
                  <a:lnTo>
                    <a:pt x="582" y="674"/>
                  </a:lnTo>
                  <a:lnTo>
                    <a:pt x="582" y="675"/>
                  </a:lnTo>
                  <a:lnTo>
                    <a:pt x="582" y="675"/>
                  </a:lnTo>
                  <a:lnTo>
                    <a:pt x="583" y="676"/>
                  </a:lnTo>
                  <a:lnTo>
                    <a:pt x="583" y="677"/>
                  </a:lnTo>
                  <a:lnTo>
                    <a:pt x="584" y="678"/>
                  </a:lnTo>
                  <a:lnTo>
                    <a:pt x="584" y="679"/>
                  </a:lnTo>
                  <a:lnTo>
                    <a:pt x="585" y="680"/>
                  </a:lnTo>
                  <a:lnTo>
                    <a:pt x="585" y="680"/>
                  </a:lnTo>
                  <a:lnTo>
                    <a:pt x="586" y="681"/>
                  </a:lnTo>
                  <a:lnTo>
                    <a:pt x="586" y="682"/>
                  </a:lnTo>
                  <a:lnTo>
                    <a:pt x="586" y="683"/>
                  </a:lnTo>
                  <a:lnTo>
                    <a:pt x="587" y="684"/>
                  </a:lnTo>
                  <a:lnTo>
                    <a:pt x="587" y="685"/>
                  </a:lnTo>
                  <a:lnTo>
                    <a:pt x="588" y="686"/>
                  </a:lnTo>
                  <a:lnTo>
                    <a:pt x="588" y="686"/>
                  </a:lnTo>
                  <a:lnTo>
                    <a:pt x="589" y="688"/>
                  </a:lnTo>
                  <a:lnTo>
                    <a:pt x="589" y="688"/>
                  </a:lnTo>
                  <a:lnTo>
                    <a:pt x="589" y="689"/>
                  </a:lnTo>
                  <a:lnTo>
                    <a:pt x="590" y="690"/>
                  </a:lnTo>
                  <a:lnTo>
                    <a:pt x="590" y="691"/>
                  </a:lnTo>
                  <a:lnTo>
                    <a:pt x="591" y="692"/>
                  </a:lnTo>
                  <a:lnTo>
                    <a:pt x="591" y="692"/>
                  </a:lnTo>
                  <a:lnTo>
                    <a:pt x="591" y="693"/>
                  </a:lnTo>
                  <a:lnTo>
                    <a:pt x="592" y="694"/>
                  </a:lnTo>
                  <a:lnTo>
                    <a:pt x="592" y="695"/>
                  </a:lnTo>
                  <a:lnTo>
                    <a:pt x="593" y="696"/>
                  </a:lnTo>
                  <a:lnTo>
                    <a:pt x="593" y="697"/>
                  </a:lnTo>
                  <a:lnTo>
                    <a:pt x="594" y="697"/>
                  </a:lnTo>
                  <a:lnTo>
                    <a:pt x="594" y="698"/>
                  </a:lnTo>
                  <a:lnTo>
                    <a:pt x="595" y="699"/>
                  </a:lnTo>
                  <a:lnTo>
                    <a:pt x="595" y="700"/>
                  </a:lnTo>
                  <a:lnTo>
                    <a:pt x="596" y="701"/>
                  </a:lnTo>
                  <a:lnTo>
                    <a:pt x="596" y="701"/>
                  </a:lnTo>
                  <a:lnTo>
                    <a:pt x="596" y="702"/>
                  </a:lnTo>
                  <a:lnTo>
                    <a:pt x="597" y="703"/>
                  </a:lnTo>
                  <a:lnTo>
                    <a:pt x="597" y="704"/>
                  </a:lnTo>
                  <a:lnTo>
                    <a:pt x="598" y="705"/>
                  </a:lnTo>
                  <a:lnTo>
                    <a:pt x="598" y="706"/>
                  </a:lnTo>
                  <a:lnTo>
                    <a:pt x="599" y="706"/>
                  </a:lnTo>
                  <a:lnTo>
                    <a:pt x="599" y="707"/>
                  </a:lnTo>
                  <a:lnTo>
                    <a:pt x="600" y="708"/>
                  </a:lnTo>
                  <a:lnTo>
                    <a:pt x="600" y="709"/>
                  </a:lnTo>
                  <a:lnTo>
                    <a:pt x="600" y="710"/>
                  </a:lnTo>
                  <a:lnTo>
                    <a:pt x="601" y="711"/>
                  </a:lnTo>
                  <a:lnTo>
                    <a:pt x="601" y="712"/>
                  </a:lnTo>
                  <a:lnTo>
                    <a:pt x="602" y="712"/>
                  </a:lnTo>
                  <a:lnTo>
                    <a:pt x="602" y="713"/>
                  </a:lnTo>
                  <a:lnTo>
                    <a:pt x="603" y="714"/>
                  </a:lnTo>
                  <a:lnTo>
                    <a:pt x="603" y="715"/>
                  </a:lnTo>
                  <a:lnTo>
                    <a:pt x="604" y="715"/>
                  </a:lnTo>
                  <a:lnTo>
                    <a:pt x="604" y="716"/>
                  </a:lnTo>
                  <a:lnTo>
                    <a:pt x="605" y="717"/>
                  </a:lnTo>
                  <a:lnTo>
                    <a:pt x="605" y="718"/>
                  </a:lnTo>
                  <a:lnTo>
                    <a:pt x="605" y="719"/>
                  </a:lnTo>
                  <a:lnTo>
                    <a:pt x="606" y="719"/>
                  </a:lnTo>
                  <a:lnTo>
                    <a:pt x="606" y="720"/>
                  </a:lnTo>
                  <a:lnTo>
                    <a:pt x="607" y="721"/>
                  </a:lnTo>
                  <a:lnTo>
                    <a:pt x="607" y="722"/>
                  </a:lnTo>
                  <a:lnTo>
                    <a:pt x="608" y="722"/>
                  </a:lnTo>
                  <a:lnTo>
                    <a:pt x="608" y="723"/>
                  </a:lnTo>
                  <a:lnTo>
                    <a:pt x="608" y="724"/>
                  </a:lnTo>
                  <a:lnTo>
                    <a:pt x="609" y="725"/>
                  </a:lnTo>
                  <a:lnTo>
                    <a:pt x="609" y="726"/>
                  </a:lnTo>
                  <a:lnTo>
                    <a:pt x="610" y="726"/>
                  </a:lnTo>
                  <a:lnTo>
                    <a:pt x="610" y="727"/>
                  </a:lnTo>
                  <a:lnTo>
                    <a:pt x="611" y="728"/>
                  </a:lnTo>
                  <a:lnTo>
                    <a:pt x="611" y="729"/>
                  </a:lnTo>
                  <a:lnTo>
                    <a:pt x="611" y="729"/>
                  </a:lnTo>
                  <a:lnTo>
                    <a:pt x="612" y="730"/>
                  </a:lnTo>
                  <a:lnTo>
                    <a:pt x="612" y="731"/>
                  </a:lnTo>
                  <a:lnTo>
                    <a:pt x="613" y="732"/>
                  </a:lnTo>
                  <a:lnTo>
                    <a:pt x="613" y="733"/>
                  </a:lnTo>
                  <a:lnTo>
                    <a:pt x="614" y="734"/>
                  </a:lnTo>
                  <a:lnTo>
                    <a:pt x="614" y="734"/>
                  </a:lnTo>
                  <a:lnTo>
                    <a:pt x="614" y="735"/>
                  </a:lnTo>
                  <a:lnTo>
                    <a:pt x="615" y="736"/>
                  </a:lnTo>
                  <a:lnTo>
                    <a:pt x="615" y="737"/>
                  </a:lnTo>
                  <a:lnTo>
                    <a:pt x="616" y="737"/>
                  </a:lnTo>
                  <a:lnTo>
                    <a:pt x="616" y="738"/>
                  </a:lnTo>
                  <a:lnTo>
                    <a:pt x="617" y="739"/>
                  </a:lnTo>
                  <a:lnTo>
                    <a:pt x="617" y="740"/>
                  </a:lnTo>
                  <a:lnTo>
                    <a:pt x="618" y="740"/>
                  </a:lnTo>
                  <a:lnTo>
                    <a:pt x="618" y="741"/>
                  </a:lnTo>
                  <a:lnTo>
                    <a:pt x="619" y="742"/>
                  </a:lnTo>
                  <a:lnTo>
                    <a:pt x="619" y="743"/>
                  </a:lnTo>
                  <a:lnTo>
                    <a:pt x="619" y="743"/>
                  </a:lnTo>
                  <a:lnTo>
                    <a:pt x="620" y="744"/>
                  </a:lnTo>
                  <a:lnTo>
                    <a:pt x="620" y="745"/>
                  </a:lnTo>
                  <a:lnTo>
                    <a:pt x="621" y="746"/>
                  </a:lnTo>
                  <a:lnTo>
                    <a:pt x="621" y="746"/>
                  </a:lnTo>
                  <a:lnTo>
                    <a:pt x="622" y="747"/>
                  </a:lnTo>
                  <a:lnTo>
                    <a:pt x="622" y="748"/>
                  </a:lnTo>
                  <a:lnTo>
                    <a:pt x="622" y="749"/>
                  </a:lnTo>
                  <a:lnTo>
                    <a:pt x="623" y="749"/>
                  </a:lnTo>
                  <a:lnTo>
                    <a:pt x="624" y="750"/>
                  </a:lnTo>
                  <a:lnTo>
                    <a:pt x="624" y="751"/>
                  </a:lnTo>
                  <a:lnTo>
                    <a:pt x="624" y="752"/>
                  </a:lnTo>
                  <a:lnTo>
                    <a:pt x="625" y="752"/>
                  </a:lnTo>
                  <a:lnTo>
                    <a:pt x="625" y="753"/>
                  </a:lnTo>
                  <a:lnTo>
                    <a:pt x="626" y="754"/>
                  </a:lnTo>
                  <a:lnTo>
                    <a:pt x="626" y="755"/>
                  </a:lnTo>
                  <a:lnTo>
                    <a:pt x="627" y="755"/>
                  </a:lnTo>
                  <a:lnTo>
                    <a:pt x="627" y="756"/>
                  </a:lnTo>
                  <a:lnTo>
                    <a:pt x="628" y="757"/>
                  </a:lnTo>
                  <a:lnTo>
                    <a:pt x="628" y="758"/>
                  </a:lnTo>
                  <a:lnTo>
                    <a:pt x="628" y="758"/>
                  </a:lnTo>
                  <a:lnTo>
                    <a:pt x="629" y="759"/>
                  </a:lnTo>
                  <a:lnTo>
                    <a:pt x="629" y="760"/>
                  </a:lnTo>
                  <a:lnTo>
                    <a:pt x="630" y="761"/>
                  </a:lnTo>
                  <a:lnTo>
                    <a:pt x="630" y="761"/>
                  </a:lnTo>
                  <a:lnTo>
                    <a:pt x="631" y="762"/>
                  </a:lnTo>
                  <a:lnTo>
                    <a:pt x="631" y="763"/>
                  </a:lnTo>
                  <a:lnTo>
                    <a:pt x="631" y="763"/>
                  </a:lnTo>
                  <a:lnTo>
                    <a:pt x="632" y="764"/>
                  </a:lnTo>
                  <a:lnTo>
                    <a:pt x="632" y="765"/>
                  </a:lnTo>
                  <a:lnTo>
                    <a:pt x="633" y="766"/>
                  </a:lnTo>
                  <a:lnTo>
                    <a:pt x="633" y="766"/>
                  </a:lnTo>
                  <a:lnTo>
                    <a:pt x="633" y="767"/>
                  </a:lnTo>
                  <a:lnTo>
                    <a:pt x="634" y="768"/>
                  </a:lnTo>
                  <a:lnTo>
                    <a:pt x="634" y="769"/>
                  </a:lnTo>
                  <a:lnTo>
                    <a:pt x="635" y="769"/>
                  </a:lnTo>
                  <a:lnTo>
                    <a:pt x="635" y="770"/>
                  </a:lnTo>
                  <a:lnTo>
                    <a:pt x="636" y="771"/>
                  </a:lnTo>
                  <a:lnTo>
                    <a:pt x="636" y="771"/>
                  </a:lnTo>
                  <a:lnTo>
                    <a:pt x="637" y="772"/>
                  </a:lnTo>
                  <a:lnTo>
                    <a:pt x="637" y="773"/>
                  </a:lnTo>
                  <a:lnTo>
                    <a:pt x="638" y="773"/>
                  </a:lnTo>
                  <a:lnTo>
                    <a:pt x="638" y="774"/>
                  </a:lnTo>
                  <a:lnTo>
                    <a:pt x="638" y="775"/>
                  </a:lnTo>
                  <a:lnTo>
                    <a:pt x="639" y="776"/>
                  </a:lnTo>
                  <a:lnTo>
                    <a:pt x="639" y="776"/>
                  </a:lnTo>
                  <a:lnTo>
                    <a:pt x="640" y="777"/>
                  </a:lnTo>
                  <a:lnTo>
                    <a:pt x="640" y="778"/>
                  </a:lnTo>
                  <a:lnTo>
                    <a:pt x="641" y="779"/>
                  </a:lnTo>
                  <a:lnTo>
                    <a:pt x="641" y="779"/>
                  </a:lnTo>
                  <a:lnTo>
                    <a:pt x="642" y="780"/>
                  </a:lnTo>
                  <a:lnTo>
                    <a:pt x="642" y="781"/>
                  </a:lnTo>
                  <a:lnTo>
                    <a:pt x="642" y="781"/>
                  </a:lnTo>
                  <a:lnTo>
                    <a:pt x="643" y="782"/>
                  </a:lnTo>
                  <a:lnTo>
                    <a:pt x="643" y="783"/>
                  </a:lnTo>
                  <a:lnTo>
                    <a:pt x="644" y="783"/>
                  </a:lnTo>
                  <a:lnTo>
                    <a:pt x="644" y="784"/>
                  </a:lnTo>
                  <a:lnTo>
                    <a:pt x="645" y="785"/>
                  </a:lnTo>
                  <a:lnTo>
                    <a:pt x="645" y="785"/>
                  </a:lnTo>
                  <a:lnTo>
                    <a:pt x="646" y="786"/>
                  </a:lnTo>
                  <a:lnTo>
                    <a:pt x="646" y="787"/>
                  </a:lnTo>
                  <a:lnTo>
                    <a:pt x="647" y="788"/>
                  </a:lnTo>
                  <a:lnTo>
                    <a:pt x="647" y="788"/>
                  </a:lnTo>
                  <a:lnTo>
                    <a:pt x="647" y="789"/>
                  </a:lnTo>
                  <a:lnTo>
                    <a:pt x="648" y="790"/>
                  </a:lnTo>
                  <a:lnTo>
                    <a:pt x="648" y="790"/>
                  </a:lnTo>
                  <a:lnTo>
                    <a:pt x="649" y="791"/>
                  </a:lnTo>
                  <a:lnTo>
                    <a:pt x="649" y="792"/>
                  </a:lnTo>
                  <a:lnTo>
                    <a:pt x="650" y="792"/>
                  </a:lnTo>
                  <a:lnTo>
                    <a:pt x="650" y="793"/>
                  </a:lnTo>
                  <a:lnTo>
                    <a:pt x="650" y="794"/>
                  </a:lnTo>
                  <a:lnTo>
                    <a:pt x="651" y="794"/>
                  </a:lnTo>
                  <a:lnTo>
                    <a:pt x="651" y="795"/>
                  </a:lnTo>
                  <a:lnTo>
                    <a:pt x="652" y="796"/>
                  </a:lnTo>
                  <a:lnTo>
                    <a:pt x="652" y="796"/>
                  </a:lnTo>
                  <a:lnTo>
                    <a:pt x="653" y="797"/>
                  </a:lnTo>
                  <a:lnTo>
                    <a:pt x="653" y="798"/>
                  </a:lnTo>
                  <a:lnTo>
                    <a:pt x="653" y="798"/>
                  </a:lnTo>
                  <a:lnTo>
                    <a:pt x="654" y="799"/>
                  </a:lnTo>
                  <a:lnTo>
                    <a:pt x="654" y="800"/>
                  </a:lnTo>
                  <a:lnTo>
                    <a:pt x="655" y="801"/>
                  </a:lnTo>
                  <a:lnTo>
                    <a:pt x="655" y="801"/>
                  </a:lnTo>
                  <a:lnTo>
                    <a:pt x="656" y="802"/>
                  </a:lnTo>
                  <a:lnTo>
                    <a:pt x="656" y="803"/>
                  </a:lnTo>
                  <a:lnTo>
                    <a:pt x="656" y="803"/>
                  </a:lnTo>
                  <a:lnTo>
                    <a:pt x="657" y="804"/>
                  </a:lnTo>
                  <a:lnTo>
                    <a:pt x="657" y="805"/>
                  </a:lnTo>
                  <a:lnTo>
                    <a:pt x="658" y="805"/>
                  </a:lnTo>
                  <a:lnTo>
                    <a:pt x="658" y="806"/>
                  </a:lnTo>
                  <a:lnTo>
                    <a:pt x="659" y="807"/>
                  </a:lnTo>
                  <a:lnTo>
                    <a:pt x="659" y="807"/>
                  </a:lnTo>
                  <a:lnTo>
                    <a:pt x="660" y="808"/>
                  </a:lnTo>
                  <a:lnTo>
                    <a:pt x="660" y="809"/>
                  </a:lnTo>
                  <a:lnTo>
                    <a:pt x="661" y="809"/>
                  </a:lnTo>
                  <a:lnTo>
                    <a:pt x="661" y="810"/>
                  </a:lnTo>
                  <a:lnTo>
                    <a:pt x="661" y="811"/>
                  </a:lnTo>
                  <a:lnTo>
                    <a:pt x="662" y="811"/>
                  </a:lnTo>
                  <a:lnTo>
                    <a:pt x="662" y="812"/>
                  </a:lnTo>
                  <a:lnTo>
                    <a:pt x="663" y="813"/>
                  </a:lnTo>
                  <a:lnTo>
                    <a:pt x="663" y="813"/>
                  </a:lnTo>
                  <a:lnTo>
                    <a:pt x="664" y="814"/>
                  </a:lnTo>
                  <a:lnTo>
                    <a:pt x="664" y="815"/>
                  </a:lnTo>
                  <a:lnTo>
                    <a:pt x="664" y="815"/>
                  </a:lnTo>
                  <a:lnTo>
                    <a:pt x="665" y="816"/>
                  </a:lnTo>
                  <a:lnTo>
                    <a:pt x="666" y="816"/>
                  </a:lnTo>
                  <a:lnTo>
                    <a:pt x="666" y="817"/>
                  </a:lnTo>
                  <a:lnTo>
                    <a:pt x="666" y="818"/>
                  </a:lnTo>
                  <a:lnTo>
                    <a:pt x="667" y="818"/>
                  </a:lnTo>
                  <a:lnTo>
                    <a:pt x="667" y="819"/>
                  </a:lnTo>
                  <a:lnTo>
                    <a:pt x="668" y="820"/>
                  </a:lnTo>
                  <a:lnTo>
                    <a:pt x="668" y="820"/>
                  </a:lnTo>
                  <a:lnTo>
                    <a:pt x="669" y="821"/>
                  </a:lnTo>
                  <a:lnTo>
                    <a:pt x="669" y="822"/>
                  </a:lnTo>
                  <a:lnTo>
                    <a:pt x="670" y="822"/>
                  </a:lnTo>
                  <a:lnTo>
                    <a:pt x="670" y="823"/>
                  </a:lnTo>
                  <a:lnTo>
                    <a:pt x="670" y="824"/>
                  </a:lnTo>
                  <a:lnTo>
                    <a:pt x="671" y="824"/>
                  </a:lnTo>
                  <a:lnTo>
                    <a:pt x="671" y="825"/>
                  </a:lnTo>
                  <a:lnTo>
                    <a:pt x="672" y="826"/>
                  </a:lnTo>
                  <a:lnTo>
                    <a:pt x="672" y="826"/>
                  </a:lnTo>
                  <a:lnTo>
                    <a:pt x="672" y="827"/>
                  </a:lnTo>
                  <a:lnTo>
                    <a:pt x="673" y="828"/>
                  </a:lnTo>
                  <a:lnTo>
                    <a:pt x="673" y="828"/>
                  </a:lnTo>
                  <a:lnTo>
                    <a:pt x="674" y="829"/>
                  </a:lnTo>
                  <a:lnTo>
                    <a:pt x="674" y="829"/>
                  </a:lnTo>
                  <a:lnTo>
                    <a:pt x="675" y="830"/>
                  </a:lnTo>
                  <a:lnTo>
                    <a:pt x="675" y="831"/>
                  </a:lnTo>
                  <a:lnTo>
                    <a:pt x="675" y="831"/>
                  </a:lnTo>
                  <a:lnTo>
                    <a:pt x="676" y="832"/>
                  </a:lnTo>
                  <a:lnTo>
                    <a:pt x="676" y="833"/>
                  </a:lnTo>
                  <a:lnTo>
                    <a:pt x="677" y="833"/>
                  </a:lnTo>
                  <a:lnTo>
                    <a:pt x="677" y="834"/>
                  </a:lnTo>
                  <a:lnTo>
                    <a:pt x="678" y="834"/>
                  </a:lnTo>
                  <a:lnTo>
                    <a:pt x="678" y="835"/>
                  </a:lnTo>
                  <a:lnTo>
                    <a:pt x="679" y="836"/>
                  </a:lnTo>
                  <a:lnTo>
                    <a:pt x="679" y="836"/>
                  </a:lnTo>
                  <a:lnTo>
                    <a:pt x="680" y="837"/>
                  </a:lnTo>
                  <a:lnTo>
                    <a:pt x="680" y="838"/>
                  </a:lnTo>
                  <a:lnTo>
                    <a:pt x="680" y="838"/>
                  </a:lnTo>
                  <a:lnTo>
                    <a:pt x="681" y="839"/>
                  </a:lnTo>
                  <a:lnTo>
                    <a:pt x="681" y="839"/>
                  </a:lnTo>
                  <a:lnTo>
                    <a:pt x="682" y="840"/>
                  </a:lnTo>
                  <a:lnTo>
                    <a:pt x="682" y="841"/>
                  </a:lnTo>
                  <a:lnTo>
                    <a:pt x="683" y="841"/>
                  </a:lnTo>
                  <a:lnTo>
                    <a:pt x="683" y="842"/>
                  </a:lnTo>
                  <a:lnTo>
                    <a:pt x="684" y="842"/>
                  </a:lnTo>
                  <a:lnTo>
                    <a:pt x="684" y="843"/>
                  </a:lnTo>
                  <a:lnTo>
                    <a:pt x="684" y="844"/>
                  </a:lnTo>
                  <a:lnTo>
                    <a:pt x="685" y="845"/>
                  </a:lnTo>
                  <a:lnTo>
                    <a:pt x="685" y="845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687" y="847"/>
                  </a:lnTo>
                  <a:lnTo>
                    <a:pt x="687" y="848"/>
                  </a:lnTo>
                  <a:lnTo>
                    <a:pt x="688" y="848"/>
                  </a:lnTo>
                  <a:lnTo>
                    <a:pt x="688" y="849"/>
                  </a:lnTo>
                  <a:lnTo>
                    <a:pt x="689" y="849"/>
                  </a:lnTo>
                  <a:lnTo>
                    <a:pt x="689" y="850"/>
                  </a:lnTo>
                  <a:lnTo>
                    <a:pt x="689" y="851"/>
                  </a:lnTo>
                  <a:lnTo>
                    <a:pt x="690" y="851"/>
                  </a:lnTo>
                  <a:lnTo>
                    <a:pt x="690" y="852"/>
                  </a:lnTo>
                  <a:lnTo>
                    <a:pt x="691" y="852"/>
                  </a:lnTo>
                  <a:lnTo>
                    <a:pt x="691" y="853"/>
                  </a:lnTo>
                  <a:lnTo>
                    <a:pt x="692" y="854"/>
                  </a:lnTo>
                  <a:lnTo>
                    <a:pt x="692" y="854"/>
                  </a:lnTo>
                  <a:lnTo>
                    <a:pt x="692" y="855"/>
                  </a:lnTo>
                  <a:lnTo>
                    <a:pt x="693" y="855"/>
                  </a:lnTo>
                  <a:lnTo>
                    <a:pt x="693" y="856"/>
                  </a:lnTo>
                  <a:lnTo>
                    <a:pt x="694" y="857"/>
                  </a:lnTo>
                  <a:lnTo>
                    <a:pt x="694" y="857"/>
                  </a:lnTo>
                  <a:lnTo>
                    <a:pt x="695" y="858"/>
                  </a:lnTo>
                  <a:lnTo>
                    <a:pt x="695" y="858"/>
                  </a:lnTo>
                  <a:lnTo>
                    <a:pt x="695" y="859"/>
                  </a:lnTo>
                  <a:lnTo>
                    <a:pt x="696" y="860"/>
                  </a:lnTo>
                  <a:lnTo>
                    <a:pt x="696" y="860"/>
                  </a:lnTo>
                  <a:lnTo>
                    <a:pt x="697" y="861"/>
                  </a:lnTo>
                  <a:lnTo>
                    <a:pt x="697" y="861"/>
                  </a:lnTo>
                  <a:lnTo>
                    <a:pt x="698" y="862"/>
                  </a:lnTo>
                  <a:lnTo>
                    <a:pt x="698" y="863"/>
                  </a:lnTo>
                  <a:lnTo>
                    <a:pt x="699" y="863"/>
                  </a:lnTo>
                  <a:lnTo>
                    <a:pt x="699" y="864"/>
                  </a:lnTo>
                  <a:lnTo>
                    <a:pt x="699" y="864"/>
                  </a:lnTo>
                  <a:lnTo>
                    <a:pt x="700" y="865"/>
                  </a:lnTo>
                  <a:lnTo>
                    <a:pt x="700" y="865"/>
                  </a:lnTo>
                  <a:lnTo>
                    <a:pt x="701" y="866"/>
                  </a:lnTo>
                  <a:lnTo>
                    <a:pt x="701" y="867"/>
                  </a:lnTo>
                  <a:lnTo>
                    <a:pt x="702" y="867"/>
                  </a:lnTo>
                  <a:lnTo>
                    <a:pt x="702" y="868"/>
                  </a:lnTo>
                  <a:lnTo>
                    <a:pt x="703" y="869"/>
                  </a:lnTo>
                  <a:lnTo>
                    <a:pt x="703" y="869"/>
                  </a:lnTo>
                  <a:lnTo>
                    <a:pt x="703" y="870"/>
                  </a:lnTo>
                  <a:lnTo>
                    <a:pt x="704" y="870"/>
                  </a:lnTo>
                  <a:lnTo>
                    <a:pt x="704" y="871"/>
                  </a:lnTo>
                  <a:lnTo>
                    <a:pt x="705" y="871"/>
                  </a:lnTo>
                  <a:lnTo>
                    <a:pt x="705" y="872"/>
                  </a:lnTo>
                  <a:lnTo>
                    <a:pt x="706" y="873"/>
                  </a:lnTo>
                  <a:lnTo>
                    <a:pt x="706" y="873"/>
                  </a:lnTo>
                  <a:lnTo>
                    <a:pt x="706" y="874"/>
                  </a:lnTo>
                  <a:lnTo>
                    <a:pt x="707" y="874"/>
                  </a:lnTo>
                  <a:lnTo>
                    <a:pt x="708" y="875"/>
                  </a:lnTo>
                  <a:lnTo>
                    <a:pt x="708" y="876"/>
                  </a:lnTo>
                  <a:lnTo>
                    <a:pt x="708" y="876"/>
                  </a:lnTo>
                  <a:lnTo>
                    <a:pt x="709" y="877"/>
                  </a:lnTo>
                  <a:lnTo>
                    <a:pt x="709" y="877"/>
                  </a:lnTo>
                  <a:lnTo>
                    <a:pt x="710" y="878"/>
                  </a:lnTo>
                  <a:lnTo>
                    <a:pt x="710" y="878"/>
                  </a:lnTo>
                  <a:lnTo>
                    <a:pt x="711" y="879"/>
                  </a:lnTo>
                  <a:lnTo>
                    <a:pt x="711" y="880"/>
                  </a:lnTo>
                  <a:lnTo>
                    <a:pt x="712" y="880"/>
                  </a:lnTo>
                  <a:lnTo>
                    <a:pt x="712" y="881"/>
                  </a:lnTo>
                  <a:lnTo>
                    <a:pt x="712" y="881"/>
                  </a:lnTo>
                  <a:lnTo>
                    <a:pt x="713" y="882"/>
                  </a:lnTo>
                  <a:lnTo>
                    <a:pt x="713" y="882"/>
                  </a:lnTo>
                  <a:lnTo>
                    <a:pt x="714" y="883"/>
                  </a:lnTo>
                  <a:lnTo>
                    <a:pt x="714" y="883"/>
                  </a:lnTo>
                  <a:lnTo>
                    <a:pt x="714" y="884"/>
                  </a:lnTo>
                  <a:lnTo>
                    <a:pt x="715" y="885"/>
                  </a:lnTo>
                  <a:lnTo>
                    <a:pt x="715" y="885"/>
                  </a:lnTo>
                  <a:lnTo>
                    <a:pt x="716" y="886"/>
                  </a:lnTo>
                  <a:lnTo>
                    <a:pt x="716" y="886"/>
                  </a:lnTo>
                  <a:lnTo>
                    <a:pt x="717" y="887"/>
                  </a:lnTo>
                  <a:lnTo>
                    <a:pt x="717" y="887"/>
                  </a:lnTo>
                  <a:lnTo>
                    <a:pt x="717" y="888"/>
                  </a:lnTo>
                  <a:lnTo>
                    <a:pt x="718" y="888"/>
                  </a:lnTo>
                  <a:lnTo>
                    <a:pt x="718" y="889"/>
                  </a:lnTo>
                  <a:lnTo>
                    <a:pt x="719" y="890"/>
                  </a:lnTo>
                  <a:lnTo>
                    <a:pt x="719" y="891"/>
                  </a:lnTo>
                  <a:lnTo>
                    <a:pt x="720" y="891"/>
                  </a:lnTo>
                  <a:lnTo>
                    <a:pt x="720" y="892"/>
                  </a:lnTo>
                  <a:lnTo>
                    <a:pt x="721" y="892"/>
                  </a:lnTo>
                  <a:lnTo>
                    <a:pt x="721" y="893"/>
                  </a:lnTo>
                  <a:lnTo>
                    <a:pt x="722" y="893"/>
                  </a:lnTo>
                  <a:lnTo>
                    <a:pt x="722" y="894"/>
                  </a:lnTo>
                  <a:lnTo>
                    <a:pt x="722" y="894"/>
                  </a:lnTo>
                  <a:lnTo>
                    <a:pt x="723" y="895"/>
                  </a:lnTo>
                  <a:lnTo>
                    <a:pt x="723" y="895"/>
                  </a:lnTo>
                  <a:lnTo>
                    <a:pt x="724" y="896"/>
                  </a:lnTo>
                  <a:lnTo>
                    <a:pt x="724" y="897"/>
                  </a:lnTo>
                  <a:lnTo>
                    <a:pt x="725" y="897"/>
                  </a:lnTo>
                  <a:lnTo>
                    <a:pt x="725" y="898"/>
                  </a:lnTo>
                  <a:lnTo>
                    <a:pt x="725" y="898"/>
                  </a:lnTo>
                  <a:lnTo>
                    <a:pt x="726" y="899"/>
                  </a:lnTo>
                  <a:lnTo>
                    <a:pt x="726" y="899"/>
                  </a:lnTo>
                  <a:lnTo>
                    <a:pt x="727" y="900"/>
                  </a:lnTo>
                  <a:lnTo>
                    <a:pt x="727" y="900"/>
                  </a:lnTo>
                  <a:lnTo>
                    <a:pt x="728" y="901"/>
                  </a:lnTo>
                  <a:lnTo>
                    <a:pt x="728" y="901"/>
                  </a:lnTo>
                  <a:lnTo>
                    <a:pt x="728" y="902"/>
                  </a:lnTo>
                  <a:lnTo>
                    <a:pt x="729" y="903"/>
                  </a:lnTo>
                  <a:lnTo>
                    <a:pt x="730" y="903"/>
                  </a:lnTo>
                  <a:lnTo>
                    <a:pt x="730" y="904"/>
                  </a:lnTo>
                  <a:lnTo>
                    <a:pt x="731" y="904"/>
                  </a:lnTo>
                  <a:lnTo>
                    <a:pt x="731" y="905"/>
                  </a:lnTo>
                  <a:lnTo>
                    <a:pt x="731" y="905"/>
                  </a:lnTo>
                  <a:lnTo>
                    <a:pt x="732" y="906"/>
                  </a:lnTo>
                  <a:lnTo>
                    <a:pt x="732" y="906"/>
                  </a:lnTo>
                  <a:lnTo>
                    <a:pt x="733" y="907"/>
                  </a:lnTo>
                  <a:lnTo>
                    <a:pt x="733" y="907"/>
                  </a:lnTo>
                  <a:lnTo>
                    <a:pt x="734" y="908"/>
                  </a:lnTo>
                  <a:lnTo>
                    <a:pt x="734" y="908"/>
                  </a:lnTo>
                  <a:lnTo>
                    <a:pt x="734" y="909"/>
                  </a:lnTo>
                  <a:lnTo>
                    <a:pt x="735" y="909"/>
                  </a:lnTo>
                  <a:lnTo>
                    <a:pt x="735" y="910"/>
                  </a:lnTo>
                  <a:lnTo>
                    <a:pt x="736" y="911"/>
                  </a:lnTo>
                  <a:lnTo>
                    <a:pt x="736" y="911"/>
                  </a:lnTo>
                  <a:lnTo>
                    <a:pt x="736" y="912"/>
                  </a:lnTo>
                  <a:lnTo>
                    <a:pt x="737" y="912"/>
                  </a:lnTo>
                  <a:lnTo>
                    <a:pt x="737" y="913"/>
                  </a:lnTo>
                  <a:lnTo>
                    <a:pt x="738" y="913"/>
                  </a:lnTo>
                  <a:lnTo>
                    <a:pt x="738" y="914"/>
                  </a:lnTo>
                  <a:lnTo>
                    <a:pt x="739" y="915"/>
                  </a:lnTo>
                  <a:lnTo>
                    <a:pt x="739" y="915"/>
                  </a:lnTo>
                  <a:lnTo>
                    <a:pt x="740" y="916"/>
                  </a:lnTo>
                  <a:lnTo>
                    <a:pt x="740" y="916"/>
                  </a:lnTo>
                  <a:lnTo>
                    <a:pt x="741" y="917"/>
                  </a:lnTo>
                  <a:lnTo>
                    <a:pt x="741" y="917"/>
                  </a:lnTo>
                  <a:lnTo>
                    <a:pt x="741" y="918"/>
                  </a:lnTo>
                  <a:lnTo>
                    <a:pt x="742" y="918"/>
                  </a:lnTo>
                  <a:lnTo>
                    <a:pt x="742" y="919"/>
                  </a:lnTo>
                  <a:lnTo>
                    <a:pt x="743" y="919"/>
                  </a:lnTo>
                  <a:lnTo>
                    <a:pt x="743" y="920"/>
                  </a:lnTo>
                  <a:lnTo>
                    <a:pt x="744" y="920"/>
                  </a:lnTo>
                  <a:lnTo>
                    <a:pt x="744" y="921"/>
                  </a:lnTo>
                  <a:lnTo>
                    <a:pt x="745" y="921"/>
                  </a:lnTo>
                  <a:lnTo>
                    <a:pt x="745" y="922"/>
                  </a:lnTo>
                  <a:lnTo>
                    <a:pt x="745" y="922"/>
                  </a:lnTo>
                  <a:lnTo>
                    <a:pt x="746" y="923"/>
                  </a:lnTo>
                  <a:lnTo>
                    <a:pt x="746" y="924"/>
                  </a:lnTo>
                  <a:lnTo>
                    <a:pt x="747" y="924"/>
                  </a:lnTo>
                  <a:lnTo>
                    <a:pt x="747" y="925"/>
                  </a:lnTo>
                  <a:lnTo>
                    <a:pt x="748" y="925"/>
                  </a:lnTo>
                  <a:lnTo>
                    <a:pt x="748" y="926"/>
                  </a:lnTo>
                  <a:lnTo>
                    <a:pt x="748" y="926"/>
                  </a:lnTo>
                  <a:lnTo>
                    <a:pt x="749" y="927"/>
                  </a:lnTo>
                  <a:lnTo>
                    <a:pt x="749" y="927"/>
                  </a:lnTo>
                  <a:lnTo>
                    <a:pt x="750" y="928"/>
                  </a:lnTo>
                  <a:lnTo>
                    <a:pt x="750" y="928"/>
                  </a:lnTo>
                  <a:lnTo>
                    <a:pt x="751" y="929"/>
                  </a:lnTo>
                  <a:lnTo>
                    <a:pt x="751" y="929"/>
                  </a:lnTo>
                  <a:lnTo>
                    <a:pt x="752" y="930"/>
                  </a:lnTo>
                  <a:lnTo>
                    <a:pt x="752" y="930"/>
                  </a:lnTo>
                  <a:lnTo>
                    <a:pt x="753" y="931"/>
                  </a:lnTo>
                  <a:lnTo>
                    <a:pt x="753" y="931"/>
                  </a:lnTo>
                  <a:lnTo>
                    <a:pt x="753" y="932"/>
                  </a:lnTo>
                  <a:lnTo>
                    <a:pt x="754" y="932"/>
                  </a:lnTo>
                  <a:lnTo>
                    <a:pt x="754" y="933"/>
                  </a:lnTo>
                  <a:lnTo>
                    <a:pt x="755" y="933"/>
                  </a:lnTo>
                  <a:lnTo>
                    <a:pt x="755" y="934"/>
                  </a:lnTo>
                  <a:lnTo>
                    <a:pt x="756" y="934"/>
                  </a:lnTo>
                  <a:lnTo>
                    <a:pt x="756" y="935"/>
                  </a:lnTo>
                  <a:lnTo>
                    <a:pt x="756" y="935"/>
                  </a:lnTo>
                  <a:lnTo>
                    <a:pt x="757" y="936"/>
                  </a:lnTo>
                  <a:lnTo>
                    <a:pt x="757" y="937"/>
                  </a:lnTo>
                  <a:lnTo>
                    <a:pt x="758" y="937"/>
                  </a:lnTo>
                  <a:lnTo>
                    <a:pt x="758" y="938"/>
                  </a:lnTo>
                  <a:lnTo>
                    <a:pt x="759" y="938"/>
                  </a:lnTo>
                  <a:lnTo>
                    <a:pt x="759" y="939"/>
                  </a:lnTo>
                  <a:lnTo>
                    <a:pt x="759" y="939"/>
                  </a:lnTo>
                  <a:lnTo>
                    <a:pt x="760" y="940"/>
                  </a:lnTo>
                  <a:lnTo>
                    <a:pt x="760" y="940"/>
                  </a:lnTo>
                  <a:lnTo>
                    <a:pt x="761" y="941"/>
                  </a:lnTo>
                  <a:lnTo>
                    <a:pt x="761" y="941"/>
                  </a:lnTo>
                  <a:lnTo>
                    <a:pt x="762" y="942"/>
                  </a:lnTo>
                  <a:lnTo>
                    <a:pt x="762" y="942"/>
                  </a:lnTo>
                  <a:lnTo>
                    <a:pt x="763" y="943"/>
                  </a:lnTo>
                  <a:lnTo>
                    <a:pt x="763" y="943"/>
                  </a:lnTo>
                  <a:lnTo>
                    <a:pt x="764" y="944"/>
                  </a:lnTo>
                  <a:lnTo>
                    <a:pt x="764" y="944"/>
                  </a:lnTo>
                  <a:lnTo>
                    <a:pt x="764" y="945"/>
                  </a:lnTo>
                  <a:lnTo>
                    <a:pt x="765" y="945"/>
                  </a:lnTo>
                  <a:lnTo>
                    <a:pt x="765" y="946"/>
                  </a:lnTo>
                  <a:lnTo>
                    <a:pt x="766" y="946"/>
                  </a:lnTo>
                  <a:lnTo>
                    <a:pt x="766" y="947"/>
                  </a:lnTo>
                  <a:lnTo>
                    <a:pt x="767" y="947"/>
                  </a:lnTo>
                  <a:lnTo>
                    <a:pt x="767" y="947"/>
                  </a:lnTo>
                  <a:lnTo>
                    <a:pt x="767" y="948"/>
                  </a:lnTo>
                  <a:lnTo>
                    <a:pt x="768" y="949"/>
                  </a:lnTo>
                  <a:lnTo>
                    <a:pt x="768" y="949"/>
                  </a:lnTo>
                  <a:lnTo>
                    <a:pt x="769" y="950"/>
                  </a:lnTo>
                  <a:lnTo>
                    <a:pt x="769" y="950"/>
                  </a:lnTo>
                  <a:lnTo>
                    <a:pt x="770" y="950"/>
                  </a:lnTo>
                  <a:lnTo>
                    <a:pt x="770" y="951"/>
                  </a:lnTo>
                  <a:lnTo>
                    <a:pt x="770" y="951"/>
                  </a:lnTo>
                  <a:lnTo>
                    <a:pt x="771" y="952"/>
                  </a:lnTo>
                  <a:lnTo>
                    <a:pt x="772" y="953"/>
                  </a:lnTo>
                  <a:lnTo>
                    <a:pt x="772" y="953"/>
                  </a:lnTo>
                  <a:lnTo>
                    <a:pt x="773" y="953"/>
                  </a:lnTo>
                  <a:lnTo>
                    <a:pt x="773" y="954"/>
                  </a:lnTo>
                  <a:lnTo>
                    <a:pt x="773" y="954"/>
                  </a:lnTo>
                  <a:lnTo>
                    <a:pt x="774" y="955"/>
                  </a:lnTo>
                  <a:lnTo>
                    <a:pt x="774" y="955"/>
                  </a:lnTo>
                  <a:lnTo>
                    <a:pt x="775" y="956"/>
                  </a:lnTo>
                  <a:lnTo>
                    <a:pt x="775" y="957"/>
                  </a:lnTo>
                  <a:lnTo>
                    <a:pt x="776" y="957"/>
                  </a:lnTo>
                  <a:lnTo>
                    <a:pt x="776" y="958"/>
                  </a:lnTo>
                  <a:lnTo>
                    <a:pt x="776" y="958"/>
                  </a:lnTo>
                  <a:lnTo>
                    <a:pt x="777" y="959"/>
                  </a:lnTo>
                  <a:lnTo>
                    <a:pt x="777" y="959"/>
                  </a:lnTo>
                  <a:lnTo>
                    <a:pt x="778" y="960"/>
                  </a:lnTo>
                  <a:lnTo>
                    <a:pt x="778" y="960"/>
                  </a:lnTo>
                  <a:lnTo>
                    <a:pt x="778" y="960"/>
                  </a:lnTo>
                  <a:lnTo>
                    <a:pt x="779" y="961"/>
                  </a:lnTo>
                  <a:lnTo>
                    <a:pt x="779" y="962"/>
                  </a:lnTo>
                  <a:lnTo>
                    <a:pt x="780" y="962"/>
                  </a:lnTo>
                  <a:lnTo>
                    <a:pt x="780" y="962"/>
                  </a:lnTo>
                  <a:lnTo>
                    <a:pt x="781" y="963"/>
                  </a:lnTo>
                  <a:lnTo>
                    <a:pt x="781" y="963"/>
                  </a:lnTo>
                  <a:lnTo>
                    <a:pt x="782" y="964"/>
                  </a:lnTo>
                  <a:lnTo>
                    <a:pt x="782" y="964"/>
                  </a:lnTo>
                  <a:lnTo>
                    <a:pt x="783" y="965"/>
                  </a:lnTo>
                  <a:lnTo>
                    <a:pt x="783" y="965"/>
                  </a:lnTo>
                  <a:lnTo>
                    <a:pt x="783" y="966"/>
                  </a:lnTo>
                  <a:lnTo>
                    <a:pt x="784" y="966"/>
                  </a:lnTo>
                  <a:lnTo>
                    <a:pt x="784" y="967"/>
                  </a:lnTo>
                  <a:lnTo>
                    <a:pt x="785" y="967"/>
                  </a:lnTo>
                  <a:lnTo>
                    <a:pt x="785" y="968"/>
                  </a:lnTo>
                  <a:lnTo>
                    <a:pt x="786" y="968"/>
                  </a:lnTo>
                  <a:lnTo>
                    <a:pt x="786" y="969"/>
                  </a:lnTo>
                  <a:lnTo>
                    <a:pt x="787" y="969"/>
                  </a:lnTo>
                  <a:lnTo>
                    <a:pt x="787" y="970"/>
                  </a:lnTo>
                  <a:lnTo>
                    <a:pt x="787" y="970"/>
                  </a:lnTo>
                  <a:lnTo>
                    <a:pt x="788" y="971"/>
                  </a:lnTo>
                  <a:lnTo>
                    <a:pt x="788" y="971"/>
                  </a:lnTo>
                  <a:lnTo>
                    <a:pt x="789" y="971"/>
                  </a:lnTo>
                  <a:lnTo>
                    <a:pt x="789" y="972"/>
                  </a:lnTo>
                  <a:lnTo>
                    <a:pt x="789" y="972"/>
                  </a:lnTo>
                  <a:lnTo>
                    <a:pt x="790" y="973"/>
                  </a:lnTo>
                  <a:lnTo>
                    <a:pt x="790" y="973"/>
                  </a:lnTo>
                  <a:lnTo>
                    <a:pt x="791" y="974"/>
                  </a:lnTo>
                  <a:lnTo>
                    <a:pt x="791" y="974"/>
                  </a:lnTo>
                  <a:lnTo>
                    <a:pt x="792" y="975"/>
                  </a:lnTo>
                  <a:lnTo>
                    <a:pt x="792" y="975"/>
                  </a:lnTo>
                  <a:lnTo>
                    <a:pt x="793" y="976"/>
                  </a:lnTo>
                  <a:lnTo>
                    <a:pt x="793" y="976"/>
                  </a:lnTo>
                  <a:lnTo>
                    <a:pt x="794" y="977"/>
                  </a:lnTo>
                  <a:lnTo>
                    <a:pt x="794" y="977"/>
                  </a:lnTo>
                  <a:lnTo>
                    <a:pt x="795" y="978"/>
                  </a:lnTo>
                  <a:lnTo>
                    <a:pt x="795" y="978"/>
                  </a:lnTo>
                  <a:lnTo>
                    <a:pt x="795" y="978"/>
                  </a:lnTo>
                  <a:lnTo>
                    <a:pt x="796" y="979"/>
                  </a:lnTo>
                  <a:lnTo>
                    <a:pt x="796" y="980"/>
                  </a:lnTo>
                  <a:lnTo>
                    <a:pt x="797" y="980"/>
                  </a:lnTo>
                  <a:lnTo>
                    <a:pt x="797" y="981"/>
                  </a:lnTo>
                  <a:lnTo>
                    <a:pt x="798" y="981"/>
                  </a:lnTo>
                  <a:lnTo>
                    <a:pt x="798" y="981"/>
                  </a:lnTo>
                  <a:lnTo>
                    <a:pt x="798" y="982"/>
                  </a:lnTo>
                  <a:lnTo>
                    <a:pt x="799" y="982"/>
                  </a:lnTo>
                  <a:lnTo>
                    <a:pt x="799" y="983"/>
                  </a:lnTo>
                  <a:lnTo>
                    <a:pt x="800" y="983"/>
                  </a:lnTo>
                  <a:lnTo>
                    <a:pt x="800" y="984"/>
                  </a:lnTo>
                  <a:lnTo>
                    <a:pt x="801" y="984"/>
                  </a:lnTo>
                  <a:lnTo>
                    <a:pt x="801" y="985"/>
                  </a:lnTo>
                  <a:lnTo>
                    <a:pt x="801" y="985"/>
                  </a:lnTo>
                  <a:lnTo>
                    <a:pt x="802" y="986"/>
                  </a:lnTo>
                  <a:lnTo>
                    <a:pt x="802" y="986"/>
                  </a:lnTo>
                  <a:lnTo>
                    <a:pt x="803" y="987"/>
                  </a:lnTo>
                  <a:lnTo>
                    <a:pt x="803" y="987"/>
                  </a:lnTo>
                  <a:lnTo>
                    <a:pt x="804" y="987"/>
                  </a:lnTo>
                  <a:lnTo>
                    <a:pt x="804" y="988"/>
                  </a:lnTo>
                  <a:lnTo>
                    <a:pt x="805" y="988"/>
                  </a:lnTo>
                  <a:lnTo>
                    <a:pt x="805" y="989"/>
                  </a:lnTo>
                  <a:lnTo>
                    <a:pt x="806" y="989"/>
                  </a:lnTo>
                  <a:lnTo>
                    <a:pt x="806" y="990"/>
                  </a:lnTo>
                  <a:lnTo>
                    <a:pt x="806" y="990"/>
                  </a:lnTo>
                  <a:lnTo>
                    <a:pt x="807" y="991"/>
                  </a:lnTo>
                  <a:lnTo>
                    <a:pt x="807" y="991"/>
                  </a:lnTo>
                  <a:lnTo>
                    <a:pt x="808" y="992"/>
                  </a:lnTo>
                  <a:lnTo>
                    <a:pt x="808" y="992"/>
                  </a:lnTo>
                  <a:lnTo>
                    <a:pt x="809" y="992"/>
                  </a:lnTo>
                  <a:lnTo>
                    <a:pt x="809" y="993"/>
                  </a:lnTo>
                  <a:lnTo>
                    <a:pt x="809" y="993"/>
                  </a:lnTo>
                  <a:lnTo>
                    <a:pt x="810" y="994"/>
                  </a:lnTo>
                  <a:lnTo>
                    <a:pt x="810" y="994"/>
                  </a:lnTo>
                  <a:lnTo>
                    <a:pt x="811" y="995"/>
                  </a:lnTo>
                  <a:lnTo>
                    <a:pt x="811" y="995"/>
                  </a:lnTo>
                  <a:lnTo>
                    <a:pt x="812" y="996"/>
                  </a:lnTo>
                  <a:lnTo>
                    <a:pt x="812" y="996"/>
                  </a:lnTo>
                  <a:lnTo>
                    <a:pt x="812" y="996"/>
                  </a:lnTo>
                  <a:lnTo>
                    <a:pt x="813" y="997"/>
                  </a:lnTo>
                  <a:lnTo>
                    <a:pt x="814" y="997"/>
                  </a:lnTo>
                  <a:lnTo>
                    <a:pt x="814" y="998"/>
                  </a:lnTo>
                  <a:lnTo>
                    <a:pt x="815" y="998"/>
                  </a:lnTo>
                  <a:lnTo>
                    <a:pt x="815" y="999"/>
                  </a:lnTo>
                  <a:lnTo>
                    <a:pt x="815" y="999"/>
                  </a:lnTo>
                  <a:lnTo>
                    <a:pt x="816" y="1000"/>
                  </a:lnTo>
                  <a:lnTo>
                    <a:pt x="816" y="1000"/>
                  </a:lnTo>
                  <a:lnTo>
                    <a:pt x="817" y="1000"/>
                  </a:lnTo>
                  <a:lnTo>
                    <a:pt x="817" y="1001"/>
                  </a:lnTo>
                  <a:lnTo>
                    <a:pt x="817" y="1002"/>
                  </a:lnTo>
                  <a:lnTo>
                    <a:pt x="818" y="1002"/>
                  </a:lnTo>
                  <a:lnTo>
                    <a:pt x="818" y="1002"/>
                  </a:lnTo>
                  <a:lnTo>
                    <a:pt x="819" y="1003"/>
                  </a:lnTo>
                  <a:lnTo>
                    <a:pt x="819" y="1003"/>
                  </a:lnTo>
                  <a:lnTo>
                    <a:pt x="820" y="1004"/>
                  </a:lnTo>
                  <a:lnTo>
                    <a:pt x="820" y="1004"/>
                  </a:lnTo>
                  <a:lnTo>
                    <a:pt x="820" y="1005"/>
                  </a:lnTo>
                  <a:lnTo>
                    <a:pt x="821" y="1005"/>
                  </a:lnTo>
                  <a:lnTo>
                    <a:pt x="821" y="1006"/>
                  </a:lnTo>
                  <a:lnTo>
                    <a:pt x="822" y="1006"/>
                  </a:lnTo>
                  <a:lnTo>
                    <a:pt x="822" y="1006"/>
                  </a:lnTo>
                  <a:lnTo>
                    <a:pt x="823" y="1007"/>
                  </a:lnTo>
                  <a:lnTo>
                    <a:pt x="823" y="1007"/>
                  </a:lnTo>
                  <a:lnTo>
                    <a:pt x="824" y="1008"/>
                  </a:lnTo>
                  <a:lnTo>
                    <a:pt x="824" y="1008"/>
                  </a:lnTo>
                  <a:lnTo>
                    <a:pt x="825" y="1009"/>
                  </a:lnTo>
                  <a:lnTo>
                    <a:pt x="825" y="1009"/>
                  </a:lnTo>
                  <a:lnTo>
                    <a:pt x="825" y="1010"/>
                  </a:lnTo>
                  <a:lnTo>
                    <a:pt x="826" y="1010"/>
                  </a:lnTo>
                  <a:lnTo>
                    <a:pt x="826" y="1010"/>
                  </a:lnTo>
                  <a:lnTo>
                    <a:pt x="827" y="1011"/>
                  </a:lnTo>
                  <a:lnTo>
                    <a:pt x="827" y="1011"/>
                  </a:lnTo>
                  <a:lnTo>
                    <a:pt x="828" y="1012"/>
                  </a:lnTo>
                  <a:lnTo>
                    <a:pt x="828" y="1012"/>
                  </a:lnTo>
                  <a:lnTo>
                    <a:pt x="828" y="1013"/>
                  </a:lnTo>
                  <a:lnTo>
                    <a:pt x="829" y="1013"/>
                  </a:lnTo>
                  <a:lnTo>
                    <a:pt x="829" y="1013"/>
                  </a:lnTo>
                  <a:lnTo>
                    <a:pt x="830" y="1014"/>
                  </a:lnTo>
                  <a:lnTo>
                    <a:pt x="830" y="1014"/>
                  </a:lnTo>
                  <a:lnTo>
                    <a:pt x="831" y="1015"/>
                  </a:lnTo>
                  <a:lnTo>
                    <a:pt x="831" y="1015"/>
                  </a:lnTo>
                  <a:lnTo>
                    <a:pt x="831" y="1016"/>
                  </a:lnTo>
                  <a:lnTo>
                    <a:pt x="832" y="1016"/>
                  </a:lnTo>
                  <a:lnTo>
                    <a:pt x="832" y="1016"/>
                  </a:lnTo>
                  <a:lnTo>
                    <a:pt x="833" y="1017"/>
                  </a:lnTo>
                  <a:lnTo>
                    <a:pt x="833" y="1017"/>
                  </a:lnTo>
                  <a:lnTo>
                    <a:pt x="834" y="1018"/>
                  </a:lnTo>
                  <a:lnTo>
                    <a:pt x="834" y="1018"/>
                  </a:lnTo>
                  <a:lnTo>
                    <a:pt x="834" y="1019"/>
                  </a:lnTo>
                  <a:lnTo>
                    <a:pt x="835" y="1019"/>
                  </a:lnTo>
                  <a:lnTo>
                    <a:pt x="836" y="1020"/>
                  </a:lnTo>
                  <a:lnTo>
                    <a:pt x="836" y="1020"/>
                  </a:lnTo>
                  <a:lnTo>
                    <a:pt x="837" y="1020"/>
                  </a:lnTo>
                  <a:lnTo>
                    <a:pt x="837" y="1021"/>
                  </a:lnTo>
                  <a:lnTo>
                    <a:pt x="837" y="1021"/>
                  </a:lnTo>
                  <a:lnTo>
                    <a:pt x="838" y="1022"/>
                  </a:lnTo>
                  <a:lnTo>
                    <a:pt x="838" y="1022"/>
                  </a:lnTo>
                  <a:lnTo>
                    <a:pt x="839" y="1022"/>
                  </a:lnTo>
                  <a:lnTo>
                    <a:pt x="839" y="1023"/>
                  </a:lnTo>
                  <a:lnTo>
                    <a:pt x="840" y="1024"/>
                  </a:lnTo>
                  <a:lnTo>
                    <a:pt x="840" y="1024"/>
                  </a:lnTo>
                  <a:lnTo>
                    <a:pt x="840" y="1024"/>
                  </a:lnTo>
                  <a:lnTo>
                    <a:pt x="841" y="1025"/>
                  </a:lnTo>
                  <a:lnTo>
                    <a:pt x="841" y="1025"/>
                  </a:lnTo>
                  <a:lnTo>
                    <a:pt x="842" y="1026"/>
                  </a:lnTo>
                  <a:lnTo>
                    <a:pt x="842" y="1026"/>
                  </a:lnTo>
                  <a:lnTo>
                    <a:pt x="843" y="1026"/>
                  </a:lnTo>
                  <a:lnTo>
                    <a:pt x="843" y="1027"/>
                  </a:lnTo>
                  <a:lnTo>
                    <a:pt x="844" y="1027"/>
                  </a:lnTo>
                  <a:lnTo>
                    <a:pt x="844" y="1028"/>
                  </a:lnTo>
                  <a:lnTo>
                    <a:pt x="844" y="1028"/>
                  </a:lnTo>
                  <a:lnTo>
                    <a:pt x="845" y="1029"/>
                  </a:lnTo>
                  <a:lnTo>
                    <a:pt x="845" y="1029"/>
                  </a:lnTo>
                  <a:lnTo>
                    <a:pt x="846" y="1029"/>
                  </a:lnTo>
                  <a:lnTo>
                    <a:pt x="846" y="1030"/>
                  </a:lnTo>
                  <a:lnTo>
                    <a:pt x="847" y="1030"/>
                  </a:lnTo>
                  <a:lnTo>
                    <a:pt x="847" y="1031"/>
                  </a:lnTo>
                  <a:lnTo>
                    <a:pt x="848" y="1031"/>
                  </a:lnTo>
                  <a:lnTo>
                    <a:pt x="848" y="1031"/>
                  </a:lnTo>
                  <a:lnTo>
                    <a:pt x="848" y="1032"/>
                  </a:lnTo>
                  <a:lnTo>
                    <a:pt x="849" y="1032"/>
                  </a:lnTo>
                  <a:lnTo>
                    <a:pt x="849" y="1033"/>
                  </a:lnTo>
                  <a:lnTo>
                    <a:pt x="850" y="1033"/>
                  </a:lnTo>
                  <a:lnTo>
                    <a:pt x="850" y="1034"/>
                  </a:lnTo>
                  <a:lnTo>
                    <a:pt x="851" y="1034"/>
                  </a:lnTo>
                  <a:lnTo>
                    <a:pt x="851" y="1034"/>
                  </a:lnTo>
                  <a:lnTo>
                    <a:pt x="851" y="1035"/>
                  </a:lnTo>
                  <a:lnTo>
                    <a:pt x="852" y="1035"/>
                  </a:lnTo>
                  <a:lnTo>
                    <a:pt x="852" y="1036"/>
                  </a:lnTo>
                  <a:lnTo>
                    <a:pt x="853" y="1036"/>
                  </a:lnTo>
                  <a:lnTo>
                    <a:pt x="853" y="1037"/>
                  </a:lnTo>
                  <a:lnTo>
                    <a:pt x="853" y="1037"/>
                  </a:lnTo>
                  <a:lnTo>
                    <a:pt x="854" y="1037"/>
                  </a:lnTo>
                  <a:lnTo>
                    <a:pt x="854" y="1038"/>
                  </a:lnTo>
                  <a:lnTo>
                    <a:pt x="855" y="1038"/>
                  </a:lnTo>
                  <a:lnTo>
                    <a:pt x="855" y="1039"/>
                  </a:lnTo>
                  <a:lnTo>
                    <a:pt x="856" y="1039"/>
                  </a:lnTo>
                  <a:lnTo>
                    <a:pt x="856" y="1039"/>
                  </a:lnTo>
                  <a:lnTo>
                    <a:pt x="857" y="1040"/>
                  </a:lnTo>
                  <a:lnTo>
                    <a:pt x="857" y="1040"/>
                  </a:lnTo>
                  <a:lnTo>
                    <a:pt x="858" y="1041"/>
                  </a:lnTo>
                  <a:lnTo>
                    <a:pt x="858" y="1041"/>
                  </a:lnTo>
                  <a:lnTo>
                    <a:pt x="859" y="1041"/>
                  </a:lnTo>
                  <a:lnTo>
                    <a:pt x="859" y="1042"/>
                  </a:lnTo>
                  <a:lnTo>
                    <a:pt x="859" y="1042"/>
                  </a:lnTo>
                  <a:lnTo>
                    <a:pt x="860" y="1043"/>
                  </a:lnTo>
                  <a:lnTo>
                    <a:pt x="860" y="1043"/>
                  </a:lnTo>
                  <a:lnTo>
                    <a:pt x="861" y="1043"/>
                  </a:lnTo>
                  <a:lnTo>
                    <a:pt x="861" y="1044"/>
                  </a:lnTo>
                  <a:lnTo>
                    <a:pt x="862" y="1044"/>
                  </a:lnTo>
                  <a:lnTo>
                    <a:pt x="862" y="1045"/>
                  </a:lnTo>
                  <a:lnTo>
                    <a:pt x="862" y="1045"/>
                  </a:lnTo>
                  <a:lnTo>
                    <a:pt x="863" y="1046"/>
                  </a:lnTo>
                  <a:lnTo>
                    <a:pt x="863" y="1046"/>
                  </a:lnTo>
                  <a:lnTo>
                    <a:pt x="864" y="1047"/>
                  </a:lnTo>
                  <a:lnTo>
                    <a:pt x="864" y="1047"/>
                  </a:lnTo>
                  <a:lnTo>
                    <a:pt x="865" y="1047"/>
                  </a:lnTo>
                  <a:lnTo>
                    <a:pt x="865" y="1048"/>
                  </a:lnTo>
                  <a:lnTo>
                    <a:pt x="866" y="1048"/>
                  </a:lnTo>
                  <a:lnTo>
                    <a:pt x="866" y="1049"/>
                  </a:lnTo>
                  <a:lnTo>
                    <a:pt x="867" y="1049"/>
                  </a:lnTo>
                  <a:lnTo>
                    <a:pt x="867" y="1049"/>
                  </a:lnTo>
                  <a:lnTo>
                    <a:pt x="867" y="1050"/>
                  </a:lnTo>
                  <a:lnTo>
                    <a:pt x="868" y="1050"/>
                  </a:lnTo>
                  <a:lnTo>
                    <a:pt x="868" y="1051"/>
                  </a:lnTo>
                  <a:lnTo>
                    <a:pt x="869" y="1051"/>
                  </a:lnTo>
                  <a:lnTo>
                    <a:pt x="869" y="1051"/>
                  </a:lnTo>
                  <a:lnTo>
                    <a:pt x="870" y="1052"/>
                  </a:lnTo>
                  <a:lnTo>
                    <a:pt x="870" y="1052"/>
                  </a:lnTo>
                  <a:lnTo>
                    <a:pt x="870" y="1053"/>
                  </a:lnTo>
                  <a:lnTo>
                    <a:pt x="871" y="1053"/>
                  </a:lnTo>
                  <a:lnTo>
                    <a:pt x="871" y="1053"/>
                  </a:lnTo>
                  <a:lnTo>
                    <a:pt x="872" y="1054"/>
                  </a:lnTo>
                  <a:lnTo>
                    <a:pt x="872" y="1054"/>
                  </a:lnTo>
                  <a:lnTo>
                    <a:pt x="873" y="1055"/>
                  </a:lnTo>
                  <a:lnTo>
                    <a:pt x="873" y="1055"/>
                  </a:lnTo>
                  <a:lnTo>
                    <a:pt x="873" y="1055"/>
                  </a:lnTo>
                  <a:lnTo>
                    <a:pt x="874" y="1056"/>
                  </a:lnTo>
                  <a:lnTo>
                    <a:pt x="874" y="1056"/>
                  </a:lnTo>
                  <a:lnTo>
                    <a:pt x="875" y="1057"/>
                  </a:lnTo>
                  <a:lnTo>
                    <a:pt x="875" y="1057"/>
                  </a:lnTo>
                  <a:lnTo>
                    <a:pt x="876" y="1057"/>
                  </a:lnTo>
                  <a:lnTo>
                    <a:pt x="876" y="1058"/>
                  </a:lnTo>
                  <a:lnTo>
                    <a:pt x="876" y="1058"/>
                  </a:lnTo>
                  <a:lnTo>
                    <a:pt x="877" y="1059"/>
                  </a:lnTo>
                  <a:lnTo>
                    <a:pt x="878" y="1059"/>
                  </a:lnTo>
                  <a:lnTo>
                    <a:pt x="878" y="1059"/>
                  </a:lnTo>
                  <a:lnTo>
                    <a:pt x="879" y="1060"/>
                  </a:lnTo>
                  <a:lnTo>
                    <a:pt x="879" y="1060"/>
                  </a:lnTo>
                  <a:lnTo>
                    <a:pt x="879" y="1060"/>
                  </a:lnTo>
                  <a:lnTo>
                    <a:pt x="880" y="1061"/>
                  </a:lnTo>
                  <a:lnTo>
                    <a:pt x="880" y="1061"/>
                  </a:lnTo>
                  <a:lnTo>
                    <a:pt x="881" y="1062"/>
                  </a:lnTo>
                  <a:lnTo>
                    <a:pt x="881" y="1062"/>
                  </a:lnTo>
                  <a:lnTo>
                    <a:pt x="881" y="1063"/>
                  </a:lnTo>
                  <a:lnTo>
                    <a:pt x="882" y="1063"/>
                  </a:lnTo>
                  <a:lnTo>
                    <a:pt x="882" y="1063"/>
                  </a:lnTo>
                  <a:lnTo>
                    <a:pt x="883" y="1064"/>
                  </a:lnTo>
                  <a:lnTo>
                    <a:pt x="883" y="1064"/>
                  </a:lnTo>
                  <a:lnTo>
                    <a:pt x="884" y="1064"/>
                  </a:lnTo>
                  <a:lnTo>
                    <a:pt x="884" y="1065"/>
                  </a:lnTo>
                  <a:lnTo>
                    <a:pt x="885" y="1065"/>
                  </a:lnTo>
                  <a:lnTo>
                    <a:pt x="885" y="1066"/>
                  </a:lnTo>
                  <a:lnTo>
                    <a:pt x="886" y="1066"/>
                  </a:lnTo>
                  <a:lnTo>
                    <a:pt x="886" y="1066"/>
                  </a:lnTo>
                  <a:lnTo>
                    <a:pt x="886" y="1067"/>
                  </a:lnTo>
                  <a:lnTo>
                    <a:pt x="887" y="1067"/>
                  </a:lnTo>
                  <a:lnTo>
                    <a:pt x="887" y="1068"/>
                  </a:lnTo>
                  <a:lnTo>
                    <a:pt x="888" y="1068"/>
                  </a:lnTo>
                  <a:lnTo>
                    <a:pt x="888" y="1069"/>
                  </a:lnTo>
                  <a:lnTo>
                    <a:pt x="889" y="1069"/>
                  </a:lnTo>
                  <a:lnTo>
                    <a:pt x="889" y="1069"/>
                  </a:lnTo>
                  <a:lnTo>
                    <a:pt x="890" y="1070"/>
                  </a:lnTo>
                  <a:lnTo>
                    <a:pt x="890" y="1070"/>
                  </a:lnTo>
                  <a:lnTo>
                    <a:pt x="890" y="1071"/>
                  </a:lnTo>
                  <a:lnTo>
                    <a:pt x="891" y="1071"/>
                  </a:lnTo>
                  <a:lnTo>
                    <a:pt x="891" y="1071"/>
                  </a:lnTo>
                  <a:lnTo>
                    <a:pt x="892" y="1072"/>
                  </a:lnTo>
                  <a:lnTo>
                    <a:pt x="892" y="1072"/>
                  </a:lnTo>
                  <a:lnTo>
                    <a:pt x="892" y="1072"/>
                  </a:lnTo>
                  <a:lnTo>
                    <a:pt x="893" y="1073"/>
                  </a:lnTo>
                  <a:lnTo>
                    <a:pt x="893" y="1073"/>
                  </a:lnTo>
                  <a:lnTo>
                    <a:pt x="894" y="1074"/>
                  </a:lnTo>
                  <a:lnTo>
                    <a:pt x="894" y="1074"/>
                  </a:lnTo>
                  <a:lnTo>
                    <a:pt x="895" y="1074"/>
                  </a:lnTo>
                  <a:lnTo>
                    <a:pt x="895" y="1075"/>
                  </a:lnTo>
                  <a:lnTo>
                    <a:pt x="895" y="1075"/>
                  </a:lnTo>
                  <a:lnTo>
                    <a:pt x="896" y="1076"/>
                  </a:lnTo>
                  <a:lnTo>
                    <a:pt x="896" y="1076"/>
                  </a:lnTo>
                  <a:lnTo>
                    <a:pt x="897" y="1076"/>
                  </a:lnTo>
                  <a:lnTo>
                    <a:pt x="897" y="1077"/>
                  </a:lnTo>
                  <a:lnTo>
                    <a:pt x="898" y="1077"/>
                  </a:lnTo>
                  <a:lnTo>
                    <a:pt x="898" y="1077"/>
                  </a:lnTo>
                  <a:lnTo>
                    <a:pt x="899" y="1078"/>
                  </a:lnTo>
                  <a:lnTo>
                    <a:pt x="899" y="1078"/>
                  </a:lnTo>
                  <a:lnTo>
                    <a:pt x="900" y="1079"/>
                  </a:lnTo>
                  <a:lnTo>
                    <a:pt x="900" y="1079"/>
                  </a:lnTo>
                  <a:lnTo>
                    <a:pt x="901" y="1079"/>
                  </a:lnTo>
                  <a:lnTo>
                    <a:pt x="901" y="1080"/>
                  </a:lnTo>
                  <a:lnTo>
                    <a:pt x="901" y="1080"/>
                  </a:lnTo>
                  <a:lnTo>
                    <a:pt x="902" y="1080"/>
                  </a:lnTo>
                  <a:lnTo>
                    <a:pt x="902" y="1081"/>
                  </a:lnTo>
                  <a:lnTo>
                    <a:pt x="903" y="1081"/>
                  </a:lnTo>
                  <a:lnTo>
                    <a:pt x="903" y="1081"/>
                  </a:lnTo>
                  <a:lnTo>
                    <a:pt x="904" y="1082"/>
                  </a:lnTo>
                  <a:lnTo>
                    <a:pt x="904" y="1082"/>
                  </a:lnTo>
                  <a:lnTo>
                    <a:pt x="904" y="1083"/>
                  </a:lnTo>
                  <a:lnTo>
                    <a:pt x="905" y="1083"/>
                  </a:lnTo>
                  <a:lnTo>
                    <a:pt x="905" y="1083"/>
                  </a:lnTo>
                  <a:lnTo>
                    <a:pt x="906" y="1084"/>
                  </a:lnTo>
                  <a:lnTo>
                    <a:pt x="906" y="1084"/>
                  </a:lnTo>
                  <a:lnTo>
                    <a:pt x="907" y="1085"/>
                  </a:lnTo>
                  <a:lnTo>
                    <a:pt x="907" y="1085"/>
                  </a:lnTo>
                  <a:lnTo>
                    <a:pt x="908" y="1085"/>
                  </a:lnTo>
                  <a:lnTo>
                    <a:pt x="908" y="1086"/>
                  </a:lnTo>
                  <a:lnTo>
                    <a:pt x="909" y="1086"/>
                  </a:lnTo>
                  <a:lnTo>
                    <a:pt x="909" y="1086"/>
                  </a:lnTo>
                  <a:lnTo>
                    <a:pt x="909" y="1087"/>
                  </a:lnTo>
                  <a:lnTo>
                    <a:pt x="910" y="1087"/>
                  </a:lnTo>
                  <a:lnTo>
                    <a:pt x="910" y="1088"/>
                  </a:lnTo>
                  <a:lnTo>
                    <a:pt x="911" y="1088"/>
                  </a:lnTo>
                  <a:lnTo>
                    <a:pt x="911" y="1088"/>
                  </a:lnTo>
                  <a:lnTo>
                    <a:pt x="912" y="1089"/>
                  </a:lnTo>
                  <a:lnTo>
                    <a:pt x="912" y="1089"/>
                  </a:lnTo>
                  <a:lnTo>
                    <a:pt x="912" y="1089"/>
                  </a:lnTo>
                  <a:lnTo>
                    <a:pt x="913" y="1090"/>
                  </a:lnTo>
                  <a:lnTo>
                    <a:pt x="913" y="1090"/>
                  </a:lnTo>
                  <a:lnTo>
                    <a:pt x="914" y="1091"/>
                  </a:lnTo>
                  <a:lnTo>
                    <a:pt x="914" y="1091"/>
                  </a:lnTo>
                  <a:lnTo>
                    <a:pt x="915" y="1092"/>
                  </a:lnTo>
                  <a:lnTo>
                    <a:pt x="915" y="1092"/>
                  </a:lnTo>
                  <a:lnTo>
                    <a:pt x="915" y="1092"/>
                  </a:lnTo>
                  <a:lnTo>
                    <a:pt x="916" y="1093"/>
                  </a:lnTo>
                  <a:lnTo>
                    <a:pt x="916" y="1093"/>
                  </a:lnTo>
                  <a:lnTo>
                    <a:pt x="917" y="1093"/>
                  </a:lnTo>
                  <a:lnTo>
                    <a:pt x="917" y="1094"/>
                  </a:lnTo>
                  <a:lnTo>
                    <a:pt x="918" y="1094"/>
                  </a:lnTo>
                  <a:lnTo>
                    <a:pt x="918" y="1094"/>
                  </a:lnTo>
                  <a:lnTo>
                    <a:pt x="918" y="1095"/>
                  </a:lnTo>
                  <a:lnTo>
                    <a:pt x="919" y="1095"/>
                  </a:lnTo>
                  <a:lnTo>
                    <a:pt x="920" y="1096"/>
                  </a:lnTo>
                  <a:lnTo>
                    <a:pt x="920" y="1096"/>
                  </a:lnTo>
                  <a:lnTo>
                    <a:pt x="920" y="1096"/>
                  </a:lnTo>
                  <a:lnTo>
                    <a:pt x="921" y="1097"/>
                  </a:lnTo>
                  <a:lnTo>
                    <a:pt x="921" y="1097"/>
                  </a:lnTo>
                  <a:lnTo>
                    <a:pt x="922" y="1097"/>
                  </a:lnTo>
                  <a:lnTo>
                    <a:pt x="922" y="1098"/>
                  </a:lnTo>
                  <a:lnTo>
                    <a:pt x="923" y="1098"/>
                  </a:lnTo>
                  <a:lnTo>
                    <a:pt x="923" y="1098"/>
                  </a:lnTo>
                  <a:lnTo>
                    <a:pt x="923" y="1099"/>
                  </a:lnTo>
                  <a:lnTo>
                    <a:pt x="924" y="1099"/>
                  </a:lnTo>
                  <a:lnTo>
                    <a:pt x="924" y="1100"/>
                  </a:lnTo>
                  <a:lnTo>
                    <a:pt x="925" y="1100"/>
                  </a:lnTo>
                  <a:lnTo>
                    <a:pt x="925" y="1100"/>
                  </a:lnTo>
                  <a:lnTo>
                    <a:pt x="926" y="1101"/>
                  </a:lnTo>
                  <a:lnTo>
                    <a:pt x="926" y="1101"/>
                  </a:lnTo>
                  <a:lnTo>
                    <a:pt x="927" y="1101"/>
                  </a:lnTo>
                  <a:lnTo>
                    <a:pt x="927" y="1102"/>
                  </a:lnTo>
                  <a:lnTo>
                    <a:pt x="928" y="1102"/>
                  </a:lnTo>
                  <a:lnTo>
                    <a:pt x="928" y="1102"/>
                  </a:lnTo>
                  <a:lnTo>
                    <a:pt x="928" y="1103"/>
                  </a:lnTo>
                  <a:lnTo>
                    <a:pt x="929" y="1103"/>
                  </a:lnTo>
                  <a:lnTo>
                    <a:pt x="929" y="1104"/>
                  </a:lnTo>
                  <a:lnTo>
                    <a:pt x="930" y="1104"/>
                  </a:lnTo>
                  <a:lnTo>
                    <a:pt x="930" y="1104"/>
                  </a:lnTo>
                  <a:lnTo>
                    <a:pt x="931" y="1105"/>
                  </a:lnTo>
                  <a:lnTo>
                    <a:pt x="931" y="1105"/>
                  </a:lnTo>
                  <a:lnTo>
                    <a:pt x="932" y="1105"/>
                  </a:lnTo>
                  <a:lnTo>
                    <a:pt x="932" y="1106"/>
                  </a:lnTo>
                  <a:lnTo>
                    <a:pt x="932" y="1106"/>
                  </a:lnTo>
                  <a:lnTo>
                    <a:pt x="933" y="1106"/>
                  </a:lnTo>
                  <a:lnTo>
                    <a:pt x="933" y="1107"/>
                  </a:lnTo>
                  <a:lnTo>
                    <a:pt x="934" y="1107"/>
                  </a:lnTo>
                  <a:lnTo>
                    <a:pt x="934" y="1108"/>
                  </a:lnTo>
                  <a:lnTo>
                    <a:pt x="934" y="1108"/>
                  </a:lnTo>
                  <a:lnTo>
                    <a:pt x="935" y="1108"/>
                  </a:lnTo>
                  <a:lnTo>
                    <a:pt x="935" y="1109"/>
                  </a:lnTo>
                  <a:lnTo>
                    <a:pt x="936" y="1109"/>
                  </a:lnTo>
                  <a:lnTo>
                    <a:pt x="936" y="1109"/>
                  </a:lnTo>
                  <a:lnTo>
                    <a:pt x="937" y="1110"/>
                  </a:lnTo>
                  <a:lnTo>
                    <a:pt x="937" y="1110"/>
                  </a:lnTo>
                  <a:lnTo>
                    <a:pt x="937" y="1110"/>
                  </a:lnTo>
                  <a:lnTo>
                    <a:pt x="938" y="1111"/>
                  </a:lnTo>
                  <a:lnTo>
                    <a:pt x="938" y="1111"/>
                  </a:lnTo>
                  <a:lnTo>
                    <a:pt x="939" y="1111"/>
                  </a:lnTo>
                  <a:lnTo>
                    <a:pt x="939" y="1112"/>
                  </a:lnTo>
                  <a:lnTo>
                    <a:pt x="940" y="1112"/>
                  </a:lnTo>
                  <a:lnTo>
                    <a:pt x="940" y="1112"/>
                  </a:lnTo>
                  <a:lnTo>
                    <a:pt x="941" y="1113"/>
                  </a:lnTo>
                  <a:lnTo>
                    <a:pt x="941" y="1113"/>
                  </a:lnTo>
                  <a:lnTo>
                    <a:pt x="942" y="1114"/>
                  </a:lnTo>
                  <a:lnTo>
                    <a:pt x="942" y="1114"/>
                  </a:lnTo>
                  <a:lnTo>
                    <a:pt x="943" y="1114"/>
                  </a:lnTo>
                  <a:lnTo>
                    <a:pt x="943" y="1115"/>
                  </a:lnTo>
                  <a:lnTo>
                    <a:pt x="943" y="1115"/>
                  </a:lnTo>
                  <a:lnTo>
                    <a:pt x="944" y="1115"/>
                  </a:lnTo>
                  <a:lnTo>
                    <a:pt x="944" y="1116"/>
                  </a:lnTo>
                  <a:lnTo>
                    <a:pt x="945" y="1116"/>
                  </a:lnTo>
                  <a:lnTo>
                    <a:pt x="945" y="1117"/>
                  </a:lnTo>
                  <a:lnTo>
                    <a:pt x="946" y="1117"/>
                  </a:lnTo>
                  <a:lnTo>
                    <a:pt x="946" y="1117"/>
                  </a:lnTo>
                  <a:lnTo>
                    <a:pt x="946" y="1118"/>
                  </a:lnTo>
                  <a:lnTo>
                    <a:pt x="947" y="1118"/>
                  </a:lnTo>
                  <a:lnTo>
                    <a:pt x="947" y="1118"/>
                  </a:lnTo>
                  <a:lnTo>
                    <a:pt x="948" y="1119"/>
                  </a:lnTo>
                  <a:lnTo>
                    <a:pt x="948" y="1119"/>
                  </a:lnTo>
                  <a:lnTo>
                    <a:pt x="949" y="1119"/>
                  </a:lnTo>
                  <a:lnTo>
                    <a:pt x="949" y="1120"/>
                  </a:lnTo>
                  <a:lnTo>
                    <a:pt x="950" y="1120"/>
                  </a:lnTo>
                  <a:lnTo>
                    <a:pt x="950" y="1120"/>
                  </a:lnTo>
                  <a:lnTo>
                    <a:pt x="951" y="1121"/>
                  </a:lnTo>
                  <a:lnTo>
                    <a:pt x="951" y="1121"/>
                  </a:lnTo>
                  <a:lnTo>
                    <a:pt x="951" y="1121"/>
                  </a:lnTo>
                  <a:lnTo>
                    <a:pt x="952" y="1122"/>
                  </a:lnTo>
                  <a:lnTo>
                    <a:pt x="952" y="1122"/>
                  </a:lnTo>
                  <a:lnTo>
                    <a:pt x="953" y="1122"/>
                  </a:lnTo>
                  <a:lnTo>
                    <a:pt x="953" y="1123"/>
                  </a:lnTo>
                  <a:lnTo>
                    <a:pt x="954" y="1123"/>
                  </a:lnTo>
                  <a:lnTo>
                    <a:pt x="954" y="1123"/>
                  </a:lnTo>
                  <a:lnTo>
                    <a:pt x="954" y="1124"/>
                  </a:lnTo>
                  <a:lnTo>
                    <a:pt x="955" y="1124"/>
                  </a:lnTo>
                  <a:lnTo>
                    <a:pt x="955" y="1125"/>
                  </a:lnTo>
                  <a:lnTo>
                    <a:pt x="956" y="1125"/>
                  </a:lnTo>
                  <a:lnTo>
                    <a:pt x="956" y="1125"/>
                  </a:lnTo>
                  <a:lnTo>
                    <a:pt x="956" y="1126"/>
                  </a:lnTo>
                  <a:lnTo>
                    <a:pt x="957" y="1126"/>
                  </a:lnTo>
                  <a:lnTo>
                    <a:pt x="957" y="1126"/>
                  </a:lnTo>
                  <a:lnTo>
                    <a:pt x="958" y="1127"/>
                  </a:lnTo>
                  <a:lnTo>
                    <a:pt x="958" y="1127"/>
                  </a:lnTo>
                  <a:lnTo>
                    <a:pt x="959" y="1127"/>
                  </a:lnTo>
                  <a:lnTo>
                    <a:pt x="959" y="1128"/>
                  </a:lnTo>
                  <a:lnTo>
                    <a:pt x="960" y="1128"/>
                  </a:lnTo>
                  <a:lnTo>
                    <a:pt x="960" y="1128"/>
                  </a:lnTo>
                  <a:lnTo>
                    <a:pt x="960" y="1129"/>
                  </a:lnTo>
                  <a:lnTo>
                    <a:pt x="961" y="1129"/>
                  </a:lnTo>
                  <a:lnTo>
                    <a:pt x="961" y="1129"/>
                  </a:lnTo>
                  <a:lnTo>
                    <a:pt x="962" y="1130"/>
                  </a:lnTo>
                  <a:lnTo>
                    <a:pt x="962" y="1130"/>
                  </a:lnTo>
                  <a:lnTo>
                    <a:pt x="963" y="1130"/>
                  </a:lnTo>
                  <a:lnTo>
                    <a:pt x="963" y="1131"/>
                  </a:lnTo>
                  <a:lnTo>
                    <a:pt x="964" y="1131"/>
                  </a:lnTo>
                  <a:lnTo>
                    <a:pt x="964" y="1131"/>
                  </a:lnTo>
                  <a:lnTo>
                    <a:pt x="965" y="1132"/>
                  </a:lnTo>
                  <a:lnTo>
                    <a:pt x="965" y="1132"/>
                  </a:lnTo>
                  <a:lnTo>
                    <a:pt x="965" y="1132"/>
                  </a:lnTo>
                  <a:lnTo>
                    <a:pt x="966" y="1133"/>
                  </a:lnTo>
                  <a:lnTo>
                    <a:pt x="966" y="1133"/>
                  </a:lnTo>
                </a:path>
              </a:pathLst>
            </a:cu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" name="Freeform 171">
              <a:extLst>
                <a:ext uri="{FF2B5EF4-FFF2-40B4-BE49-F238E27FC236}">
                  <a16:creationId xmlns:a16="http://schemas.microsoft.com/office/drawing/2014/main" id="{9F9C6CE1-6768-49D8-BEBE-D38C90A0F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864"/>
              <a:ext cx="2209" cy="1270"/>
            </a:xfrm>
            <a:custGeom>
              <a:avLst/>
              <a:gdLst>
                <a:gd name="T0" fmla="*/ 34 w 2209"/>
                <a:gd name="T1" fmla="*/ 0 h 1270"/>
                <a:gd name="T2" fmla="*/ 70 w 2209"/>
                <a:gd name="T3" fmla="*/ 0 h 1270"/>
                <a:gd name="T4" fmla="*/ 104 w 2209"/>
                <a:gd name="T5" fmla="*/ 0 h 1270"/>
                <a:gd name="T6" fmla="*/ 139 w 2209"/>
                <a:gd name="T7" fmla="*/ 0 h 1270"/>
                <a:gd name="T8" fmla="*/ 174 w 2209"/>
                <a:gd name="T9" fmla="*/ 0 h 1270"/>
                <a:gd name="T10" fmla="*/ 209 w 2209"/>
                <a:gd name="T11" fmla="*/ 0 h 1270"/>
                <a:gd name="T12" fmla="*/ 244 w 2209"/>
                <a:gd name="T13" fmla="*/ 0 h 1270"/>
                <a:gd name="T14" fmla="*/ 279 w 2209"/>
                <a:gd name="T15" fmla="*/ 0 h 1270"/>
                <a:gd name="T16" fmla="*/ 314 w 2209"/>
                <a:gd name="T17" fmla="*/ 0 h 1270"/>
                <a:gd name="T18" fmla="*/ 349 w 2209"/>
                <a:gd name="T19" fmla="*/ 0 h 1270"/>
                <a:gd name="T20" fmla="*/ 384 w 2209"/>
                <a:gd name="T21" fmla="*/ 0 h 1270"/>
                <a:gd name="T22" fmla="*/ 419 w 2209"/>
                <a:gd name="T23" fmla="*/ 0 h 1270"/>
                <a:gd name="T24" fmla="*/ 454 w 2209"/>
                <a:gd name="T25" fmla="*/ 0 h 1270"/>
                <a:gd name="T26" fmla="*/ 489 w 2209"/>
                <a:gd name="T27" fmla="*/ 0 h 1270"/>
                <a:gd name="T28" fmla="*/ 523 w 2209"/>
                <a:gd name="T29" fmla="*/ 0 h 1270"/>
                <a:gd name="T30" fmla="*/ 558 w 2209"/>
                <a:gd name="T31" fmla="*/ 0 h 1270"/>
                <a:gd name="T32" fmla="*/ 593 w 2209"/>
                <a:gd name="T33" fmla="*/ 0 h 1270"/>
                <a:gd name="T34" fmla="*/ 628 w 2209"/>
                <a:gd name="T35" fmla="*/ 0 h 1270"/>
                <a:gd name="T36" fmla="*/ 663 w 2209"/>
                <a:gd name="T37" fmla="*/ 0 h 1270"/>
                <a:gd name="T38" fmla="*/ 698 w 2209"/>
                <a:gd name="T39" fmla="*/ 0 h 1270"/>
                <a:gd name="T40" fmla="*/ 733 w 2209"/>
                <a:gd name="T41" fmla="*/ 0 h 1270"/>
                <a:gd name="T42" fmla="*/ 768 w 2209"/>
                <a:gd name="T43" fmla="*/ 0 h 1270"/>
                <a:gd name="T44" fmla="*/ 803 w 2209"/>
                <a:gd name="T45" fmla="*/ 0 h 1270"/>
                <a:gd name="T46" fmla="*/ 838 w 2209"/>
                <a:gd name="T47" fmla="*/ 0 h 1270"/>
                <a:gd name="T48" fmla="*/ 873 w 2209"/>
                <a:gd name="T49" fmla="*/ 0 h 1270"/>
                <a:gd name="T50" fmla="*/ 907 w 2209"/>
                <a:gd name="T51" fmla="*/ 0 h 1270"/>
                <a:gd name="T52" fmla="*/ 942 w 2209"/>
                <a:gd name="T53" fmla="*/ 1 h 1270"/>
                <a:gd name="T54" fmla="*/ 977 w 2209"/>
                <a:gd name="T55" fmla="*/ 7 h 1270"/>
                <a:gd name="T56" fmla="*/ 1012 w 2209"/>
                <a:gd name="T57" fmla="*/ 762 h 1270"/>
                <a:gd name="T58" fmla="*/ 1047 w 2209"/>
                <a:gd name="T59" fmla="*/ 131 h 1270"/>
                <a:gd name="T60" fmla="*/ 1082 w 2209"/>
                <a:gd name="T61" fmla="*/ 0 h 1270"/>
                <a:gd name="T62" fmla="*/ 1117 w 2209"/>
                <a:gd name="T63" fmla="*/ 0 h 1270"/>
                <a:gd name="T64" fmla="*/ 1152 w 2209"/>
                <a:gd name="T65" fmla="*/ 0 h 1270"/>
                <a:gd name="T66" fmla="*/ 1187 w 2209"/>
                <a:gd name="T67" fmla="*/ 0 h 1270"/>
                <a:gd name="T68" fmla="*/ 1222 w 2209"/>
                <a:gd name="T69" fmla="*/ 0 h 1270"/>
                <a:gd name="T70" fmla="*/ 1257 w 2209"/>
                <a:gd name="T71" fmla="*/ 0 h 1270"/>
                <a:gd name="T72" fmla="*/ 1291 w 2209"/>
                <a:gd name="T73" fmla="*/ 0 h 1270"/>
                <a:gd name="T74" fmla="*/ 1326 w 2209"/>
                <a:gd name="T75" fmla="*/ 0 h 1270"/>
                <a:gd name="T76" fmla="*/ 1361 w 2209"/>
                <a:gd name="T77" fmla="*/ 0 h 1270"/>
                <a:gd name="T78" fmla="*/ 1396 w 2209"/>
                <a:gd name="T79" fmla="*/ 0 h 1270"/>
                <a:gd name="T80" fmla="*/ 1431 w 2209"/>
                <a:gd name="T81" fmla="*/ 0 h 1270"/>
                <a:gd name="T82" fmla="*/ 1466 w 2209"/>
                <a:gd name="T83" fmla="*/ 0 h 1270"/>
                <a:gd name="T84" fmla="*/ 1501 w 2209"/>
                <a:gd name="T85" fmla="*/ 73 h 1270"/>
                <a:gd name="T86" fmla="*/ 1536 w 2209"/>
                <a:gd name="T87" fmla="*/ 172 h 1270"/>
                <a:gd name="T88" fmla="*/ 1571 w 2209"/>
                <a:gd name="T89" fmla="*/ 367 h 1270"/>
                <a:gd name="T90" fmla="*/ 1606 w 2209"/>
                <a:gd name="T91" fmla="*/ 439 h 1270"/>
                <a:gd name="T92" fmla="*/ 1641 w 2209"/>
                <a:gd name="T93" fmla="*/ 50 h 1270"/>
                <a:gd name="T94" fmla="*/ 1676 w 2209"/>
                <a:gd name="T95" fmla="*/ 12 h 1270"/>
                <a:gd name="T96" fmla="*/ 1710 w 2209"/>
                <a:gd name="T97" fmla="*/ 5 h 1270"/>
                <a:gd name="T98" fmla="*/ 1745 w 2209"/>
                <a:gd name="T99" fmla="*/ 3 h 1270"/>
                <a:gd name="T100" fmla="*/ 1780 w 2209"/>
                <a:gd name="T101" fmla="*/ 2 h 1270"/>
                <a:gd name="T102" fmla="*/ 1815 w 2209"/>
                <a:gd name="T103" fmla="*/ 1 h 1270"/>
                <a:gd name="T104" fmla="*/ 1850 w 2209"/>
                <a:gd name="T105" fmla="*/ 1 h 1270"/>
                <a:gd name="T106" fmla="*/ 1885 w 2209"/>
                <a:gd name="T107" fmla="*/ 1 h 1270"/>
                <a:gd name="T108" fmla="*/ 1920 w 2209"/>
                <a:gd name="T109" fmla="*/ 1 h 1270"/>
                <a:gd name="T110" fmla="*/ 1955 w 2209"/>
                <a:gd name="T111" fmla="*/ 1 h 1270"/>
                <a:gd name="T112" fmla="*/ 1990 w 2209"/>
                <a:gd name="T113" fmla="*/ 1 h 1270"/>
                <a:gd name="T114" fmla="*/ 2025 w 2209"/>
                <a:gd name="T115" fmla="*/ 1 h 1270"/>
                <a:gd name="T116" fmla="*/ 2060 w 2209"/>
                <a:gd name="T117" fmla="*/ 1 h 1270"/>
                <a:gd name="T118" fmla="*/ 2094 w 2209"/>
                <a:gd name="T119" fmla="*/ 0 h 1270"/>
                <a:gd name="T120" fmla="*/ 2129 w 2209"/>
                <a:gd name="T121" fmla="*/ 0 h 1270"/>
                <a:gd name="T122" fmla="*/ 2164 w 2209"/>
                <a:gd name="T123" fmla="*/ 0 h 1270"/>
                <a:gd name="T124" fmla="*/ 2199 w 2209"/>
                <a:gd name="T125" fmla="*/ 0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9" h="1270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7" y="0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7" y="0"/>
                  </a:lnTo>
                  <a:lnTo>
                    <a:pt x="187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7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9" y="0"/>
                  </a:lnTo>
                  <a:lnTo>
                    <a:pt x="209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1" y="0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1" y="0"/>
                  </a:lnTo>
                  <a:lnTo>
                    <a:pt x="2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234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5" y="0"/>
                  </a:lnTo>
                  <a:lnTo>
                    <a:pt x="236" y="0"/>
                  </a:lnTo>
                  <a:lnTo>
                    <a:pt x="236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4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7" y="0"/>
                  </a:lnTo>
                  <a:lnTo>
                    <a:pt x="247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3" y="0"/>
                  </a:lnTo>
                  <a:lnTo>
                    <a:pt x="253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69" y="0"/>
                  </a:lnTo>
                  <a:lnTo>
                    <a:pt x="269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75" y="0"/>
                  </a:lnTo>
                  <a:lnTo>
                    <a:pt x="275" y="0"/>
                  </a:lnTo>
                  <a:lnTo>
                    <a:pt x="276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79" y="0"/>
                  </a:lnTo>
                  <a:lnTo>
                    <a:pt x="279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84" y="0"/>
                  </a:lnTo>
                  <a:lnTo>
                    <a:pt x="284" y="0"/>
                  </a:lnTo>
                  <a:lnTo>
                    <a:pt x="285" y="0"/>
                  </a:lnTo>
                  <a:lnTo>
                    <a:pt x="285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5" y="0"/>
                  </a:lnTo>
                  <a:lnTo>
                    <a:pt x="295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97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1" y="0"/>
                  </a:lnTo>
                  <a:lnTo>
                    <a:pt x="301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2" y="0"/>
                  </a:lnTo>
                  <a:lnTo>
                    <a:pt x="303" y="0"/>
                  </a:lnTo>
                  <a:lnTo>
                    <a:pt x="303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5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0" y="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15" y="0"/>
                  </a:lnTo>
                  <a:lnTo>
                    <a:pt x="315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9" y="0"/>
                  </a:lnTo>
                  <a:lnTo>
                    <a:pt x="319" y="0"/>
                  </a:lnTo>
                  <a:lnTo>
                    <a:pt x="320" y="0"/>
                  </a:lnTo>
                  <a:lnTo>
                    <a:pt x="320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2" y="0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26" y="0"/>
                  </a:lnTo>
                  <a:lnTo>
                    <a:pt x="326" y="0"/>
                  </a:lnTo>
                  <a:lnTo>
                    <a:pt x="327" y="0"/>
                  </a:lnTo>
                  <a:lnTo>
                    <a:pt x="327" y="0"/>
                  </a:lnTo>
                  <a:lnTo>
                    <a:pt x="328" y="0"/>
                  </a:lnTo>
                  <a:lnTo>
                    <a:pt x="328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1" y="0"/>
                  </a:lnTo>
                  <a:lnTo>
                    <a:pt x="331" y="0"/>
                  </a:lnTo>
                  <a:lnTo>
                    <a:pt x="332" y="0"/>
                  </a:lnTo>
                  <a:lnTo>
                    <a:pt x="332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3" y="0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7" y="0"/>
                  </a:lnTo>
                  <a:lnTo>
                    <a:pt x="337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340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1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3" y="0"/>
                  </a:lnTo>
                  <a:lnTo>
                    <a:pt x="343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5" y="0"/>
                  </a:lnTo>
                  <a:lnTo>
                    <a:pt x="345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7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9" y="0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3" y="0"/>
                  </a:lnTo>
                  <a:lnTo>
                    <a:pt x="353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8" y="0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65" y="0"/>
                  </a:lnTo>
                  <a:lnTo>
                    <a:pt x="365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7" y="0"/>
                  </a:lnTo>
                  <a:lnTo>
                    <a:pt x="367" y="0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3" y="0"/>
                  </a:lnTo>
                  <a:lnTo>
                    <a:pt x="373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5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0" y="0"/>
                  </a:lnTo>
                  <a:lnTo>
                    <a:pt x="381" y="0"/>
                  </a:lnTo>
                  <a:lnTo>
                    <a:pt x="381" y="0"/>
                  </a:lnTo>
                  <a:lnTo>
                    <a:pt x="382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3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5" y="0"/>
                  </a:lnTo>
                  <a:lnTo>
                    <a:pt x="385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6" y="0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89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1" y="0"/>
                  </a:lnTo>
                  <a:lnTo>
                    <a:pt x="391" y="0"/>
                  </a:lnTo>
                  <a:lnTo>
                    <a:pt x="392" y="0"/>
                  </a:lnTo>
                  <a:lnTo>
                    <a:pt x="392" y="0"/>
                  </a:lnTo>
                  <a:lnTo>
                    <a:pt x="393" y="0"/>
                  </a:lnTo>
                  <a:lnTo>
                    <a:pt x="393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96" y="0"/>
                  </a:lnTo>
                  <a:lnTo>
                    <a:pt x="396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00" y="0"/>
                  </a:lnTo>
                  <a:lnTo>
                    <a:pt x="400" y="0"/>
                  </a:lnTo>
                  <a:lnTo>
                    <a:pt x="401" y="0"/>
                  </a:lnTo>
                  <a:lnTo>
                    <a:pt x="401" y="0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404" y="0"/>
                  </a:lnTo>
                  <a:lnTo>
                    <a:pt x="404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409" y="0"/>
                  </a:lnTo>
                  <a:lnTo>
                    <a:pt x="409" y="0"/>
                  </a:lnTo>
                  <a:lnTo>
                    <a:pt x="410" y="0"/>
                  </a:lnTo>
                  <a:lnTo>
                    <a:pt x="410" y="0"/>
                  </a:lnTo>
                  <a:lnTo>
                    <a:pt x="411" y="0"/>
                  </a:lnTo>
                  <a:lnTo>
                    <a:pt x="411" y="0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15" y="0"/>
                  </a:lnTo>
                  <a:lnTo>
                    <a:pt x="415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6" y="0"/>
                  </a:lnTo>
                  <a:lnTo>
                    <a:pt x="417" y="0"/>
                  </a:lnTo>
                  <a:lnTo>
                    <a:pt x="417" y="0"/>
                  </a:lnTo>
                  <a:lnTo>
                    <a:pt x="418" y="0"/>
                  </a:lnTo>
                  <a:lnTo>
                    <a:pt x="418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19" y="0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21" y="0"/>
                  </a:lnTo>
                  <a:lnTo>
                    <a:pt x="421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2" y="0"/>
                  </a:lnTo>
                  <a:lnTo>
                    <a:pt x="423" y="0"/>
                  </a:lnTo>
                  <a:lnTo>
                    <a:pt x="423" y="0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6" y="0"/>
                  </a:lnTo>
                  <a:lnTo>
                    <a:pt x="426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30" y="0"/>
                  </a:lnTo>
                  <a:lnTo>
                    <a:pt x="430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34" y="0"/>
                  </a:lnTo>
                  <a:lnTo>
                    <a:pt x="434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3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5" y="0"/>
                  </a:lnTo>
                  <a:lnTo>
                    <a:pt x="446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7" y="0"/>
                  </a:lnTo>
                  <a:lnTo>
                    <a:pt x="448" y="0"/>
                  </a:lnTo>
                  <a:lnTo>
                    <a:pt x="448" y="0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52" y="0"/>
                  </a:lnTo>
                  <a:lnTo>
                    <a:pt x="452" y="0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54" y="0"/>
                  </a:lnTo>
                  <a:lnTo>
                    <a:pt x="454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5" y="0"/>
                  </a:lnTo>
                  <a:lnTo>
                    <a:pt x="456" y="0"/>
                  </a:lnTo>
                  <a:lnTo>
                    <a:pt x="456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59" y="0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1" y="0"/>
                  </a:lnTo>
                  <a:lnTo>
                    <a:pt x="462" y="0"/>
                  </a:lnTo>
                  <a:lnTo>
                    <a:pt x="462" y="0"/>
                  </a:lnTo>
                  <a:lnTo>
                    <a:pt x="463" y="0"/>
                  </a:lnTo>
                  <a:lnTo>
                    <a:pt x="463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4" y="0"/>
                  </a:lnTo>
                  <a:lnTo>
                    <a:pt x="465" y="0"/>
                  </a:lnTo>
                  <a:lnTo>
                    <a:pt x="465" y="0"/>
                  </a:lnTo>
                  <a:lnTo>
                    <a:pt x="466" y="0"/>
                  </a:lnTo>
                  <a:lnTo>
                    <a:pt x="466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68" y="0"/>
                  </a:lnTo>
                  <a:lnTo>
                    <a:pt x="468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475" y="0"/>
                  </a:lnTo>
                  <a:lnTo>
                    <a:pt x="475" y="0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9" y="0"/>
                  </a:lnTo>
                  <a:lnTo>
                    <a:pt x="479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2" y="0"/>
                  </a:lnTo>
                  <a:lnTo>
                    <a:pt x="482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85" y="0"/>
                  </a:lnTo>
                  <a:lnTo>
                    <a:pt x="485" y="0"/>
                  </a:lnTo>
                  <a:lnTo>
                    <a:pt x="486" y="0"/>
                  </a:lnTo>
                  <a:lnTo>
                    <a:pt x="486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490" y="0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2" y="0"/>
                  </a:lnTo>
                  <a:lnTo>
                    <a:pt x="493" y="0"/>
                  </a:lnTo>
                  <a:lnTo>
                    <a:pt x="493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95" y="0"/>
                  </a:lnTo>
                  <a:lnTo>
                    <a:pt x="495" y="0"/>
                  </a:lnTo>
                  <a:lnTo>
                    <a:pt x="496" y="0"/>
                  </a:lnTo>
                  <a:lnTo>
                    <a:pt x="496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498" y="0"/>
                  </a:lnTo>
                  <a:lnTo>
                    <a:pt x="498" y="0"/>
                  </a:lnTo>
                  <a:lnTo>
                    <a:pt x="499" y="0"/>
                  </a:lnTo>
                  <a:lnTo>
                    <a:pt x="499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501" y="0"/>
                  </a:lnTo>
                  <a:lnTo>
                    <a:pt x="501" y="0"/>
                  </a:lnTo>
                  <a:lnTo>
                    <a:pt x="502" y="0"/>
                  </a:lnTo>
                  <a:lnTo>
                    <a:pt x="502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3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05" y="0"/>
                  </a:lnTo>
                  <a:lnTo>
                    <a:pt x="505" y="0"/>
                  </a:lnTo>
                  <a:lnTo>
                    <a:pt x="506" y="0"/>
                  </a:lnTo>
                  <a:lnTo>
                    <a:pt x="506" y="0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7" y="0"/>
                  </a:lnTo>
                  <a:lnTo>
                    <a:pt x="508" y="0"/>
                  </a:lnTo>
                  <a:lnTo>
                    <a:pt x="508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1" y="0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514" y="0"/>
                  </a:lnTo>
                  <a:lnTo>
                    <a:pt x="514" y="0"/>
                  </a:lnTo>
                  <a:lnTo>
                    <a:pt x="515" y="0"/>
                  </a:lnTo>
                  <a:lnTo>
                    <a:pt x="515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7" y="0"/>
                  </a:lnTo>
                  <a:lnTo>
                    <a:pt x="517" y="0"/>
                  </a:lnTo>
                  <a:lnTo>
                    <a:pt x="518" y="0"/>
                  </a:lnTo>
                  <a:lnTo>
                    <a:pt x="518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521" y="0"/>
                  </a:lnTo>
                  <a:lnTo>
                    <a:pt x="521" y="0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523" y="0"/>
                  </a:lnTo>
                  <a:lnTo>
                    <a:pt x="523" y="0"/>
                  </a:lnTo>
                  <a:lnTo>
                    <a:pt x="524" y="0"/>
                  </a:lnTo>
                  <a:lnTo>
                    <a:pt x="524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527" y="0"/>
                  </a:lnTo>
                  <a:lnTo>
                    <a:pt x="527" y="0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529" y="0"/>
                  </a:lnTo>
                  <a:lnTo>
                    <a:pt x="529" y="0"/>
                  </a:lnTo>
                  <a:lnTo>
                    <a:pt x="530" y="0"/>
                  </a:lnTo>
                  <a:lnTo>
                    <a:pt x="530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532" y="0"/>
                  </a:lnTo>
                  <a:lnTo>
                    <a:pt x="532" y="0"/>
                  </a:lnTo>
                  <a:lnTo>
                    <a:pt x="533" y="0"/>
                  </a:lnTo>
                  <a:lnTo>
                    <a:pt x="533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35" y="0"/>
                  </a:lnTo>
                  <a:lnTo>
                    <a:pt x="535" y="0"/>
                  </a:lnTo>
                  <a:lnTo>
                    <a:pt x="536" y="0"/>
                  </a:lnTo>
                  <a:lnTo>
                    <a:pt x="536" y="0"/>
                  </a:lnTo>
                  <a:lnTo>
                    <a:pt x="537" y="0"/>
                  </a:lnTo>
                  <a:lnTo>
                    <a:pt x="537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39" y="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2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4" y="0"/>
                  </a:lnTo>
                  <a:lnTo>
                    <a:pt x="545" y="0"/>
                  </a:lnTo>
                  <a:lnTo>
                    <a:pt x="545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7" y="0"/>
                  </a:lnTo>
                  <a:lnTo>
                    <a:pt x="547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550" y="0"/>
                  </a:lnTo>
                  <a:lnTo>
                    <a:pt x="550" y="0"/>
                  </a:lnTo>
                  <a:lnTo>
                    <a:pt x="551" y="0"/>
                  </a:lnTo>
                  <a:lnTo>
                    <a:pt x="551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54" y="0"/>
                  </a:lnTo>
                  <a:lnTo>
                    <a:pt x="554" y="0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57" y="0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59" y="0"/>
                  </a:lnTo>
                  <a:lnTo>
                    <a:pt x="559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1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4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570" y="0"/>
                  </a:lnTo>
                  <a:lnTo>
                    <a:pt x="570" y="0"/>
                  </a:lnTo>
                  <a:lnTo>
                    <a:pt x="571" y="0"/>
                  </a:lnTo>
                  <a:lnTo>
                    <a:pt x="571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4" y="0"/>
                  </a:lnTo>
                  <a:lnTo>
                    <a:pt x="574" y="0"/>
                  </a:lnTo>
                  <a:lnTo>
                    <a:pt x="575" y="0"/>
                  </a:lnTo>
                  <a:lnTo>
                    <a:pt x="575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577" y="0"/>
                  </a:lnTo>
                  <a:lnTo>
                    <a:pt x="577" y="0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79" y="0"/>
                  </a:lnTo>
                  <a:lnTo>
                    <a:pt x="579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1" y="0"/>
                  </a:lnTo>
                  <a:lnTo>
                    <a:pt x="582" y="0"/>
                  </a:lnTo>
                  <a:lnTo>
                    <a:pt x="582" y="0"/>
                  </a:lnTo>
                  <a:lnTo>
                    <a:pt x="583" y="0"/>
                  </a:lnTo>
                  <a:lnTo>
                    <a:pt x="583" y="0"/>
                  </a:lnTo>
                  <a:lnTo>
                    <a:pt x="583" y="0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85" y="0"/>
                  </a:lnTo>
                  <a:lnTo>
                    <a:pt x="585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7" y="0"/>
                  </a:lnTo>
                  <a:lnTo>
                    <a:pt x="587" y="0"/>
                  </a:lnTo>
                  <a:lnTo>
                    <a:pt x="588" y="0"/>
                  </a:lnTo>
                  <a:lnTo>
                    <a:pt x="588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592" y="0"/>
                  </a:lnTo>
                  <a:lnTo>
                    <a:pt x="592" y="0"/>
                  </a:lnTo>
                  <a:lnTo>
                    <a:pt x="593" y="0"/>
                  </a:lnTo>
                  <a:lnTo>
                    <a:pt x="593" y="0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5" y="0"/>
                  </a:lnTo>
                  <a:lnTo>
                    <a:pt x="596" y="0"/>
                  </a:lnTo>
                  <a:lnTo>
                    <a:pt x="596" y="0"/>
                  </a:lnTo>
                  <a:lnTo>
                    <a:pt x="597" y="0"/>
                  </a:lnTo>
                  <a:lnTo>
                    <a:pt x="597" y="0"/>
                  </a:lnTo>
                  <a:lnTo>
                    <a:pt x="598" y="0"/>
                  </a:lnTo>
                  <a:lnTo>
                    <a:pt x="598" y="0"/>
                  </a:lnTo>
                  <a:lnTo>
                    <a:pt x="599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00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602" y="0"/>
                  </a:lnTo>
                  <a:lnTo>
                    <a:pt x="602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3" y="0"/>
                  </a:lnTo>
                  <a:lnTo>
                    <a:pt x="604" y="0"/>
                  </a:lnTo>
                  <a:lnTo>
                    <a:pt x="604" y="0"/>
                  </a:lnTo>
                  <a:lnTo>
                    <a:pt x="605" y="0"/>
                  </a:lnTo>
                  <a:lnTo>
                    <a:pt x="605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6" y="0"/>
                  </a:lnTo>
                  <a:lnTo>
                    <a:pt x="607" y="0"/>
                  </a:lnTo>
                  <a:lnTo>
                    <a:pt x="607" y="0"/>
                  </a:lnTo>
                  <a:lnTo>
                    <a:pt x="608" y="0"/>
                  </a:lnTo>
                  <a:lnTo>
                    <a:pt x="608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0" y="0"/>
                  </a:lnTo>
                  <a:lnTo>
                    <a:pt x="610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2" y="0"/>
                  </a:lnTo>
                  <a:lnTo>
                    <a:pt x="612" y="0"/>
                  </a:lnTo>
                  <a:lnTo>
                    <a:pt x="613" y="0"/>
                  </a:lnTo>
                  <a:lnTo>
                    <a:pt x="613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4" y="0"/>
                  </a:lnTo>
                  <a:lnTo>
                    <a:pt x="615" y="0"/>
                  </a:lnTo>
                  <a:lnTo>
                    <a:pt x="615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19" y="0"/>
                  </a:lnTo>
                  <a:lnTo>
                    <a:pt x="620" y="0"/>
                  </a:lnTo>
                  <a:lnTo>
                    <a:pt x="62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22" y="0"/>
                  </a:lnTo>
                  <a:lnTo>
                    <a:pt x="622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4" y="0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627" y="0"/>
                  </a:lnTo>
                  <a:lnTo>
                    <a:pt x="627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8" y="0"/>
                  </a:lnTo>
                  <a:lnTo>
                    <a:pt x="629" y="0"/>
                  </a:lnTo>
                  <a:lnTo>
                    <a:pt x="629" y="0"/>
                  </a:lnTo>
                  <a:lnTo>
                    <a:pt x="630" y="0"/>
                  </a:lnTo>
                  <a:lnTo>
                    <a:pt x="630" y="0"/>
                  </a:lnTo>
                  <a:lnTo>
                    <a:pt x="631" y="0"/>
                  </a:lnTo>
                  <a:lnTo>
                    <a:pt x="631" y="0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2" y="0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635" y="0"/>
                  </a:lnTo>
                  <a:lnTo>
                    <a:pt x="635" y="0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37" y="0"/>
                  </a:lnTo>
                  <a:lnTo>
                    <a:pt x="638" y="0"/>
                  </a:lnTo>
                  <a:lnTo>
                    <a:pt x="638" y="0"/>
                  </a:lnTo>
                  <a:lnTo>
                    <a:pt x="639" y="0"/>
                  </a:lnTo>
                  <a:lnTo>
                    <a:pt x="639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41" y="0"/>
                  </a:lnTo>
                  <a:lnTo>
                    <a:pt x="641" y="0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42" y="0"/>
                  </a:lnTo>
                  <a:lnTo>
                    <a:pt x="643" y="0"/>
                  </a:lnTo>
                  <a:lnTo>
                    <a:pt x="643" y="0"/>
                  </a:lnTo>
                  <a:lnTo>
                    <a:pt x="644" y="0"/>
                  </a:lnTo>
                  <a:lnTo>
                    <a:pt x="644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46" y="0"/>
                  </a:lnTo>
                  <a:lnTo>
                    <a:pt x="646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52" y="0"/>
                  </a:lnTo>
                  <a:lnTo>
                    <a:pt x="652" y="0"/>
                  </a:lnTo>
                  <a:lnTo>
                    <a:pt x="653" y="0"/>
                  </a:lnTo>
                  <a:lnTo>
                    <a:pt x="653" y="0"/>
                  </a:lnTo>
                  <a:lnTo>
                    <a:pt x="654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5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57" y="0"/>
                  </a:lnTo>
                  <a:lnTo>
                    <a:pt x="657" y="0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59" y="0"/>
                  </a:lnTo>
                  <a:lnTo>
                    <a:pt x="659" y="0"/>
                  </a:lnTo>
                  <a:lnTo>
                    <a:pt x="660" y="0"/>
                  </a:lnTo>
                  <a:lnTo>
                    <a:pt x="660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2" y="0"/>
                  </a:lnTo>
                  <a:lnTo>
                    <a:pt x="662" y="0"/>
                  </a:lnTo>
                  <a:lnTo>
                    <a:pt x="663" y="0"/>
                  </a:lnTo>
                  <a:lnTo>
                    <a:pt x="663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4" y="0"/>
                  </a:lnTo>
                  <a:lnTo>
                    <a:pt x="665" y="0"/>
                  </a:lnTo>
                  <a:lnTo>
                    <a:pt x="665" y="0"/>
                  </a:lnTo>
                  <a:lnTo>
                    <a:pt x="666" y="0"/>
                  </a:lnTo>
                  <a:lnTo>
                    <a:pt x="66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69" y="0"/>
                  </a:lnTo>
                  <a:lnTo>
                    <a:pt x="669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72" y="0"/>
                  </a:lnTo>
                  <a:lnTo>
                    <a:pt x="672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4" y="0"/>
                  </a:lnTo>
                  <a:lnTo>
                    <a:pt x="675" y="0"/>
                  </a:lnTo>
                  <a:lnTo>
                    <a:pt x="675" y="0"/>
                  </a:lnTo>
                  <a:lnTo>
                    <a:pt x="676" y="0"/>
                  </a:lnTo>
                  <a:lnTo>
                    <a:pt x="676" y="0"/>
                  </a:lnTo>
                  <a:lnTo>
                    <a:pt x="677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78" y="0"/>
                  </a:lnTo>
                  <a:lnTo>
                    <a:pt x="679" y="0"/>
                  </a:lnTo>
                  <a:lnTo>
                    <a:pt x="679" y="0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81" y="0"/>
                  </a:lnTo>
                  <a:lnTo>
                    <a:pt x="681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683" y="0"/>
                  </a:lnTo>
                  <a:lnTo>
                    <a:pt x="683" y="0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4" y="0"/>
                  </a:lnTo>
                  <a:lnTo>
                    <a:pt x="685" y="0"/>
                  </a:lnTo>
                  <a:lnTo>
                    <a:pt x="685" y="0"/>
                  </a:lnTo>
                  <a:lnTo>
                    <a:pt x="686" y="0"/>
                  </a:lnTo>
                  <a:lnTo>
                    <a:pt x="686" y="0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687" y="0"/>
                  </a:lnTo>
                  <a:lnTo>
                    <a:pt x="688" y="0"/>
                  </a:lnTo>
                  <a:lnTo>
                    <a:pt x="688" y="0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690" y="0"/>
                  </a:lnTo>
                  <a:lnTo>
                    <a:pt x="690" y="0"/>
                  </a:lnTo>
                  <a:lnTo>
                    <a:pt x="691" y="0"/>
                  </a:lnTo>
                  <a:lnTo>
                    <a:pt x="691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3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695" y="0"/>
                  </a:lnTo>
                  <a:lnTo>
                    <a:pt x="695" y="0"/>
                  </a:lnTo>
                  <a:lnTo>
                    <a:pt x="696" y="0"/>
                  </a:lnTo>
                  <a:lnTo>
                    <a:pt x="696" y="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8" y="0"/>
                  </a:lnTo>
                  <a:lnTo>
                    <a:pt x="699" y="0"/>
                  </a:lnTo>
                  <a:lnTo>
                    <a:pt x="699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01" y="0"/>
                  </a:lnTo>
                  <a:lnTo>
                    <a:pt x="701" y="0"/>
                  </a:lnTo>
                  <a:lnTo>
                    <a:pt x="702" y="0"/>
                  </a:lnTo>
                  <a:lnTo>
                    <a:pt x="702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3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06" y="0"/>
                  </a:lnTo>
                  <a:lnTo>
                    <a:pt x="706" y="0"/>
                  </a:lnTo>
                  <a:lnTo>
                    <a:pt x="706" y="0"/>
                  </a:lnTo>
                  <a:lnTo>
                    <a:pt x="707" y="0"/>
                  </a:lnTo>
                  <a:lnTo>
                    <a:pt x="707" y="0"/>
                  </a:lnTo>
                  <a:lnTo>
                    <a:pt x="708" y="0"/>
                  </a:lnTo>
                  <a:lnTo>
                    <a:pt x="708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10" y="0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1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14" y="0"/>
                  </a:lnTo>
                  <a:lnTo>
                    <a:pt x="714" y="0"/>
                  </a:lnTo>
                  <a:lnTo>
                    <a:pt x="715" y="0"/>
                  </a:lnTo>
                  <a:lnTo>
                    <a:pt x="715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7" y="0"/>
                  </a:lnTo>
                  <a:lnTo>
                    <a:pt x="718" y="0"/>
                  </a:lnTo>
                  <a:lnTo>
                    <a:pt x="718" y="0"/>
                  </a:lnTo>
                  <a:lnTo>
                    <a:pt x="719" y="0"/>
                  </a:lnTo>
                  <a:lnTo>
                    <a:pt x="719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0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23" y="0"/>
                  </a:lnTo>
                  <a:lnTo>
                    <a:pt x="723" y="0"/>
                  </a:lnTo>
                  <a:lnTo>
                    <a:pt x="724" y="0"/>
                  </a:lnTo>
                  <a:lnTo>
                    <a:pt x="724" y="0"/>
                  </a:lnTo>
                  <a:lnTo>
                    <a:pt x="725" y="0"/>
                  </a:lnTo>
                  <a:lnTo>
                    <a:pt x="725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27" y="0"/>
                  </a:lnTo>
                  <a:lnTo>
                    <a:pt x="727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8" y="0"/>
                  </a:lnTo>
                  <a:lnTo>
                    <a:pt x="729" y="0"/>
                  </a:lnTo>
                  <a:lnTo>
                    <a:pt x="729" y="0"/>
                  </a:lnTo>
                  <a:lnTo>
                    <a:pt x="730" y="0"/>
                  </a:lnTo>
                  <a:lnTo>
                    <a:pt x="730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732" y="0"/>
                  </a:lnTo>
                  <a:lnTo>
                    <a:pt x="732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4" y="0"/>
                  </a:lnTo>
                  <a:lnTo>
                    <a:pt x="734" y="0"/>
                  </a:lnTo>
                  <a:lnTo>
                    <a:pt x="735" y="0"/>
                  </a:lnTo>
                  <a:lnTo>
                    <a:pt x="735" y="0"/>
                  </a:lnTo>
                  <a:lnTo>
                    <a:pt x="735" y="0"/>
                  </a:lnTo>
                  <a:lnTo>
                    <a:pt x="736" y="0"/>
                  </a:lnTo>
                  <a:lnTo>
                    <a:pt x="736" y="0"/>
                  </a:lnTo>
                  <a:lnTo>
                    <a:pt x="737" y="0"/>
                  </a:lnTo>
                  <a:lnTo>
                    <a:pt x="737" y="0"/>
                  </a:lnTo>
                  <a:lnTo>
                    <a:pt x="738" y="0"/>
                  </a:lnTo>
                  <a:lnTo>
                    <a:pt x="738" y="0"/>
                  </a:lnTo>
                  <a:lnTo>
                    <a:pt x="739" y="0"/>
                  </a:lnTo>
                  <a:lnTo>
                    <a:pt x="739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41" y="0"/>
                  </a:lnTo>
                  <a:lnTo>
                    <a:pt x="741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3" y="0"/>
                  </a:lnTo>
                  <a:lnTo>
                    <a:pt x="743" y="0"/>
                  </a:lnTo>
                  <a:lnTo>
                    <a:pt x="744" y="0"/>
                  </a:lnTo>
                  <a:lnTo>
                    <a:pt x="744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5" y="0"/>
                  </a:lnTo>
                  <a:lnTo>
                    <a:pt x="746" y="0"/>
                  </a:lnTo>
                  <a:lnTo>
                    <a:pt x="746" y="0"/>
                  </a:lnTo>
                  <a:lnTo>
                    <a:pt x="747" y="0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8" y="0"/>
                  </a:lnTo>
                  <a:lnTo>
                    <a:pt x="749" y="0"/>
                  </a:lnTo>
                  <a:lnTo>
                    <a:pt x="749" y="0"/>
                  </a:lnTo>
                  <a:lnTo>
                    <a:pt x="750" y="0"/>
                  </a:lnTo>
                  <a:lnTo>
                    <a:pt x="750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51" y="0"/>
                  </a:lnTo>
                  <a:lnTo>
                    <a:pt x="752" y="0"/>
                  </a:lnTo>
                  <a:lnTo>
                    <a:pt x="752" y="0"/>
                  </a:lnTo>
                  <a:lnTo>
                    <a:pt x="753" y="0"/>
                  </a:lnTo>
                  <a:lnTo>
                    <a:pt x="753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58" y="0"/>
                  </a:lnTo>
                  <a:lnTo>
                    <a:pt x="758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59" y="0"/>
                  </a:lnTo>
                  <a:lnTo>
                    <a:pt x="760" y="0"/>
                  </a:lnTo>
                  <a:lnTo>
                    <a:pt x="760" y="0"/>
                  </a:lnTo>
                  <a:lnTo>
                    <a:pt x="761" y="0"/>
                  </a:lnTo>
                  <a:lnTo>
                    <a:pt x="761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2" y="0"/>
                  </a:lnTo>
                  <a:lnTo>
                    <a:pt x="763" y="0"/>
                  </a:lnTo>
                  <a:lnTo>
                    <a:pt x="763" y="0"/>
                  </a:lnTo>
                  <a:lnTo>
                    <a:pt x="764" y="0"/>
                  </a:lnTo>
                  <a:lnTo>
                    <a:pt x="764" y="0"/>
                  </a:lnTo>
                  <a:lnTo>
                    <a:pt x="765" y="0"/>
                  </a:lnTo>
                  <a:lnTo>
                    <a:pt x="765" y="0"/>
                  </a:lnTo>
                  <a:lnTo>
                    <a:pt x="766" y="0"/>
                  </a:lnTo>
                  <a:lnTo>
                    <a:pt x="766" y="0"/>
                  </a:lnTo>
                  <a:lnTo>
                    <a:pt x="767" y="0"/>
                  </a:lnTo>
                  <a:lnTo>
                    <a:pt x="767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0" y="0"/>
                  </a:lnTo>
                  <a:lnTo>
                    <a:pt x="771" y="0"/>
                  </a:lnTo>
                  <a:lnTo>
                    <a:pt x="771" y="0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3" y="0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75" y="0"/>
                  </a:lnTo>
                  <a:lnTo>
                    <a:pt x="775" y="0"/>
                  </a:lnTo>
                  <a:lnTo>
                    <a:pt x="776" y="0"/>
                  </a:lnTo>
                  <a:lnTo>
                    <a:pt x="776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778" y="0"/>
                  </a:lnTo>
                  <a:lnTo>
                    <a:pt x="778" y="0"/>
                  </a:lnTo>
                  <a:lnTo>
                    <a:pt x="779" y="0"/>
                  </a:lnTo>
                  <a:lnTo>
                    <a:pt x="779" y="0"/>
                  </a:lnTo>
                  <a:lnTo>
                    <a:pt x="780" y="0"/>
                  </a:lnTo>
                  <a:lnTo>
                    <a:pt x="780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1" y="0"/>
                  </a:lnTo>
                  <a:lnTo>
                    <a:pt x="782" y="0"/>
                  </a:lnTo>
                  <a:lnTo>
                    <a:pt x="782" y="0"/>
                  </a:lnTo>
                  <a:lnTo>
                    <a:pt x="783" y="0"/>
                  </a:lnTo>
                  <a:lnTo>
                    <a:pt x="783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5" y="0"/>
                  </a:lnTo>
                  <a:lnTo>
                    <a:pt x="786" y="0"/>
                  </a:lnTo>
                  <a:lnTo>
                    <a:pt x="786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7" y="0"/>
                  </a:lnTo>
                  <a:lnTo>
                    <a:pt x="788" y="0"/>
                  </a:lnTo>
                  <a:lnTo>
                    <a:pt x="788" y="0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791" y="0"/>
                  </a:lnTo>
                  <a:lnTo>
                    <a:pt x="791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2" y="0"/>
                  </a:lnTo>
                  <a:lnTo>
                    <a:pt x="793" y="0"/>
                  </a:lnTo>
                  <a:lnTo>
                    <a:pt x="793" y="0"/>
                  </a:lnTo>
                  <a:lnTo>
                    <a:pt x="794" y="0"/>
                  </a:lnTo>
                  <a:lnTo>
                    <a:pt x="794" y="0"/>
                  </a:lnTo>
                  <a:lnTo>
                    <a:pt x="795" y="0"/>
                  </a:lnTo>
                  <a:lnTo>
                    <a:pt x="795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6" y="0"/>
                  </a:lnTo>
                  <a:lnTo>
                    <a:pt x="797" y="0"/>
                  </a:lnTo>
                  <a:lnTo>
                    <a:pt x="797" y="0"/>
                  </a:lnTo>
                  <a:lnTo>
                    <a:pt x="798" y="0"/>
                  </a:lnTo>
                  <a:lnTo>
                    <a:pt x="798" y="0"/>
                  </a:lnTo>
                  <a:lnTo>
                    <a:pt x="799" y="0"/>
                  </a:lnTo>
                  <a:lnTo>
                    <a:pt x="799" y="0"/>
                  </a:lnTo>
                  <a:lnTo>
                    <a:pt x="800" y="0"/>
                  </a:lnTo>
                  <a:lnTo>
                    <a:pt x="800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02" y="0"/>
                  </a:lnTo>
                  <a:lnTo>
                    <a:pt x="802" y="0"/>
                  </a:lnTo>
                  <a:lnTo>
                    <a:pt x="803" y="0"/>
                  </a:lnTo>
                  <a:lnTo>
                    <a:pt x="803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4" y="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806" y="0"/>
                  </a:lnTo>
                  <a:lnTo>
                    <a:pt x="806" y="0"/>
                  </a:lnTo>
                  <a:lnTo>
                    <a:pt x="807" y="0"/>
                  </a:lnTo>
                  <a:lnTo>
                    <a:pt x="807" y="0"/>
                  </a:lnTo>
                  <a:lnTo>
                    <a:pt x="808" y="0"/>
                  </a:lnTo>
                  <a:lnTo>
                    <a:pt x="808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0" y="0"/>
                  </a:lnTo>
                  <a:lnTo>
                    <a:pt x="810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2" y="0"/>
                  </a:lnTo>
                  <a:lnTo>
                    <a:pt x="812" y="0"/>
                  </a:lnTo>
                  <a:lnTo>
                    <a:pt x="812" y="0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815" y="0"/>
                  </a:lnTo>
                  <a:lnTo>
                    <a:pt x="815" y="0"/>
                  </a:lnTo>
                  <a:lnTo>
                    <a:pt x="815" y="0"/>
                  </a:lnTo>
                  <a:lnTo>
                    <a:pt x="816" y="0"/>
                  </a:lnTo>
                  <a:lnTo>
                    <a:pt x="816" y="0"/>
                  </a:lnTo>
                  <a:lnTo>
                    <a:pt x="817" y="0"/>
                  </a:lnTo>
                  <a:lnTo>
                    <a:pt x="817" y="0"/>
                  </a:lnTo>
                  <a:lnTo>
                    <a:pt x="818" y="0"/>
                  </a:lnTo>
                  <a:lnTo>
                    <a:pt x="818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19" y="0"/>
                  </a:lnTo>
                  <a:lnTo>
                    <a:pt x="820" y="0"/>
                  </a:lnTo>
                  <a:lnTo>
                    <a:pt x="820" y="0"/>
                  </a:lnTo>
                  <a:lnTo>
                    <a:pt x="821" y="0"/>
                  </a:lnTo>
                  <a:lnTo>
                    <a:pt x="821" y="0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3" y="0"/>
                  </a:lnTo>
                  <a:lnTo>
                    <a:pt x="824" y="0"/>
                  </a:lnTo>
                  <a:lnTo>
                    <a:pt x="824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6" y="0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29" y="0"/>
                  </a:lnTo>
                  <a:lnTo>
                    <a:pt x="830" y="0"/>
                  </a:lnTo>
                  <a:lnTo>
                    <a:pt x="830" y="0"/>
                  </a:lnTo>
                  <a:lnTo>
                    <a:pt x="831" y="0"/>
                  </a:lnTo>
                  <a:lnTo>
                    <a:pt x="831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3" y="0"/>
                  </a:lnTo>
                  <a:lnTo>
                    <a:pt x="833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35" y="0"/>
                  </a:lnTo>
                  <a:lnTo>
                    <a:pt x="835" y="0"/>
                  </a:lnTo>
                  <a:lnTo>
                    <a:pt x="836" y="0"/>
                  </a:lnTo>
                  <a:lnTo>
                    <a:pt x="836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39" y="0"/>
                  </a:lnTo>
                  <a:lnTo>
                    <a:pt x="839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41" y="0"/>
                  </a:lnTo>
                  <a:lnTo>
                    <a:pt x="841" y="0"/>
                  </a:lnTo>
                  <a:lnTo>
                    <a:pt x="842" y="0"/>
                  </a:lnTo>
                  <a:lnTo>
                    <a:pt x="842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3" y="0"/>
                  </a:lnTo>
                  <a:lnTo>
                    <a:pt x="844" y="0"/>
                  </a:lnTo>
                  <a:lnTo>
                    <a:pt x="844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46" y="0"/>
                  </a:lnTo>
                  <a:lnTo>
                    <a:pt x="846" y="0"/>
                  </a:lnTo>
                  <a:lnTo>
                    <a:pt x="847" y="0"/>
                  </a:lnTo>
                  <a:lnTo>
                    <a:pt x="847" y="0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9" y="0"/>
                  </a:lnTo>
                  <a:lnTo>
                    <a:pt x="849" y="0"/>
                  </a:lnTo>
                  <a:lnTo>
                    <a:pt x="850" y="0"/>
                  </a:lnTo>
                  <a:lnTo>
                    <a:pt x="850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1" y="0"/>
                  </a:lnTo>
                  <a:lnTo>
                    <a:pt x="852" y="0"/>
                  </a:lnTo>
                  <a:lnTo>
                    <a:pt x="852" y="0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4" y="0"/>
                  </a:lnTo>
                  <a:lnTo>
                    <a:pt x="855" y="0"/>
                  </a:lnTo>
                  <a:lnTo>
                    <a:pt x="855" y="0"/>
                  </a:lnTo>
                  <a:lnTo>
                    <a:pt x="856" y="0"/>
                  </a:lnTo>
                  <a:lnTo>
                    <a:pt x="856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8" y="0"/>
                  </a:lnTo>
                  <a:lnTo>
                    <a:pt x="858" y="0"/>
                  </a:lnTo>
                  <a:lnTo>
                    <a:pt x="859" y="0"/>
                  </a:lnTo>
                  <a:lnTo>
                    <a:pt x="859" y="0"/>
                  </a:lnTo>
                  <a:lnTo>
                    <a:pt x="860" y="0"/>
                  </a:lnTo>
                  <a:lnTo>
                    <a:pt x="860" y="0"/>
                  </a:lnTo>
                  <a:lnTo>
                    <a:pt x="861" y="0"/>
                  </a:lnTo>
                  <a:lnTo>
                    <a:pt x="861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2" y="0"/>
                  </a:lnTo>
                  <a:lnTo>
                    <a:pt x="863" y="0"/>
                  </a:lnTo>
                  <a:lnTo>
                    <a:pt x="863" y="0"/>
                  </a:lnTo>
                  <a:lnTo>
                    <a:pt x="864" y="0"/>
                  </a:lnTo>
                  <a:lnTo>
                    <a:pt x="864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5" y="0"/>
                  </a:lnTo>
                  <a:lnTo>
                    <a:pt x="866" y="0"/>
                  </a:lnTo>
                  <a:lnTo>
                    <a:pt x="866" y="0"/>
                  </a:lnTo>
                  <a:lnTo>
                    <a:pt x="867" y="0"/>
                  </a:lnTo>
                  <a:lnTo>
                    <a:pt x="867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8" y="0"/>
                  </a:lnTo>
                  <a:lnTo>
                    <a:pt x="869" y="0"/>
                  </a:lnTo>
                  <a:lnTo>
                    <a:pt x="869" y="0"/>
                  </a:lnTo>
                  <a:lnTo>
                    <a:pt x="870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1" y="0"/>
                  </a:lnTo>
                  <a:lnTo>
                    <a:pt x="872" y="0"/>
                  </a:lnTo>
                  <a:lnTo>
                    <a:pt x="872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3" y="0"/>
                  </a:lnTo>
                  <a:lnTo>
                    <a:pt x="874" y="0"/>
                  </a:lnTo>
                  <a:lnTo>
                    <a:pt x="874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6" y="0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879" y="0"/>
                  </a:lnTo>
                  <a:lnTo>
                    <a:pt x="879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0" y="0"/>
                  </a:lnTo>
                  <a:lnTo>
                    <a:pt x="881" y="0"/>
                  </a:lnTo>
                  <a:lnTo>
                    <a:pt x="881" y="0"/>
                  </a:lnTo>
                  <a:lnTo>
                    <a:pt x="882" y="0"/>
                  </a:lnTo>
                  <a:lnTo>
                    <a:pt x="882" y="0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4" y="0"/>
                  </a:lnTo>
                  <a:lnTo>
                    <a:pt x="885" y="0"/>
                  </a:lnTo>
                  <a:lnTo>
                    <a:pt x="885" y="0"/>
                  </a:lnTo>
                  <a:lnTo>
                    <a:pt x="886" y="0"/>
                  </a:lnTo>
                  <a:lnTo>
                    <a:pt x="886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887" y="0"/>
                  </a:lnTo>
                  <a:lnTo>
                    <a:pt x="888" y="0"/>
                  </a:lnTo>
                  <a:lnTo>
                    <a:pt x="888" y="0"/>
                  </a:lnTo>
                  <a:lnTo>
                    <a:pt x="889" y="0"/>
                  </a:lnTo>
                  <a:lnTo>
                    <a:pt x="889" y="0"/>
                  </a:lnTo>
                  <a:lnTo>
                    <a:pt x="890" y="0"/>
                  </a:lnTo>
                  <a:lnTo>
                    <a:pt x="890" y="0"/>
                  </a:lnTo>
                  <a:lnTo>
                    <a:pt x="890" y="0"/>
                  </a:lnTo>
                  <a:lnTo>
                    <a:pt x="891" y="0"/>
                  </a:lnTo>
                  <a:lnTo>
                    <a:pt x="892" y="0"/>
                  </a:lnTo>
                  <a:lnTo>
                    <a:pt x="892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3" y="0"/>
                  </a:lnTo>
                  <a:lnTo>
                    <a:pt x="894" y="0"/>
                  </a:lnTo>
                  <a:lnTo>
                    <a:pt x="894" y="0"/>
                  </a:lnTo>
                  <a:lnTo>
                    <a:pt x="895" y="0"/>
                  </a:lnTo>
                  <a:lnTo>
                    <a:pt x="895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6" y="0"/>
                  </a:lnTo>
                  <a:lnTo>
                    <a:pt x="897" y="0"/>
                  </a:lnTo>
                  <a:lnTo>
                    <a:pt x="897" y="0"/>
                  </a:lnTo>
                  <a:lnTo>
                    <a:pt x="898" y="0"/>
                  </a:lnTo>
                  <a:lnTo>
                    <a:pt x="898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900" y="0"/>
                  </a:lnTo>
                  <a:lnTo>
                    <a:pt x="900" y="0"/>
                  </a:lnTo>
                  <a:lnTo>
                    <a:pt x="901" y="0"/>
                  </a:lnTo>
                  <a:lnTo>
                    <a:pt x="90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04" y="0"/>
                  </a:lnTo>
                  <a:lnTo>
                    <a:pt x="904" y="0"/>
                  </a:lnTo>
                  <a:lnTo>
                    <a:pt x="904" y="0"/>
                  </a:lnTo>
                  <a:lnTo>
                    <a:pt x="905" y="0"/>
                  </a:lnTo>
                  <a:lnTo>
                    <a:pt x="905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07" y="0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909" y="0"/>
                  </a:lnTo>
                  <a:lnTo>
                    <a:pt x="909" y="0"/>
                  </a:lnTo>
                  <a:lnTo>
                    <a:pt x="909" y="0"/>
                  </a:lnTo>
                  <a:lnTo>
                    <a:pt x="910" y="0"/>
                  </a:lnTo>
                  <a:lnTo>
                    <a:pt x="910" y="0"/>
                  </a:lnTo>
                  <a:lnTo>
                    <a:pt x="911" y="0"/>
                  </a:lnTo>
                  <a:lnTo>
                    <a:pt x="911" y="0"/>
                  </a:lnTo>
                  <a:lnTo>
                    <a:pt x="912" y="0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3" y="0"/>
                  </a:lnTo>
                  <a:lnTo>
                    <a:pt x="914" y="0"/>
                  </a:lnTo>
                  <a:lnTo>
                    <a:pt x="914" y="0"/>
                  </a:lnTo>
                  <a:lnTo>
                    <a:pt x="915" y="0"/>
                  </a:lnTo>
                  <a:lnTo>
                    <a:pt x="915" y="0"/>
                  </a:lnTo>
                  <a:lnTo>
                    <a:pt x="915" y="0"/>
                  </a:lnTo>
                  <a:lnTo>
                    <a:pt x="916" y="1"/>
                  </a:lnTo>
                  <a:lnTo>
                    <a:pt x="916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919" y="1"/>
                  </a:lnTo>
                  <a:lnTo>
                    <a:pt x="919" y="1"/>
                  </a:lnTo>
                  <a:lnTo>
                    <a:pt x="920" y="1"/>
                  </a:lnTo>
                  <a:lnTo>
                    <a:pt x="920" y="1"/>
                  </a:lnTo>
                  <a:lnTo>
                    <a:pt x="921" y="1"/>
                  </a:lnTo>
                  <a:lnTo>
                    <a:pt x="921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2" y="1"/>
                  </a:lnTo>
                  <a:lnTo>
                    <a:pt x="923" y="1"/>
                  </a:lnTo>
                  <a:lnTo>
                    <a:pt x="923" y="1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25" y="1"/>
                  </a:lnTo>
                  <a:lnTo>
                    <a:pt x="925" y="1"/>
                  </a:lnTo>
                  <a:lnTo>
                    <a:pt x="926" y="1"/>
                  </a:lnTo>
                  <a:lnTo>
                    <a:pt x="926" y="1"/>
                  </a:lnTo>
                  <a:lnTo>
                    <a:pt x="926" y="1"/>
                  </a:lnTo>
                  <a:lnTo>
                    <a:pt x="927" y="1"/>
                  </a:lnTo>
                  <a:lnTo>
                    <a:pt x="927" y="1"/>
                  </a:lnTo>
                  <a:lnTo>
                    <a:pt x="928" y="1"/>
                  </a:lnTo>
                  <a:lnTo>
                    <a:pt x="928" y="1"/>
                  </a:lnTo>
                  <a:lnTo>
                    <a:pt x="929" y="1"/>
                  </a:lnTo>
                  <a:lnTo>
                    <a:pt x="929" y="1"/>
                  </a:lnTo>
                  <a:lnTo>
                    <a:pt x="929" y="1"/>
                  </a:lnTo>
                  <a:lnTo>
                    <a:pt x="930" y="1"/>
                  </a:lnTo>
                  <a:lnTo>
                    <a:pt x="930" y="1"/>
                  </a:lnTo>
                  <a:lnTo>
                    <a:pt x="931" y="1"/>
                  </a:lnTo>
                  <a:lnTo>
                    <a:pt x="931" y="1"/>
                  </a:lnTo>
                  <a:lnTo>
                    <a:pt x="932" y="1"/>
                  </a:lnTo>
                  <a:lnTo>
                    <a:pt x="932" y="1"/>
                  </a:lnTo>
                  <a:lnTo>
                    <a:pt x="932" y="1"/>
                  </a:lnTo>
                  <a:lnTo>
                    <a:pt x="933" y="1"/>
                  </a:lnTo>
                  <a:lnTo>
                    <a:pt x="934" y="1"/>
                  </a:lnTo>
                  <a:lnTo>
                    <a:pt x="934" y="1"/>
                  </a:lnTo>
                  <a:lnTo>
                    <a:pt x="935" y="1"/>
                  </a:lnTo>
                  <a:lnTo>
                    <a:pt x="935" y="1"/>
                  </a:lnTo>
                  <a:lnTo>
                    <a:pt x="935" y="1"/>
                  </a:lnTo>
                  <a:lnTo>
                    <a:pt x="936" y="1"/>
                  </a:lnTo>
                  <a:lnTo>
                    <a:pt x="936" y="1"/>
                  </a:lnTo>
                  <a:lnTo>
                    <a:pt x="937" y="1"/>
                  </a:lnTo>
                  <a:lnTo>
                    <a:pt x="937" y="1"/>
                  </a:lnTo>
                  <a:lnTo>
                    <a:pt x="937" y="1"/>
                  </a:lnTo>
                  <a:lnTo>
                    <a:pt x="938" y="1"/>
                  </a:lnTo>
                  <a:lnTo>
                    <a:pt x="938" y="1"/>
                  </a:lnTo>
                  <a:lnTo>
                    <a:pt x="939" y="1"/>
                  </a:lnTo>
                  <a:lnTo>
                    <a:pt x="939" y="1"/>
                  </a:lnTo>
                  <a:lnTo>
                    <a:pt x="940" y="1"/>
                  </a:lnTo>
                  <a:lnTo>
                    <a:pt x="940" y="1"/>
                  </a:lnTo>
                  <a:lnTo>
                    <a:pt x="941" y="1"/>
                  </a:lnTo>
                  <a:lnTo>
                    <a:pt x="941" y="1"/>
                  </a:lnTo>
                  <a:lnTo>
                    <a:pt x="941" y="1"/>
                  </a:lnTo>
                  <a:lnTo>
                    <a:pt x="942" y="1"/>
                  </a:lnTo>
                  <a:lnTo>
                    <a:pt x="942" y="1"/>
                  </a:lnTo>
                  <a:lnTo>
                    <a:pt x="943" y="1"/>
                  </a:lnTo>
                  <a:lnTo>
                    <a:pt x="943" y="1"/>
                  </a:lnTo>
                  <a:lnTo>
                    <a:pt x="944" y="1"/>
                  </a:lnTo>
                  <a:lnTo>
                    <a:pt x="944" y="1"/>
                  </a:lnTo>
                  <a:lnTo>
                    <a:pt x="945" y="1"/>
                  </a:lnTo>
                  <a:lnTo>
                    <a:pt x="945" y="1"/>
                  </a:lnTo>
                  <a:lnTo>
                    <a:pt x="946" y="1"/>
                  </a:lnTo>
                  <a:lnTo>
                    <a:pt x="946" y="1"/>
                  </a:lnTo>
                  <a:lnTo>
                    <a:pt x="946" y="1"/>
                  </a:lnTo>
                  <a:lnTo>
                    <a:pt x="947" y="1"/>
                  </a:lnTo>
                  <a:lnTo>
                    <a:pt x="947" y="1"/>
                  </a:lnTo>
                  <a:lnTo>
                    <a:pt x="948" y="1"/>
                  </a:lnTo>
                  <a:lnTo>
                    <a:pt x="948" y="1"/>
                  </a:lnTo>
                  <a:lnTo>
                    <a:pt x="948" y="1"/>
                  </a:lnTo>
                  <a:lnTo>
                    <a:pt x="949" y="1"/>
                  </a:lnTo>
                  <a:lnTo>
                    <a:pt x="949" y="1"/>
                  </a:lnTo>
                  <a:lnTo>
                    <a:pt x="950" y="1"/>
                  </a:lnTo>
                  <a:lnTo>
                    <a:pt x="950" y="1"/>
                  </a:lnTo>
                  <a:lnTo>
                    <a:pt x="951" y="1"/>
                  </a:lnTo>
                  <a:lnTo>
                    <a:pt x="951" y="2"/>
                  </a:lnTo>
                  <a:lnTo>
                    <a:pt x="951" y="2"/>
                  </a:lnTo>
                  <a:lnTo>
                    <a:pt x="952" y="2"/>
                  </a:lnTo>
                  <a:lnTo>
                    <a:pt x="952" y="2"/>
                  </a:lnTo>
                  <a:lnTo>
                    <a:pt x="953" y="2"/>
                  </a:lnTo>
                  <a:lnTo>
                    <a:pt x="953" y="2"/>
                  </a:lnTo>
                  <a:lnTo>
                    <a:pt x="954" y="2"/>
                  </a:lnTo>
                  <a:lnTo>
                    <a:pt x="954" y="2"/>
                  </a:lnTo>
                  <a:lnTo>
                    <a:pt x="955" y="2"/>
                  </a:lnTo>
                  <a:lnTo>
                    <a:pt x="955" y="2"/>
                  </a:lnTo>
                  <a:lnTo>
                    <a:pt x="956" y="2"/>
                  </a:lnTo>
                  <a:lnTo>
                    <a:pt x="956" y="2"/>
                  </a:lnTo>
                  <a:lnTo>
                    <a:pt x="957" y="2"/>
                  </a:lnTo>
                  <a:lnTo>
                    <a:pt x="957" y="2"/>
                  </a:lnTo>
                  <a:lnTo>
                    <a:pt x="957" y="2"/>
                  </a:lnTo>
                  <a:lnTo>
                    <a:pt x="958" y="2"/>
                  </a:lnTo>
                  <a:lnTo>
                    <a:pt x="958" y="2"/>
                  </a:lnTo>
                  <a:lnTo>
                    <a:pt x="959" y="2"/>
                  </a:lnTo>
                  <a:lnTo>
                    <a:pt x="959" y="2"/>
                  </a:lnTo>
                  <a:lnTo>
                    <a:pt x="960" y="2"/>
                  </a:lnTo>
                  <a:lnTo>
                    <a:pt x="960" y="2"/>
                  </a:lnTo>
                  <a:lnTo>
                    <a:pt x="960" y="2"/>
                  </a:lnTo>
                  <a:lnTo>
                    <a:pt x="961" y="2"/>
                  </a:lnTo>
                  <a:lnTo>
                    <a:pt x="961" y="2"/>
                  </a:lnTo>
                  <a:lnTo>
                    <a:pt x="962" y="2"/>
                  </a:lnTo>
                  <a:lnTo>
                    <a:pt x="962" y="3"/>
                  </a:lnTo>
                  <a:lnTo>
                    <a:pt x="963" y="3"/>
                  </a:lnTo>
                  <a:lnTo>
                    <a:pt x="963" y="3"/>
                  </a:lnTo>
                  <a:lnTo>
                    <a:pt x="964" y="3"/>
                  </a:lnTo>
                  <a:lnTo>
                    <a:pt x="964" y="3"/>
                  </a:lnTo>
                  <a:lnTo>
                    <a:pt x="964" y="3"/>
                  </a:lnTo>
                  <a:lnTo>
                    <a:pt x="965" y="3"/>
                  </a:lnTo>
                  <a:lnTo>
                    <a:pt x="965" y="3"/>
                  </a:lnTo>
                  <a:lnTo>
                    <a:pt x="966" y="3"/>
                  </a:lnTo>
                  <a:lnTo>
                    <a:pt x="966" y="3"/>
                  </a:lnTo>
                  <a:lnTo>
                    <a:pt x="967" y="3"/>
                  </a:lnTo>
                  <a:lnTo>
                    <a:pt x="967" y="3"/>
                  </a:lnTo>
                  <a:lnTo>
                    <a:pt x="968" y="3"/>
                  </a:lnTo>
                  <a:lnTo>
                    <a:pt x="968" y="3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69" y="4"/>
                  </a:lnTo>
                  <a:lnTo>
                    <a:pt x="970" y="4"/>
                  </a:lnTo>
                  <a:lnTo>
                    <a:pt x="970" y="4"/>
                  </a:lnTo>
                  <a:lnTo>
                    <a:pt x="971" y="4"/>
                  </a:lnTo>
                  <a:lnTo>
                    <a:pt x="971" y="4"/>
                  </a:lnTo>
                  <a:lnTo>
                    <a:pt x="971" y="4"/>
                  </a:lnTo>
                  <a:lnTo>
                    <a:pt x="972" y="5"/>
                  </a:lnTo>
                  <a:lnTo>
                    <a:pt x="972" y="5"/>
                  </a:lnTo>
                  <a:lnTo>
                    <a:pt x="973" y="5"/>
                  </a:lnTo>
                  <a:lnTo>
                    <a:pt x="973" y="5"/>
                  </a:lnTo>
                  <a:lnTo>
                    <a:pt x="974" y="5"/>
                  </a:lnTo>
                  <a:lnTo>
                    <a:pt x="974" y="5"/>
                  </a:lnTo>
                  <a:lnTo>
                    <a:pt x="974" y="5"/>
                  </a:lnTo>
                  <a:lnTo>
                    <a:pt x="975" y="6"/>
                  </a:lnTo>
                  <a:lnTo>
                    <a:pt x="975" y="6"/>
                  </a:lnTo>
                  <a:lnTo>
                    <a:pt x="976" y="6"/>
                  </a:lnTo>
                  <a:lnTo>
                    <a:pt x="976" y="6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78" y="7"/>
                  </a:lnTo>
                  <a:lnTo>
                    <a:pt x="978" y="7"/>
                  </a:lnTo>
                  <a:lnTo>
                    <a:pt x="979" y="7"/>
                  </a:lnTo>
                  <a:lnTo>
                    <a:pt x="979" y="8"/>
                  </a:lnTo>
                  <a:lnTo>
                    <a:pt x="979" y="8"/>
                  </a:lnTo>
                  <a:lnTo>
                    <a:pt x="980" y="8"/>
                  </a:lnTo>
                  <a:lnTo>
                    <a:pt x="980" y="8"/>
                  </a:lnTo>
                  <a:lnTo>
                    <a:pt x="981" y="9"/>
                  </a:lnTo>
                  <a:lnTo>
                    <a:pt x="981" y="9"/>
                  </a:lnTo>
                  <a:lnTo>
                    <a:pt x="982" y="9"/>
                  </a:lnTo>
                  <a:lnTo>
                    <a:pt x="982" y="10"/>
                  </a:lnTo>
                  <a:lnTo>
                    <a:pt x="983" y="10"/>
                  </a:lnTo>
                  <a:lnTo>
                    <a:pt x="983" y="11"/>
                  </a:lnTo>
                  <a:lnTo>
                    <a:pt x="983" y="11"/>
                  </a:lnTo>
                  <a:lnTo>
                    <a:pt x="984" y="11"/>
                  </a:lnTo>
                  <a:lnTo>
                    <a:pt x="984" y="12"/>
                  </a:lnTo>
                  <a:lnTo>
                    <a:pt x="985" y="12"/>
                  </a:lnTo>
                  <a:lnTo>
                    <a:pt x="985" y="13"/>
                  </a:lnTo>
                  <a:lnTo>
                    <a:pt x="986" y="13"/>
                  </a:lnTo>
                  <a:lnTo>
                    <a:pt x="986" y="14"/>
                  </a:lnTo>
                  <a:lnTo>
                    <a:pt x="987" y="15"/>
                  </a:lnTo>
                  <a:lnTo>
                    <a:pt x="987" y="16"/>
                  </a:lnTo>
                  <a:lnTo>
                    <a:pt x="988" y="16"/>
                  </a:lnTo>
                  <a:lnTo>
                    <a:pt x="988" y="17"/>
                  </a:lnTo>
                  <a:lnTo>
                    <a:pt x="988" y="18"/>
                  </a:lnTo>
                  <a:lnTo>
                    <a:pt x="989" y="19"/>
                  </a:lnTo>
                  <a:lnTo>
                    <a:pt x="989" y="19"/>
                  </a:lnTo>
                  <a:lnTo>
                    <a:pt x="990" y="20"/>
                  </a:lnTo>
                  <a:lnTo>
                    <a:pt x="990" y="21"/>
                  </a:lnTo>
                  <a:lnTo>
                    <a:pt x="990" y="23"/>
                  </a:lnTo>
                  <a:lnTo>
                    <a:pt x="991" y="24"/>
                  </a:lnTo>
                  <a:lnTo>
                    <a:pt x="991" y="25"/>
                  </a:lnTo>
                  <a:lnTo>
                    <a:pt x="992" y="26"/>
                  </a:lnTo>
                  <a:lnTo>
                    <a:pt x="992" y="27"/>
                  </a:lnTo>
                  <a:lnTo>
                    <a:pt x="993" y="29"/>
                  </a:lnTo>
                  <a:lnTo>
                    <a:pt x="993" y="31"/>
                  </a:lnTo>
                  <a:lnTo>
                    <a:pt x="993" y="32"/>
                  </a:lnTo>
                  <a:lnTo>
                    <a:pt x="994" y="34"/>
                  </a:lnTo>
                  <a:lnTo>
                    <a:pt x="994" y="36"/>
                  </a:lnTo>
                  <a:lnTo>
                    <a:pt x="995" y="38"/>
                  </a:lnTo>
                  <a:lnTo>
                    <a:pt x="995" y="40"/>
                  </a:lnTo>
                  <a:lnTo>
                    <a:pt x="996" y="43"/>
                  </a:lnTo>
                  <a:lnTo>
                    <a:pt x="996" y="45"/>
                  </a:lnTo>
                  <a:lnTo>
                    <a:pt x="997" y="48"/>
                  </a:lnTo>
                  <a:lnTo>
                    <a:pt x="997" y="51"/>
                  </a:lnTo>
                  <a:lnTo>
                    <a:pt x="998" y="54"/>
                  </a:lnTo>
                  <a:lnTo>
                    <a:pt x="998" y="58"/>
                  </a:lnTo>
                  <a:lnTo>
                    <a:pt x="999" y="62"/>
                  </a:lnTo>
                  <a:lnTo>
                    <a:pt x="999" y="66"/>
                  </a:lnTo>
                  <a:lnTo>
                    <a:pt x="999" y="70"/>
                  </a:lnTo>
                  <a:lnTo>
                    <a:pt x="1000" y="74"/>
                  </a:lnTo>
                  <a:lnTo>
                    <a:pt x="1000" y="80"/>
                  </a:lnTo>
                  <a:lnTo>
                    <a:pt x="1001" y="85"/>
                  </a:lnTo>
                  <a:lnTo>
                    <a:pt x="1001" y="91"/>
                  </a:lnTo>
                  <a:lnTo>
                    <a:pt x="1002" y="97"/>
                  </a:lnTo>
                  <a:lnTo>
                    <a:pt x="1002" y="104"/>
                  </a:lnTo>
                  <a:lnTo>
                    <a:pt x="1002" y="111"/>
                  </a:lnTo>
                  <a:lnTo>
                    <a:pt x="1003" y="119"/>
                  </a:lnTo>
                  <a:lnTo>
                    <a:pt x="1003" y="128"/>
                  </a:lnTo>
                  <a:lnTo>
                    <a:pt x="1004" y="137"/>
                  </a:lnTo>
                  <a:lnTo>
                    <a:pt x="1004" y="147"/>
                  </a:lnTo>
                  <a:lnTo>
                    <a:pt x="1005" y="158"/>
                  </a:lnTo>
                  <a:lnTo>
                    <a:pt x="1005" y="170"/>
                  </a:lnTo>
                  <a:lnTo>
                    <a:pt x="1006" y="183"/>
                  </a:lnTo>
                  <a:lnTo>
                    <a:pt x="1006" y="197"/>
                  </a:lnTo>
                  <a:lnTo>
                    <a:pt x="1007" y="212"/>
                  </a:lnTo>
                  <a:lnTo>
                    <a:pt x="1007" y="229"/>
                  </a:lnTo>
                  <a:lnTo>
                    <a:pt x="1007" y="247"/>
                  </a:lnTo>
                  <a:lnTo>
                    <a:pt x="1008" y="267"/>
                  </a:lnTo>
                  <a:lnTo>
                    <a:pt x="1008" y="289"/>
                  </a:lnTo>
                  <a:lnTo>
                    <a:pt x="1009" y="313"/>
                  </a:lnTo>
                  <a:lnTo>
                    <a:pt x="1009" y="340"/>
                  </a:lnTo>
                  <a:lnTo>
                    <a:pt x="1010" y="370"/>
                  </a:lnTo>
                  <a:lnTo>
                    <a:pt x="1010" y="405"/>
                  </a:lnTo>
                  <a:lnTo>
                    <a:pt x="1010" y="446"/>
                  </a:lnTo>
                  <a:lnTo>
                    <a:pt x="1011" y="495"/>
                  </a:lnTo>
                  <a:lnTo>
                    <a:pt x="1011" y="556"/>
                  </a:lnTo>
                  <a:lnTo>
                    <a:pt x="1012" y="637"/>
                  </a:lnTo>
                  <a:lnTo>
                    <a:pt x="1012" y="762"/>
                  </a:lnTo>
                  <a:lnTo>
                    <a:pt x="1012" y="1057"/>
                  </a:lnTo>
                  <a:lnTo>
                    <a:pt x="1013" y="941"/>
                  </a:lnTo>
                  <a:lnTo>
                    <a:pt x="1013" y="737"/>
                  </a:lnTo>
                  <a:lnTo>
                    <a:pt x="1014" y="636"/>
                  </a:lnTo>
                  <a:lnTo>
                    <a:pt x="1014" y="570"/>
                  </a:lnTo>
                  <a:lnTo>
                    <a:pt x="1015" y="522"/>
                  </a:lnTo>
                  <a:lnTo>
                    <a:pt x="1015" y="484"/>
                  </a:lnTo>
                  <a:lnTo>
                    <a:pt x="1016" y="454"/>
                  </a:lnTo>
                  <a:lnTo>
                    <a:pt x="1016" y="429"/>
                  </a:lnTo>
                  <a:lnTo>
                    <a:pt x="1016" y="408"/>
                  </a:lnTo>
                  <a:lnTo>
                    <a:pt x="1017" y="390"/>
                  </a:lnTo>
                  <a:lnTo>
                    <a:pt x="1017" y="375"/>
                  </a:lnTo>
                  <a:lnTo>
                    <a:pt x="1018" y="361"/>
                  </a:lnTo>
                  <a:lnTo>
                    <a:pt x="1018" y="350"/>
                  </a:lnTo>
                  <a:lnTo>
                    <a:pt x="1019" y="340"/>
                  </a:lnTo>
                  <a:lnTo>
                    <a:pt x="1019" y="332"/>
                  </a:lnTo>
                  <a:lnTo>
                    <a:pt x="1020" y="324"/>
                  </a:lnTo>
                  <a:lnTo>
                    <a:pt x="1020" y="318"/>
                  </a:lnTo>
                  <a:lnTo>
                    <a:pt x="1021" y="313"/>
                  </a:lnTo>
                  <a:lnTo>
                    <a:pt x="1021" y="309"/>
                  </a:lnTo>
                  <a:lnTo>
                    <a:pt x="1021" y="306"/>
                  </a:lnTo>
                  <a:lnTo>
                    <a:pt x="1022" y="303"/>
                  </a:lnTo>
                  <a:lnTo>
                    <a:pt x="1022" y="302"/>
                  </a:lnTo>
                  <a:lnTo>
                    <a:pt x="1023" y="301"/>
                  </a:lnTo>
                  <a:lnTo>
                    <a:pt x="1023" y="301"/>
                  </a:lnTo>
                  <a:lnTo>
                    <a:pt x="1024" y="301"/>
                  </a:lnTo>
                  <a:lnTo>
                    <a:pt x="1024" y="303"/>
                  </a:lnTo>
                  <a:lnTo>
                    <a:pt x="1025" y="305"/>
                  </a:lnTo>
                  <a:lnTo>
                    <a:pt x="1025" y="308"/>
                  </a:lnTo>
                  <a:lnTo>
                    <a:pt x="1025" y="312"/>
                  </a:lnTo>
                  <a:lnTo>
                    <a:pt x="1026" y="317"/>
                  </a:lnTo>
                  <a:lnTo>
                    <a:pt x="1026" y="323"/>
                  </a:lnTo>
                  <a:lnTo>
                    <a:pt x="1027" y="330"/>
                  </a:lnTo>
                  <a:lnTo>
                    <a:pt x="1027" y="338"/>
                  </a:lnTo>
                  <a:lnTo>
                    <a:pt x="1028" y="347"/>
                  </a:lnTo>
                  <a:lnTo>
                    <a:pt x="1028" y="358"/>
                  </a:lnTo>
                  <a:lnTo>
                    <a:pt x="1029" y="370"/>
                  </a:lnTo>
                  <a:lnTo>
                    <a:pt x="1029" y="384"/>
                  </a:lnTo>
                  <a:lnTo>
                    <a:pt x="1029" y="400"/>
                  </a:lnTo>
                  <a:lnTo>
                    <a:pt x="1030" y="419"/>
                  </a:lnTo>
                  <a:lnTo>
                    <a:pt x="1030" y="442"/>
                  </a:lnTo>
                  <a:lnTo>
                    <a:pt x="1031" y="468"/>
                  </a:lnTo>
                  <a:lnTo>
                    <a:pt x="1031" y="499"/>
                  </a:lnTo>
                  <a:lnTo>
                    <a:pt x="1032" y="538"/>
                  </a:lnTo>
                  <a:lnTo>
                    <a:pt x="1032" y="588"/>
                  </a:lnTo>
                  <a:lnTo>
                    <a:pt x="1032" y="656"/>
                  </a:lnTo>
                  <a:lnTo>
                    <a:pt x="1033" y="760"/>
                  </a:lnTo>
                  <a:lnTo>
                    <a:pt x="1033" y="975"/>
                  </a:lnTo>
                  <a:lnTo>
                    <a:pt x="1034" y="1053"/>
                  </a:lnTo>
                  <a:lnTo>
                    <a:pt x="1034" y="777"/>
                  </a:lnTo>
                  <a:lnTo>
                    <a:pt x="1035" y="656"/>
                  </a:lnTo>
                  <a:lnTo>
                    <a:pt x="1035" y="577"/>
                  </a:lnTo>
                  <a:lnTo>
                    <a:pt x="1035" y="518"/>
                  </a:lnTo>
                  <a:lnTo>
                    <a:pt x="1036" y="471"/>
                  </a:lnTo>
                  <a:lnTo>
                    <a:pt x="1036" y="432"/>
                  </a:lnTo>
                  <a:lnTo>
                    <a:pt x="1037" y="399"/>
                  </a:lnTo>
                  <a:lnTo>
                    <a:pt x="1037" y="369"/>
                  </a:lnTo>
                  <a:lnTo>
                    <a:pt x="1038" y="344"/>
                  </a:lnTo>
                  <a:lnTo>
                    <a:pt x="1038" y="321"/>
                  </a:lnTo>
                  <a:lnTo>
                    <a:pt x="1039" y="301"/>
                  </a:lnTo>
                  <a:lnTo>
                    <a:pt x="1039" y="282"/>
                  </a:lnTo>
                  <a:lnTo>
                    <a:pt x="1040" y="266"/>
                  </a:lnTo>
                  <a:lnTo>
                    <a:pt x="1040" y="251"/>
                  </a:lnTo>
                  <a:lnTo>
                    <a:pt x="1040" y="237"/>
                  </a:lnTo>
                  <a:lnTo>
                    <a:pt x="1041" y="224"/>
                  </a:lnTo>
                  <a:lnTo>
                    <a:pt x="1041" y="213"/>
                  </a:lnTo>
                  <a:lnTo>
                    <a:pt x="1042" y="202"/>
                  </a:lnTo>
                  <a:lnTo>
                    <a:pt x="1042" y="193"/>
                  </a:lnTo>
                  <a:lnTo>
                    <a:pt x="1043" y="184"/>
                  </a:lnTo>
                  <a:lnTo>
                    <a:pt x="1043" y="176"/>
                  </a:lnTo>
                  <a:lnTo>
                    <a:pt x="1044" y="168"/>
                  </a:lnTo>
                  <a:lnTo>
                    <a:pt x="1044" y="162"/>
                  </a:lnTo>
                  <a:lnTo>
                    <a:pt x="1044" y="156"/>
                  </a:lnTo>
                  <a:lnTo>
                    <a:pt x="1045" y="150"/>
                  </a:lnTo>
                  <a:lnTo>
                    <a:pt x="1045" y="145"/>
                  </a:lnTo>
                  <a:lnTo>
                    <a:pt x="1046" y="141"/>
                  </a:lnTo>
                  <a:lnTo>
                    <a:pt x="1046" y="137"/>
                  </a:lnTo>
                  <a:lnTo>
                    <a:pt x="1047" y="134"/>
                  </a:lnTo>
                  <a:lnTo>
                    <a:pt x="1047" y="131"/>
                  </a:lnTo>
                  <a:lnTo>
                    <a:pt x="1048" y="129"/>
                  </a:lnTo>
                  <a:lnTo>
                    <a:pt x="1048" y="127"/>
                  </a:lnTo>
                  <a:lnTo>
                    <a:pt x="1049" y="125"/>
                  </a:lnTo>
                  <a:lnTo>
                    <a:pt x="1049" y="124"/>
                  </a:lnTo>
                  <a:lnTo>
                    <a:pt x="1049" y="124"/>
                  </a:lnTo>
                  <a:lnTo>
                    <a:pt x="1050" y="124"/>
                  </a:lnTo>
                  <a:lnTo>
                    <a:pt x="1050" y="125"/>
                  </a:lnTo>
                  <a:lnTo>
                    <a:pt x="1051" y="127"/>
                  </a:lnTo>
                  <a:lnTo>
                    <a:pt x="1051" y="129"/>
                  </a:lnTo>
                  <a:lnTo>
                    <a:pt x="1052" y="131"/>
                  </a:lnTo>
                  <a:lnTo>
                    <a:pt x="1052" y="135"/>
                  </a:lnTo>
                  <a:lnTo>
                    <a:pt x="1052" y="140"/>
                  </a:lnTo>
                  <a:lnTo>
                    <a:pt x="1053" y="146"/>
                  </a:lnTo>
                  <a:lnTo>
                    <a:pt x="1053" y="154"/>
                  </a:lnTo>
                  <a:lnTo>
                    <a:pt x="1054" y="164"/>
                  </a:lnTo>
                  <a:lnTo>
                    <a:pt x="1054" y="176"/>
                  </a:lnTo>
                  <a:lnTo>
                    <a:pt x="1054" y="192"/>
                  </a:lnTo>
                  <a:lnTo>
                    <a:pt x="1055" y="212"/>
                  </a:lnTo>
                  <a:lnTo>
                    <a:pt x="1055" y="238"/>
                  </a:lnTo>
                  <a:lnTo>
                    <a:pt x="1056" y="273"/>
                  </a:lnTo>
                  <a:lnTo>
                    <a:pt x="1056" y="322"/>
                  </a:lnTo>
                  <a:lnTo>
                    <a:pt x="1057" y="397"/>
                  </a:lnTo>
                  <a:lnTo>
                    <a:pt x="1057" y="532"/>
                  </a:lnTo>
                  <a:lnTo>
                    <a:pt x="1058" y="1147"/>
                  </a:lnTo>
                  <a:lnTo>
                    <a:pt x="1058" y="541"/>
                  </a:lnTo>
                  <a:lnTo>
                    <a:pt x="1058" y="375"/>
                  </a:lnTo>
                  <a:lnTo>
                    <a:pt x="1059" y="279"/>
                  </a:lnTo>
                  <a:lnTo>
                    <a:pt x="1059" y="213"/>
                  </a:lnTo>
                  <a:lnTo>
                    <a:pt x="1060" y="165"/>
                  </a:lnTo>
                  <a:lnTo>
                    <a:pt x="1060" y="129"/>
                  </a:lnTo>
                  <a:lnTo>
                    <a:pt x="1061" y="101"/>
                  </a:lnTo>
                  <a:lnTo>
                    <a:pt x="1061" y="80"/>
                  </a:lnTo>
                  <a:lnTo>
                    <a:pt x="1062" y="63"/>
                  </a:lnTo>
                  <a:lnTo>
                    <a:pt x="1062" y="50"/>
                  </a:lnTo>
                  <a:lnTo>
                    <a:pt x="1063" y="40"/>
                  </a:lnTo>
                  <a:lnTo>
                    <a:pt x="1063" y="32"/>
                  </a:lnTo>
                  <a:lnTo>
                    <a:pt x="1063" y="26"/>
                  </a:lnTo>
                  <a:lnTo>
                    <a:pt x="1064" y="22"/>
                  </a:lnTo>
                  <a:lnTo>
                    <a:pt x="1064" y="18"/>
                  </a:lnTo>
                  <a:lnTo>
                    <a:pt x="1065" y="15"/>
                  </a:lnTo>
                  <a:lnTo>
                    <a:pt x="1065" y="12"/>
                  </a:lnTo>
                  <a:lnTo>
                    <a:pt x="1066" y="10"/>
                  </a:lnTo>
                  <a:lnTo>
                    <a:pt x="1066" y="8"/>
                  </a:lnTo>
                  <a:lnTo>
                    <a:pt x="1067" y="7"/>
                  </a:lnTo>
                  <a:lnTo>
                    <a:pt x="1067" y="6"/>
                  </a:lnTo>
                  <a:lnTo>
                    <a:pt x="1067" y="5"/>
                  </a:lnTo>
                  <a:lnTo>
                    <a:pt x="1068" y="4"/>
                  </a:lnTo>
                  <a:lnTo>
                    <a:pt x="1068" y="4"/>
                  </a:lnTo>
                  <a:lnTo>
                    <a:pt x="1069" y="3"/>
                  </a:lnTo>
                  <a:lnTo>
                    <a:pt x="1069" y="3"/>
                  </a:lnTo>
                  <a:lnTo>
                    <a:pt x="1070" y="2"/>
                  </a:lnTo>
                  <a:lnTo>
                    <a:pt x="1070" y="2"/>
                  </a:lnTo>
                  <a:lnTo>
                    <a:pt x="1071" y="2"/>
                  </a:lnTo>
                  <a:lnTo>
                    <a:pt x="1071" y="1"/>
                  </a:lnTo>
                  <a:lnTo>
                    <a:pt x="1071" y="1"/>
                  </a:lnTo>
                  <a:lnTo>
                    <a:pt x="1072" y="1"/>
                  </a:lnTo>
                  <a:lnTo>
                    <a:pt x="1072" y="1"/>
                  </a:lnTo>
                  <a:lnTo>
                    <a:pt x="1073" y="1"/>
                  </a:lnTo>
                  <a:lnTo>
                    <a:pt x="1073" y="1"/>
                  </a:lnTo>
                  <a:lnTo>
                    <a:pt x="1074" y="1"/>
                  </a:lnTo>
                  <a:lnTo>
                    <a:pt x="1074" y="1"/>
                  </a:lnTo>
                  <a:lnTo>
                    <a:pt x="1074" y="0"/>
                  </a:lnTo>
                  <a:lnTo>
                    <a:pt x="1075" y="0"/>
                  </a:lnTo>
                  <a:lnTo>
                    <a:pt x="1075" y="0"/>
                  </a:lnTo>
                  <a:lnTo>
                    <a:pt x="1076" y="0"/>
                  </a:lnTo>
                  <a:lnTo>
                    <a:pt x="1076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78" y="0"/>
                  </a:lnTo>
                  <a:lnTo>
                    <a:pt x="1078" y="0"/>
                  </a:lnTo>
                  <a:lnTo>
                    <a:pt x="1079" y="0"/>
                  </a:lnTo>
                  <a:lnTo>
                    <a:pt x="1079" y="0"/>
                  </a:lnTo>
                  <a:lnTo>
                    <a:pt x="1080" y="0"/>
                  </a:lnTo>
                  <a:lnTo>
                    <a:pt x="1080" y="0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2" y="0"/>
                  </a:lnTo>
                  <a:lnTo>
                    <a:pt x="1082" y="0"/>
                  </a:lnTo>
                  <a:lnTo>
                    <a:pt x="1083" y="0"/>
                  </a:lnTo>
                  <a:lnTo>
                    <a:pt x="1083" y="0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5" y="0"/>
                  </a:lnTo>
                  <a:lnTo>
                    <a:pt x="1085" y="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086" y="0"/>
                  </a:lnTo>
                  <a:lnTo>
                    <a:pt x="1087" y="0"/>
                  </a:lnTo>
                  <a:lnTo>
                    <a:pt x="1087" y="0"/>
                  </a:lnTo>
                  <a:lnTo>
                    <a:pt x="1088" y="0"/>
                  </a:lnTo>
                  <a:lnTo>
                    <a:pt x="1088" y="0"/>
                  </a:lnTo>
                  <a:lnTo>
                    <a:pt x="1089" y="0"/>
                  </a:lnTo>
                  <a:lnTo>
                    <a:pt x="1089" y="0"/>
                  </a:lnTo>
                  <a:lnTo>
                    <a:pt x="1090" y="0"/>
                  </a:lnTo>
                  <a:lnTo>
                    <a:pt x="1090" y="0"/>
                  </a:lnTo>
                  <a:lnTo>
                    <a:pt x="1091" y="0"/>
                  </a:lnTo>
                  <a:lnTo>
                    <a:pt x="1091" y="0"/>
                  </a:lnTo>
                  <a:lnTo>
                    <a:pt x="1091" y="0"/>
                  </a:lnTo>
                  <a:lnTo>
                    <a:pt x="1092" y="0"/>
                  </a:lnTo>
                  <a:lnTo>
                    <a:pt x="1092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3" y="0"/>
                  </a:lnTo>
                  <a:lnTo>
                    <a:pt x="1094" y="0"/>
                  </a:lnTo>
                  <a:lnTo>
                    <a:pt x="1094" y="0"/>
                  </a:lnTo>
                  <a:lnTo>
                    <a:pt x="1095" y="0"/>
                  </a:lnTo>
                  <a:lnTo>
                    <a:pt x="1095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097" y="0"/>
                  </a:lnTo>
                  <a:lnTo>
                    <a:pt x="1097" y="0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1099" y="0"/>
                  </a:lnTo>
                  <a:lnTo>
                    <a:pt x="1099" y="0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100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2" y="0"/>
                  </a:lnTo>
                  <a:lnTo>
                    <a:pt x="1102" y="0"/>
                  </a:lnTo>
                  <a:lnTo>
                    <a:pt x="1103" y="0"/>
                  </a:lnTo>
                  <a:lnTo>
                    <a:pt x="1103" y="0"/>
                  </a:lnTo>
                  <a:lnTo>
                    <a:pt x="1104" y="0"/>
                  </a:lnTo>
                  <a:lnTo>
                    <a:pt x="1104" y="0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1105" y="0"/>
                  </a:lnTo>
                  <a:lnTo>
                    <a:pt x="1106" y="0"/>
                  </a:lnTo>
                  <a:lnTo>
                    <a:pt x="1106" y="0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1108" y="0"/>
                  </a:lnTo>
                  <a:lnTo>
                    <a:pt x="1108" y="0"/>
                  </a:lnTo>
                  <a:lnTo>
                    <a:pt x="1109" y="0"/>
                  </a:lnTo>
                  <a:lnTo>
                    <a:pt x="1109" y="0"/>
                  </a:lnTo>
                  <a:lnTo>
                    <a:pt x="1109" y="0"/>
                  </a:lnTo>
                  <a:lnTo>
                    <a:pt x="1110" y="0"/>
                  </a:lnTo>
                  <a:lnTo>
                    <a:pt x="1110" y="0"/>
                  </a:lnTo>
                  <a:lnTo>
                    <a:pt x="1111" y="0"/>
                  </a:lnTo>
                  <a:lnTo>
                    <a:pt x="1111" y="0"/>
                  </a:lnTo>
                  <a:lnTo>
                    <a:pt x="1112" y="0"/>
                  </a:lnTo>
                  <a:lnTo>
                    <a:pt x="1112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3" y="0"/>
                  </a:lnTo>
                  <a:lnTo>
                    <a:pt x="1114" y="0"/>
                  </a:lnTo>
                  <a:lnTo>
                    <a:pt x="1114" y="0"/>
                  </a:lnTo>
                  <a:lnTo>
                    <a:pt x="1115" y="0"/>
                  </a:lnTo>
                  <a:lnTo>
                    <a:pt x="1115" y="0"/>
                  </a:lnTo>
                  <a:lnTo>
                    <a:pt x="1116" y="0"/>
                  </a:lnTo>
                  <a:lnTo>
                    <a:pt x="1116" y="0"/>
                  </a:lnTo>
                  <a:lnTo>
                    <a:pt x="1116" y="0"/>
                  </a:lnTo>
                  <a:lnTo>
                    <a:pt x="1117" y="0"/>
                  </a:lnTo>
                  <a:lnTo>
                    <a:pt x="1117" y="0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19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122" y="0"/>
                  </a:lnTo>
                  <a:lnTo>
                    <a:pt x="1122" y="0"/>
                  </a:lnTo>
                  <a:lnTo>
                    <a:pt x="1123" y="0"/>
                  </a:lnTo>
                  <a:lnTo>
                    <a:pt x="1123" y="0"/>
                  </a:lnTo>
                  <a:lnTo>
                    <a:pt x="1123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125" y="0"/>
                  </a:lnTo>
                  <a:lnTo>
                    <a:pt x="1125" y="0"/>
                  </a:lnTo>
                  <a:lnTo>
                    <a:pt x="1126" y="0"/>
                  </a:lnTo>
                  <a:lnTo>
                    <a:pt x="1126" y="0"/>
                  </a:lnTo>
                  <a:lnTo>
                    <a:pt x="1127" y="0"/>
                  </a:lnTo>
                  <a:lnTo>
                    <a:pt x="1127" y="0"/>
                  </a:lnTo>
                  <a:lnTo>
                    <a:pt x="1128" y="0"/>
                  </a:lnTo>
                  <a:lnTo>
                    <a:pt x="1128" y="0"/>
                  </a:lnTo>
                  <a:lnTo>
                    <a:pt x="1128" y="0"/>
                  </a:lnTo>
                  <a:lnTo>
                    <a:pt x="1129" y="0"/>
                  </a:lnTo>
                  <a:lnTo>
                    <a:pt x="1129" y="0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1" y="0"/>
                  </a:lnTo>
                  <a:lnTo>
                    <a:pt x="1131" y="0"/>
                  </a:lnTo>
                  <a:lnTo>
                    <a:pt x="1132" y="0"/>
                  </a:lnTo>
                  <a:lnTo>
                    <a:pt x="1132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33" y="0"/>
                  </a:lnTo>
                  <a:lnTo>
                    <a:pt x="1134" y="0"/>
                  </a:lnTo>
                  <a:lnTo>
                    <a:pt x="1134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5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37" y="0"/>
                  </a:lnTo>
                  <a:lnTo>
                    <a:pt x="1137" y="0"/>
                  </a:lnTo>
                  <a:lnTo>
                    <a:pt x="1138" y="0"/>
                  </a:lnTo>
                  <a:lnTo>
                    <a:pt x="1138" y="0"/>
                  </a:lnTo>
                  <a:lnTo>
                    <a:pt x="1138" y="0"/>
                  </a:lnTo>
                  <a:lnTo>
                    <a:pt x="1139" y="0"/>
                  </a:lnTo>
                  <a:lnTo>
                    <a:pt x="1139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1" y="0"/>
                  </a:lnTo>
                  <a:lnTo>
                    <a:pt x="1141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2" y="0"/>
                  </a:lnTo>
                  <a:lnTo>
                    <a:pt x="1143" y="0"/>
                  </a:lnTo>
                  <a:lnTo>
                    <a:pt x="1143" y="0"/>
                  </a:lnTo>
                  <a:lnTo>
                    <a:pt x="1144" y="0"/>
                  </a:lnTo>
                  <a:lnTo>
                    <a:pt x="1144" y="0"/>
                  </a:lnTo>
                  <a:lnTo>
                    <a:pt x="1145" y="0"/>
                  </a:lnTo>
                  <a:lnTo>
                    <a:pt x="1145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7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9" y="0"/>
                  </a:lnTo>
                  <a:lnTo>
                    <a:pt x="1149" y="0"/>
                  </a:lnTo>
                  <a:lnTo>
                    <a:pt x="1150" y="0"/>
                  </a:lnTo>
                  <a:lnTo>
                    <a:pt x="1150" y="0"/>
                  </a:lnTo>
                  <a:lnTo>
                    <a:pt x="1151" y="0"/>
                  </a:lnTo>
                  <a:lnTo>
                    <a:pt x="1151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3" y="0"/>
                  </a:lnTo>
                  <a:lnTo>
                    <a:pt x="1153" y="0"/>
                  </a:lnTo>
                  <a:lnTo>
                    <a:pt x="1154" y="0"/>
                  </a:lnTo>
                  <a:lnTo>
                    <a:pt x="1154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5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7" y="0"/>
                  </a:lnTo>
                  <a:lnTo>
                    <a:pt x="1157" y="0"/>
                  </a:lnTo>
                  <a:lnTo>
                    <a:pt x="1157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59" y="0"/>
                  </a:lnTo>
                  <a:lnTo>
                    <a:pt x="1159" y="0"/>
                  </a:lnTo>
                  <a:lnTo>
                    <a:pt x="1160" y="0"/>
                  </a:lnTo>
                  <a:lnTo>
                    <a:pt x="1160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1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3" y="0"/>
                  </a:lnTo>
                  <a:lnTo>
                    <a:pt x="1163" y="0"/>
                  </a:lnTo>
                  <a:lnTo>
                    <a:pt x="1164" y="0"/>
                  </a:lnTo>
                  <a:lnTo>
                    <a:pt x="1164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67" y="0"/>
                  </a:lnTo>
                  <a:lnTo>
                    <a:pt x="1167" y="0"/>
                  </a:lnTo>
                  <a:lnTo>
                    <a:pt x="1168" y="0"/>
                  </a:lnTo>
                  <a:lnTo>
                    <a:pt x="1168" y="0"/>
                  </a:lnTo>
                  <a:lnTo>
                    <a:pt x="1169" y="0"/>
                  </a:lnTo>
                  <a:lnTo>
                    <a:pt x="1169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0" y="0"/>
                  </a:lnTo>
                  <a:lnTo>
                    <a:pt x="1171" y="0"/>
                  </a:lnTo>
                  <a:lnTo>
                    <a:pt x="1171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3" y="0"/>
                  </a:lnTo>
                  <a:lnTo>
                    <a:pt x="1173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176" y="0"/>
                  </a:lnTo>
                  <a:lnTo>
                    <a:pt x="1176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7" y="0"/>
                  </a:lnTo>
                  <a:lnTo>
                    <a:pt x="1178" y="0"/>
                  </a:lnTo>
                  <a:lnTo>
                    <a:pt x="1178" y="0"/>
                  </a:lnTo>
                  <a:lnTo>
                    <a:pt x="1179" y="0"/>
                  </a:lnTo>
                  <a:lnTo>
                    <a:pt x="1179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0" y="0"/>
                  </a:lnTo>
                  <a:lnTo>
                    <a:pt x="1181" y="0"/>
                  </a:lnTo>
                  <a:lnTo>
                    <a:pt x="1181" y="0"/>
                  </a:lnTo>
                  <a:lnTo>
                    <a:pt x="1182" y="0"/>
                  </a:lnTo>
                  <a:lnTo>
                    <a:pt x="1182" y="0"/>
                  </a:lnTo>
                  <a:lnTo>
                    <a:pt x="1183" y="0"/>
                  </a:lnTo>
                  <a:lnTo>
                    <a:pt x="118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85" y="0"/>
                  </a:lnTo>
                  <a:lnTo>
                    <a:pt x="1185" y="0"/>
                  </a:lnTo>
                  <a:lnTo>
                    <a:pt x="1186" y="0"/>
                  </a:lnTo>
                  <a:lnTo>
                    <a:pt x="1186" y="0"/>
                  </a:lnTo>
                  <a:lnTo>
                    <a:pt x="1187" y="0"/>
                  </a:lnTo>
                  <a:lnTo>
                    <a:pt x="118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89" y="0"/>
                  </a:lnTo>
                  <a:lnTo>
                    <a:pt x="1190" y="0"/>
                  </a:lnTo>
                  <a:lnTo>
                    <a:pt x="1190" y="0"/>
                  </a:lnTo>
                  <a:lnTo>
                    <a:pt x="1191" y="0"/>
                  </a:lnTo>
                  <a:lnTo>
                    <a:pt x="1191" y="0"/>
                  </a:lnTo>
                  <a:lnTo>
                    <a:pt x="1192" y="0"/>
                  </a:lnTo>
                  <a:lnTo>
                    <a:pt x="1192" y="0"/>
                  </a:lnTo>
                  <a:lnTo>
                    <a:pt x="1193" y="0"/>
                  </a:lnTo>
                  <a:lnTo>
                    <a:pt x="1193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4" y="0"/>
                  </a:lnTo>
                  <a:lnTo>
                    <a:pt x="1195" y="0"/>
                  </a:lnTo>
                  <a:lnTo>
                    <a:pt x="1195" y="0"/>
                  </a:lnTo>
                  <a:lnTo>
                    <a:pt x="1196" y="0"/>
                  </a:lnTo>
                  <a:lnTo>
                    <a:pt x="1196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7" y="0"/>
                  </a:lnTo>
                  <a:lnTo>
                    <a:pt x="1198" y="0"/>
                  </a:lnTo>
                  <a:lnTo>
                    <a:pt x="1198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199" y="0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1" y="0"/>
                  </a:lnTo>
                  <a:lnTo>
                    <a:pt x="1201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3" y="0"/>
                  </a:lnTo>
                  <a:lnTo>
                    <a:pt x="1204" y="0"/>
                  </a:lnTo>
                  <a:lnTo>
                    <a:pt x="120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1206" y="0"/>
                  </a:lnTo>
                  <a:lnTo>
                    <a:pt x="1206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7" y="0"/>
                  </a:lnTo>
                  <a:lnTo>
                    <a:pt x="1208" y="0"/>
                  </a:lnTo>
                  <a:lnTo>
                    <a:pt x="1208" y="0"/>
                  </a:lnTo>
                  <a:lnTo>
                    <a:pt x="1209" y="0"/>
                  </a:lnTo>
                  <a:lnTo>
                    <a:pt x="1209" y="0"/>
                  </a:lnTo>
                  <a:lnTo>
                    <a:pt x="1210" y="0"/>
                  </a:lnTo>
                  <a:lnTo>
                    <a:pt x="1210" y="0"/>
                  </a:lnTo>
                  <a:lnTo>
                    <a:pt x="1211" y="0"/>
                  </a:lnTo>
                  <a:lnTo>
                    <a:pt x="1211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2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14" y="0"/>
                  </a:lnTo>
                  <a:lnTo>
                    <a:pt x="1214" y="0"/>
                  </a:lnTo>
                  <a:lnTo>
                    <a:pt x="1215" y="0"/>
                  </a:lnTo>
                  <a:lnTo>
                    <a:pt x="1215" y="0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216" y="0"/>
                  </a:lnTo>
                  <a:lnTo>
                    <a:pt x="1217" y="0"/>
                  </a:lnTo>
                  <a:lnTo>
                    <a:pt x="1217" y="0"/>
                  </a:lnTo>
                  <a:lnTo>
                    <a:pt x="1218" y="0"/>
                  </a:lnTo>
                  <a:lnTo>
                    <a:pt x="1218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19" y="0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1" y="0"/>
                  </a:lnTo>
                  <a:lnTo>
                    <a:pt x="1221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4" y="0"/>
                  </a:lnTo>
                  <a:lnTo>
                    <a:pt x="1224" y="0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6" y="0"/>
                  </a:lnTo>
                  <a:lnTo>
                    <a:pt x="1227" y="0"/>
                  </a:lnTo>
                  <a:lnTo>
                    <a:pt x="1227" y="0"/>
                  </a:lnTo>
                  <a:lnTo>
                    <a:pt x="1228" y="0"/>
                  </a:lnTo>
                  <a:lnTo>
                    <a:pt x="1228" y="0"/>
                  </a:lnTo>
                  <a:lnTo>
                    <a:pt x="1229" y="0"/>
                  </a:lnTo>
                  <a:lnTo>
                    <a:pt x="1229" y="0"/>
                  </a:lnTo>
                  <a:lnTo>
                    <a:pt x="1230" y="0"/>
                  </a:lnTo>
                  <a:lnTo>
                    <a:pt x="1230" y="0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231" y="0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33" y="0"/>
                  </a:lnTo>
                  <a:lnTo>
                    <a:pt x="1233" y="0"/>
                  </a:lnTo>
                  <a:lnTo>
                    <a:pt x="1234" y="0"/>
                  </a:lnTo>
                  <a:lnTo>
                    <a:pt x="1234" y="0"/>
                  </a:lnTo>
                  <a:lnTo>
                    <a:pt x="1235" y="0"/>
                  </a:lnTo>
                  <a:lnTo>
                    <a:pt x="1235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236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39" y="0"/>
                  </a:lnTo>
                  <a:lnTo>
                    <a:pt x="1239" y="0"/>
                  </a:lnTo>
                  <a:lnTo>
                    <a:pt x="1240" y="0"/>
                  </a:lnTo>
                  <a:lnTo>
                    <a:pt x="1240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1" y="0"/>
                  </a:lnTo>
                  <a:lnTo>
                    <a:pt x="1242" y="0"/>
                  </a:lnTo>
                  <a:lnTo>
                    <a:pt x="1242" y="0"/>
                  </a:lnTo>
                  <a:lnTo>
                    <a:pt x="1243" y="0"/>
                  </a:lnTo>
                  <a:lnTo>
                    <a:pt x="1243" y="0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5" y="0"/>
                  </a:lnTo>
                  <a:lnTo>
                    <a:pt x="1245" y="0"/>
                  </a:lnTo>
                  <a:lnTo>
                    <a:pt x="1245" y="0"/>
                  </a:lnTo>
                  <a:lnTo>
                    <a:pt x="1246" y="0"/>
                  </a:lnTo>
                  <a:lnTo>
                    <a:pt x="1246" y="0"/>
                  </a:lnTo>
                  <a:lnTo>
                    <a:pt x="1247" y="0"/>
                  </a:lnTo>
                  <a:lnTo>
                    <a:pt x="1247" y="0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49" y="0"/>
                  </a:lnTo>
                  <a:lnTo>
                    <a:pt x="1250" y="0"/>
                  </a:lnTo>
                  <a:lnTo>
                    <a:pt x="1250" y="0"/>
                  </a:lnTo>
                  <a:lnTo>
                    <a:pt x="1251" y="0"/>
                  </a:lnTo>
                  <a:lnTo>
                    <a:pt x="1251" y="0"/>
                  </a:lnTo>
                  <a:lnTo>
                    <a:pt x="1252" y="0"/>
                  </a:lnTo>
                  <a:lnTo>
                    <a:pt x="1252" y="0"/>
                  </a:lnTo>
                  <a:lnTo>
                    <a:pt x="1253" y="0"/>
                  </a:lnTo>
                  <a:lnTo>
                    <a:pt x="1253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254" y="0"/>
                  </a:lnTo>
                  <a:lnTo>
                    <a:pt x="1255" y="0"/>
                  </a:lnTo>
                  <a:lnTo>
                    <a:pt x="1255" y="0"/>
                  </a:lnTo>
                  <a:lnTo>
                    <a:pt x="1256" y="0"/>
                  </a:lnTo>
                  <a:lnTo>
                    <a:pt x="1256" y="0"/>
                  </a:lnTo>
                  <a:lnTo>
                    <a:pt x="1257" y="0"/>
                  </a:lnTo>
                  <a:lnTo>
                    <a:pt x="1257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259" y="0"/>
                  </a:lnTo>
                  <a:lnTo>
                    <a:pt x="1259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1" y="0"/>
                  </a:lnTo>
                  <a:lnTo>
                    <a:pt x="1261" y="0"/>
                  </a:lnTo>
                  <a:lnTo>
                    <a:pt x="1261" y="0"/>
                  </a:lnTo>
                  <a:lnTo>
                    <a:pt x="1262" y="0"/>
                  </a:lnTo>
                  <a:lnTo>
                    <a:pt x="1262" y="0"/>
                  </a:lnTo>
                  <a:lnTo>
                    <a:pt x="1263" y="0"/>
                  </a:lnTo>
                  <a:lnTo>
                    <a:pt x="1263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4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6" y="0"/>
                  </a:lnTo>
                  <a:lnTo>
                    <a:pt x="1266" y="0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8" y="0"/>
                  </a:lnTo>
                  <a:lnTo>
                    <a:pt x="1269" y="0"/>
                  </a:lnTo>
                  <a:lnTo>
                    <a:pt x="1269" y="0"/>
                  </a:lnTo>
                  <a:lnTo>
                    <a:pt x="1270" y="0"/>
                  </a:lnTo>
                  <a:lnTo>
                    <a:pt x="1270" y="0"/>
                  </a:lnTo>
                  <a:lnTo>
                    <a:pt x="1271" y="0"/>
                  </a:lnTo>
                  <a:lnTo>
                    <a:pt x="1271" y="0"/>
                  </a:lnTo>
                  <a:lnTo>
                    <a:pt x="1272" y="0"/>
                  </a:lnTo>
                  <a:lnTo>
                    <a:pt x="1272" y="0"/>
                  </a:lnTo>
                  <a:lnTo>
                    <a:pt x="1273" y="0"/>
                  </a:lnTo>
                  <a:lnTo>
                    <a:pt x="1273" y="0"/>
                  </a:lnTo>
                  <a:lnTo>
                    <a:pt x="1273" y="0"/>
                  </a:lnTo>
                  <a:lnTo>
                    <a:pt x="1274" y="0"/>
                  </a:lnTo>
                  <a:lnTo>
                    <a:pt x="1274" y="0"/>
                  </a:lnTo>
                  <a:lnTo>
                    <a:pt x="1275" y="0"/>
                  </a:lnTo>
                  <a:lnTo>
                    <a:pt x="1275" y="0"/>
                  </a:lnTo>
                  <a:lnTo>
                    <a:pt x="1276" y="0"/>
                  </a:lnTo>
                  <a:lnTo>
                    <a:pt x="1276" y="0"/>
                  </a:lnTo>
                  <a:lnTo>
                    <a:pt x="1277" y="0"/>
                  </a:lnTo>
                  <a:lnTo>
                    <a:pt x="1277" y="0"/>
                  </a:lnTo>
                  <a:lnTo>
                    <a:pt x="1277" y="0"/>
                  </a:lnTo>
                  <a:lnTo>
                    <a:pt x="1278" y="0"/>
                  </a:lnTo>
                  <a:lnTo>
                    <a:pt x="1278" y="0"/>
                  </a:lnTo>
                  <a:lnTo>
                    <a:pt x="1279" y="0"/>
                  </a:lnTo>
                  <a:lnTo>
                    <a:pt x="1279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80" y="0"/>
                  </a:lnTo>
                  <a:lnTo>
                    <a:pt x="1281" y="0"/>
                  </a:lnTo>
                  <a:lnTo>
                    <a:pt x="1281" y="0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3" y="0"/>
                  </a:lnTo>
                  <a:lnTo>
                    <a:pt x="1283" y="0"/>
                  </a:lnTo>
                  <a:lnTo>
                    <a:pt x="1283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85" y="0"/>
                  </a:lnTo>
                  <a:lnTo>
                    <a:pt x="1285" y="0"/>
                  </a:lnTo>
                  <a:lnTo>
                    <a:pt x="1286" y="0"/>
                  </a:lnTo>
                  <a:lnTo>
                    <a:pt x="1286" y="0"/>
                  </a:lnTo>
                  <a:lnTo>
                    <a:pt x="1287" y="0"/>
                  </a:lnTo>
                  <a:lnTo>
                    <a:pt x="1287" y="0"/>
                  </a:lnTo>
                  <a:lnTo>
                    <a:pt x="1287" y="0"/>
                  </a:lnTo>
                  <a:lnTo>
                    <a:pt x="1288" y="0"/>
                  </a:lnTo>
                  <a:lnTo>
                    <a:pt x="1288" y="0"/>
                  </a:lnTo>
                  <a:lnTo>
                    <a:pt x="1289" y="0"/>
                  </a:lnTo>
                  <a:lnTo>
                    <a:pt x="1289" y="0"/>
                  </a:lnTo>
                  <a:lnTo>
                    <a:pt x="1290" y="0"/>
                  </a:lnTo>
                  <a:lnTo>
                    <a:pt x="1290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91" y="0"/>
                  </a:lnTo>
                  <a:lnTo>
                    <a:pt x="1292" y="0"/>
                  </a:lnTo>
                  <a:lnTo>
                    <a:pt x="1292" y="0"/>
                  </a:lnTo>
                  <a:lnTo>
                    <a:pt x="1293" y="0"/>
                  </a:lnTo>
                  <a:lnTo>
                    <a:pt x="1293" y="0"/>
                  </a:lnTo>
                  <a:lnTo>
                    <a:pt x="1294" y="0"/>
                  </a:lnTo>
                  <a:lnTo>
                    <a:pt x="1294" y="0"/>
                  </a:lnTo>
                  <a:lnTo>
                    <a:pt x="1295" y="0"/>
                  </a:lnTo>
                  <a:lnTo>
                    <a:pt x="1295" y="0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96" y="0"/>
                  </a:lnTo>
                  <a:lnTo>
                    <a:pt x="1297" y="0"/>
                  </a:lnTo>
                  <a:lnTo>
                    <a:pt x="1297" y="0"/>
                  </a:lnTo>
                  <a:lnTo>
                    <a:pt x="1298" y="0"/>
                  </a:lnTo>
                  <a:lnTo>
                    <a:pt x="1298" y="0"/>
                  </a:lnTo>
                  <a:lnTo>
                    <a:pt x="1299" y="0"/>
                  </a:lnTo>
                  <a:lnTo>
                    <a:pt x="1299" y="0"/>
                  </a:lnTo>
                  <a:lnTo>
                    <a:pt x="1300" y="0"/>
                  </a:lnTo>
                  <a:lnTo>
                    <a:pt x="1300" y="0"/>
                  </a:lnTo>
                  <a:lnTo>
                    <a:pt x="1300" y="0"/>
                  </a:lnTo>
                  <a:lnTo>
                    <a:pt x="1301" y="0"/>
                  </a:lnTo>
                  <a:lnTo>
                    <a:pt x="1301" y="0"/>
                  </a:lnTo>
                  <a:lnTo>
                    <a:pt x="1302" y="0"/>
                  </a:lnTo>
                  <a:lnTo>
                    <a:pt x="1302" y="0"/>
                  </a:lnTo>
                  <a:lnTo>
                    <a:pt x="1302" y="0"/>
                  </a:lnTo>
                  <a:lnTo>
                    <a:pt x="1303" y="0"/>
                  </a:lnTo>
                  <a:lnTo>
                    <a:pt x="1303" y="0"/>
                  </a:lnTo>
                  <a:lnTo>
                    <a:pt x="1304" y="0"/>
                  </a:lnTo>
                  <a:lnTo>
                    <a:pt x="1304" y="0"/>
                  </a:lnTo>
                  <a:lnTo>
                    <a:pt x="1305" y="0"/>
                  </a:lnTo>
                  <a:lnTo>
                    <a:pt x="1305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307" y="0"/>
                  </a:lnTo>
                  <a:lnTo>
                    <a:pt x="1307" y="0"/>
                  </a:lnTo>
                  <a:lnTo>
                    <a:pt x="1308" y="0"/>
                  </a:lnTo>
                  <a:lnTo>
                    <a:pt x="1308" y="0"/>
                  </a:lnTo>
                  <a:lnTo>
                    <a:pt x="1309" y="0"/>
                  </a:lnTo>
                  <a:lnTo>
                    <a:pt x="1309" y="0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11" y="0"/>
                  </a:lnTo>
                  <a:lnTo>
                    <a:pt x="1311" y="0"/>
                  </a:lnTo>
                  <a:lnTo>
                    <a:pt x="1312" y="0"/>
                  </a:lnTo>
                  <a:lnTo>
                    <a:pt x="1312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314" y="0"/>
                  </a:lnTo>
                  <a:lnTo>
                    <a:pt x="1314" y="0"/>
                  </a:lnTo>
                  <a:lnTo>
                    <a:pt x="1315" y="0"/>
                  </a:lnTo>
                  <a:lnTo>
                    <a:pt x="1315" y="0"/>
                  </a:lnTo>
                  <a:lnTo>
                    <a:pt x="1316" y="0"/>
                  </a:lnTo>
                  <a:lnTo>
                    <a:pt x="1316" y="0"/>
                  </a:lnTo>
                  <a:lnTo>
                    <a:pt x="1317" y="0"/>
                  </a:lnTo>
                  <a:lnTo>
                    <a:pt x="1317" y="0"/>
                  </a:lnTo>
                  <a:lnTo>
                    <a:pt x="1318" y="0"/>
                  </a:lnTo>
                  <a:lnTo>
                    <a:pt x="1318" y="0"/>
                  </a:lnTo>
                  <a:lnTo>
                    <a:pt x="1319" y="0"/>
                  </a:lnTo>
                  <a:lnTo>
                    <a:pt x="1319" y="0"/>
                  </a:lnTo>
                  <a:lnTo>
                    <a:pt x="1319" y="0"/>
                  </a:lnTo>
                  <a:lnTo>
                    <a:pt x="1320" y="0"/>
                  </a:lnTo>
                  <a:lnTo>
                    <a:pt x="1320" y="0"/>
                  </a:lnTo>
                  <a:lnTo>
                    <a:pt x="1321" y="0"/>
                  </a:lnTo>
                  <a:lnTo>
                    <a:pt x="1321" y="0"/>
                  </a:lnTo>
                  <a:lnTo>
                    <a:pt x="1322" y="0"/>
                  </a:lnTo>
                  <a:lnTo>
                    <a:pt x="1322" y="0"/>
                  </a:lnTo>
                  <a:lnTo>
                    <a:pt x="1322" y="0"/>
                  </a:lnTo>
                  <a:lnTo>
                    <a:pt x="1323" y="0"/>
                  </a:lnTo>
                  <a:lnTo>
                    <a:pt x="1323" y="0"/>
                  </a:lnTo>
                  <a:lnTo>
                    <a:pt x="1324" y="0"/>
                  </a:lnTo>
                  <a:lnTo>
                    <a:pt x="1324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325" y="0"/>
                  </a:lnTo>
                  <a:lnTo>
                    <a:pt x="1326" y="0"/>
                  </a:lnTo>
                  <a:lnTo>
                    <a:pt x="1326" y="0"/>
                  </a:lnTo>
                  <a:lnTo>
                    <a:pt x="1327" y="0"/>
                  </a:lnTo>
                  <a:lnTo>
                    <a:pt x="1327" y="0"/>
                  </a:lnTo>
                  <a:lnTo>
                    <a:pt x="1328" y="0"/>
                  </a:lnTo>
                  <a:lnTo>
                    <a:pt x="1328" y="0"/>
                  </a:lnTo>
                  <a:lnTo>
                    <a:pt x="1329" y="0"/>
                  </a:lnTo>
                  <a:lnTo>
                    <a:pt x="1329" y="0"/>
                  </a:lnTo>
                  <a:lnTo>
                    <a:pt x="1329" y="0"/>
                  </a:lnTo>
                  <a:lnTo>
                    <a:pt x="1330" y="0"/>
                  </a:lnTo>
                  <a:lnTo>
                    <a:pt x="1330" y="0"/>
                  </a:lnTo>
                  <a:lnTo>
                    <a:pt x="1331" y="0"/>
                  </a:lnTo>
                  <a:lnTo>
                    <a:pt x="1331" y="0"/>
                  </a:lnTo>
                  <a:lnTo>
                    <a:pt x="1332" y="0"/>
                  </a:lnTo>
                  <a:lnTo>
                    <a:pt x="1332" y="0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333" y="0"/>
                  </a:lnTo>
                  <a:lnTo>
                    <a:pt x="1334" y="0"/>
                  </a:lnTo>
                  <a:lnTo>
                    <a:pt x="1334" y="0"/>
                  </a:lnTo>
                  <a:lnTo>
                    <a:pt x="1335" y="0"/>
                  </a:lnTo>
                  <a:lnTo>
                    <a:pt x="1335" y="0"/>
                  </a:lnTo>
                  <a:lnTo>
                    <a:pt x="1336" y="0"/>
                  </a:lnTo>
                  <a:lnTo>
                    <a:pt x="1336" y="0"/>
                  </a:lnTo>
                  <a:lnTo>
                    <a:pt x="1337" y="0"/>
                  </a:lnTo>
                  <a:lnTo>
                    <a:pt x="1337" y="0"/>
                  </a:lnTo>
                  <a:lnTo>
                    <a:pt x="1338" y="0"/>
                  </a:lnTo>
                  <a:lnTo>
                    <a:pt x="1338" y="0"/>
                  </a:lnTo>
                  <a:lnTo>
                    <a:pt x="1339" y="0"/>
                  </a:lnTo>
                  <a:lnTo>
                    <a:pt x="1339" y="0"/>
                  </a:lnTo>
                  <a:lnTo>
                    <a:pt x="1339" y="0"/>
                  </a:lnTo>
                  <a:lnTo>
                    <a:pt x="1340" y="0"/>
                  </a:lnTo>
                  <a:lnTo>
                    <a:pt x="1340" y="0"/>
                  </a:lnTo>
                  <a:lnTo>
                    <a:pt x="1341" y="0"/>
                  </a:lnTo>
                  <a:lnTo>
                    <a:pt x="1341" y="0"/>
                  </a:lnTo>
                  <a:lnTo>
                    <a:pt x="1341" y="0"/>
                  </a:lnTo>
                  <a:lnTo>
                    <a:pt x="1342" y="0"/>
                  </a:lnTo>
                  <a:lnTo>
                    <a:pt x="1342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45" y="0"/>
                  </a:lnTo>
                  <a:lnTo>
                    <a:pt x="1345" y="0"/>
                  </a:lnTo>
                  <a:lnTo>
                    <a:pt x="1346" y="0"/>
                  </a:lnTo>
                  <a:lnTo>
                    <a:pt x="1346" y="0"/>
                  </a:lnTo>
                  <a:lnTo>
                    <a:pt x="1347" y="0"/>
                  </a:lnTo>
                  <a:lnTo>
                    <a:pt x="1347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48" y="0"/>
                  </a:lnTo>
                  <a:lnTo>
                    <a:pt x="1349" y="0"/>
                  </a:lnTo>
                  <a:lnTo>
                    <a:pt x="1349" y="0"/>
                  </a:lnTo>
                  <a:lnTo>
                    <a:pt x="1350" y="0"/>
                  </a:lnTo>
                  <a:lnTo>
                    <a:pt x="1350" y="0"/>
                  </a:lnTo>
                  <a:lnTo>
                    <a:pt x="1351" y="0"/>
                  </a:lnTo>
                  <a:lnTo>
                    <a:pt x="1351" y="0"/>
                  </a:lnTo>
                  <a:lnTo>
                    <a:pt x="1352" y="0"/>
                  </a:lnTo>
                  <a:lnTo>
                    <a:pt x="1352" y="0"/>
                  </a:lnTo>
                  <a:lnTo>
                    <a:pt x="1352" y="0"/>
                  </a:lnTo>
                  <a:lnTo>
                    <a:pt x="1353" y="0"/>
                  </a:lnTo>
                  <a:lnTo>
                    <a:pt x="1353" y="0"/>
                  </a:lnTo>
                  <a:lnTo>
                    <a:pt x="1354" y="0"/>
                  </a:lnTo>
                  <a:lnTo>
                    <a:pt x="1354" y="0"/>
                  </a:lnTo>
                  <a:lnTo>
                    <a:pt x="1355" y="0"/>
                  </a:lnTo>
                  <a:lnTo>
                    <a:pt x="1355" y="0"/>
                  </a:lnTo>
                  <a:lnTo>
                    <a:pt x="1355" y="0"/>
                  </a:lnTo>
                  <a:lnTo>
                    <a:pt x="1356" y="0"/>
                  </a:lnTo>
                  <a:lnTo>
                    <a:pt x="1356" y="0"/>
                  </a:lnTo>
                  <a:lnTo>
                    <a:pt x="1357" y="0"/>
                  </a:lnTo>
                  <a:lnTo>
                    <a:pt x="1357" y="0"/>
                  </a:lnTo>
                  <a:lnTo>
                    <a:pt x="1358" y="0"/>
                  </a:lnTo>
                  <a:lnTo>
                    <a:pt x="1358" y="0"/>
                  </a:lnTo>
                  <a:lnTo>
                    <a:pt x="1359" y="0"/>
                  </a:lnTo>
                  <a:lnTo>
                    <a:pt x="1359" y="0"/>
                  </a:lnTo>
                  <a:lnTo>
                    <a:pt x="1360" y="0"/>
                  </a:lnTo>
                  <a:lnTo>
                    <a:pt x="1360" y="0"/>
                  </a:lnTo>
                  <a:lnTo>
                    <a:pt x="1361" y="0"/>
                  </a:lnTo>
                  <a:lnTo>
                    <a:pt x="1361" y="0"/>
                  </a:lnTo>
                  <a:lnTo>
                    <a:pt x="1361" y="0"/>
                  </a:lnTo>
                  <a:lnTo>
                    <a:pt x="1362" y="0"/>
                  </a:lnTo>
                  <a:lnTo>
                    <a:pt x="1362" y="0"/>
                  </a:lnTo>
                  <a:lnTo>
                    <a:pt x="1363" y="0"/>
                  </a:lnTo>
                  <a:lnTo>
                    <a:pt x="1363" y="0"/>
                  </a:lnTo>
                  <a:lnTo>
                    <a:pt x="1364" y="0"/>
                  </a:lnTo>
                  <a:lnTo>
                    <a:pt x="1364" y="0"/>
                  </a:lnTo>
                  <a:lnTo>
                    <a:pt x="1364" y="0"/>
                  </a:lnTo>
                  <a:lnTo>
                    <a:pt x="1365" y="0"/>
                  </a:lnTo>
                  <a:lnTo>
                    <a:pt x="1365" y="0"/>
                  </a:lnTo>
                  <a:lnTo>
                    <a:pt x="1366" y="0"/>
                  </a:lnTo>
                  <a:lnTo>
                    <a:pt x="1366" y="0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67" y="0"/>
                  </a:lnTo>
                  <a:lnTo>
                    <a:pt x="1368" y="0"/>
                  </a:lnTo>
                  <a:lnTo>
                    <a:pt x="1368" y="0"/>
                  </a:lnTo>
                  <a:lnTo>
                    <a:pt x="1369" y="0"/>
                  </a:lnTo>
                  <a:lnTo>
                    <a:pt x="1369" y="0"/>
                  </a:lnTo>
                  <a:lnTo>
                    <a:pt x="1370" y="0"/>
                  </a:lnTo>
                  <a:lnTo>
                    <a:pt x="1370" y="0"/>
                  </a:lnTo>
                  <a:lnTo>
                    <a:pt x="1371" y="0"/>
                  </a:lnTo>
                  <a:lnTo>
                    <a:pt x="1371" y="0"/>
                  </a:lnTo>
                  <a:lnTo>
                    <a:pt x="1371" y="0"/>
                  </a:lnTo>
                  <a:lnTo>
                    <a:pt x="1372" y="0"/>
                  </a:lnTo>
                  <a:lnTo>
                    <a:pt x="1372" y="0"/>
                  </a:lnTo>
                  <a:lnTo>
                    <a:pt x="1373" y="0"/>
                  </a:lnTo>
                  <a:lnTo>
                    <a:pt x="1373" y="0"/>
                  </a:lnTo>
                  <a:lnTo>
                    <a:pt x="1374" y="0"/>
                  </a:lnTo>
                  <a:lnTo>
                    <a:pt x="1374" y="0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376" y="0"/>
                  </a:lnTo>
                  <a:lnTo>
                    <a:pt x="1376" y="0"/>
                  </a:lnTo>
                  <a:lnTo>
                    <a:pt x="1377" y="0"/>
                  </a:lnTo>
                  <a:lnTo>
                    <a:pt x="1377" y="0"/>
                  </a:lnTo>
                  <a:lnTo>
                    <a:pt x="1377" y="0"/>
                  </a:lnTo>
                  <a:lnTo>
                    <a:pt x="1378" y="0"/>
                  </a:lnTo>
                  <a:lnTo>
                    <a:pt x="1379" y="0"/>
                  </a:lnTo>
                  <a:lnTo>
                    <a:pt x="1379" y="0"/>
                  </a:lnTo>
                  <a:lnTo>
                    <a:pt x="1380" y="0"/>
                  </a:lnTo>
                  <a:lnTo>
                    <a:pt x="1380" y="0"/>
                  </a:lnTo>
                  <a:lnTo>
                    <a:pt x="1381" y="0"/>
                  </a:lnTo>
                  <a:lnTo>
                    <a:pt x="1381" y="0"/>
                  </a:lnTo>
                  <a:lnTo>
                    <a:pt x="1381" y="0"/>
                  </a:lnTo>
                  <a:lnTo>
                    <a:pt x="1382" y="0"/>
                  </a:lnTo>
                  <a:lnTo>
                    <a:pt x="1382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84" y="0"/>
                  </a:lnTo>
                  <a:lnTo>
                    <a:pt x="1384" y="0"/>
                  </a:lnTo>
                  <a:lnTo>
                    <a:pt x="1385" y="0"/>
                  </a:lnTo>
                  <a:lnTo>
                    <a:pt x="1385" y="0"/>
                  </a:lnTo>
                  <a:lnTo>
                    <a:pt x="1386" y="0"/>
                  </a:lnTo>
                  <a:lnTo>
                    <a:pt x="1386" y="0"/>
                  </a:lnTo>
                  <a:lnTo>
                    <a:pt x="1386" y="0"/>
                  </a:lnTo>
                  <a:lnTo>
                    <a:pt x="1387" y="0"/>
                  </a:lnTo>
                  <a:lnTo>
                    <a:pt x="1387" y="0"/>
                  </a:lnTo>
                  <a:lnTo>
                    <a:pt x="1388" y="0"/>
                  </a:lnTo>
                  <a:lnTo>
                    <a:pt x="1388" y="0"/>
                  </a:lnTo>
                  <a:lnTo>
                    <a:pt x="1389" y="0"/>
                  </a:lnTo>
                  <a:lnTo>
                    <a:pt x="1389" y="0"/>
                  </a:lnTo>
                  <a:lnTo>
                    <a:pt x="1390" y="0"/>
                  </a:lnTo>
                  <a:lnTo>
                    <a:pt x="1390" y="0"/>
                  </a:lnTo>
                  <a:lnTo>
                    <a:pt x="1390" y="0"/>
                  </a:lnTo>
                  <a:lnTo>
                    <a:pt x="1391" y="0"/>
                  </a:lnTo>
                  <a:lnTo>
                    <a:pt x="1391" y="0"/>
                  </a:lnTo>
                  <a:lnTo>
                    <a:pt x="1392" y="0"/>
                  </a:lnTo>
                  <a:lnTo>
                    <a:pt x="1392" y="0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395" y="0"/>
                  </a:lnTo>
                  <a:lnTo>
                    <a:pt x="1395" y="0"/>
                  </a:lnTo>
                  <a:lnTo>
                    <a:pt x="1396" y="0"/>
                  </a:lnTo>
                  <a:lnTo>
                    <a:pt x="1396" y="0"/>
                  </a:lnTo>
                  <a:lnTo>
                    <a:pt x="1397" y="0"/>
                  </a:lnTo>
                  <a:lnTo>
                    <a:pt x="1397" y="0"/>
                  </a:lnTo>
                  <a:lnTo>
                    <a:pt x="1397" y="0"/>
                  </a:lnTo>
                  <a:lnTo>
                    <a:pt x="1398" y="0"/>
                  </a:lnTo>
                  <a:lnTo>
                    <a:pt x="1398" y="0"/>
                  </a:lnTo>
                  <a:lnTo>
                    <a:pt x="1399" y="0"/>
                  </a:lnTo>
                  <a:lnTo>
                    <a:pt x="1399" y="0"/>
                  </a:lnTo>
                  <a:lnTo>
                    <a:pt x="1400" y="0"/>
                  </a:lnTo>
                  <a:lnTo>
                    <a:pt x="1400" y="0"/>
                  </a:lnTo>
                  <a:lnTo>
                    <a:pt x="1401" y="0"/>
                  </a:lnTo>
                  <a:lnTo>
                    <a:pt x="1401" y="0"/>
                  </a:lnTo>
                  <a:lnTo>
                    <a:pt x="1402" y="0"/>
                  </a:lnTo>
                  <a:lnTo>
                    <a:pt x="1402" y="0"/>
                  </a:lnTo>
                  <a:lnTo>
                    <a:pt x="1403" y="0"/>
                  </a:lnTo>
                  <a:lnTo>
                    <a:pt x="1403" y="0"/>
                  </a:lnTo>
                  <a:lnTo>
                    <a:pt x="1403" y="0"/>
                  </a:lnTo>
                  <a:lnTo>
                    <a:pt x="1404" y="0"/>
                  </a:lnTo>
                  <a:lnTo>
                    <a:pt x="1404" y="0"/>
                  </a:lnTo>
                  <a:lnTo>
                    <a:pt x="1405" y="0"/>
                  </a:lnTo>
                  <a:lnTo>
                    <a:pt x="1405" y="0"/>
                  </a:lnTo>
                  <a:lnTo>
                    <a:pt x="1405" y="0"/>
                  </a:lnTo>
                  <a:lnTo>
                    <a:pt x="1406" y="0"/>
                  </a:lnTo>
                  <a:lnTo>
                    <a:pt x="1406" y="0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408" y="0"/>
                  </a:lnTo>
                  <a:lnTo>
                    <a:pt x="1408" y="0"/>
                  </a:lnTo>
                  <a:lnTo>
                    <a:pt x="1409" y="0"/>
                  </a:lnTo>
                  <a:lnTo>
                    <a:pt x="1409" y="0"/>
                  </a:lnTo>
                  <a:lnTo>
                    <a:pt x="1409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411" y="0"/>
                  </a:lnTo>
                  <a:lnTo>
                    <a:pt x="1411" y="0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13" y="0"/>
                  </a:lnTo>
                  <a:lnTo>
                    <a:pt x="1413" y="0"/>
                  </a:lnTo>
                  <a:lnTo>
                    <a:pt x="1413" y="0"/>
                  </a:lnTo>
                  <a:lnTo>
                    <a:pt x="1414" y="0"/>
                  </a:lnTo>
                  <a:lnTo>
                    <a:pt x="1414" y="0"/>
                  </a:lnTo>
                  <a:lnTo>
                    <a:pt x="1415" y="0"/>
                  </a:lnTo>
                  <a:lnTo>
                    <a:pt x="1415" y="0"/>
                  </a:lnTo>
                  <a:lnTo>
                    <a:pt x="1416" y="0"/>
                  </a:lnTo>
                  <a:lnTo>
                    <a:pt x="1416" y="0"/>
                  </a:lnTo>
                  <a:lnTo>
                    <a:pt x="1417" y="0"/>
                  </a:lnTo>
                  <a:lnTo>
                    <a:pt x="1417" y="0"/>
                  </a:lnTo>
                  <a:lnTo>
                    <a:pt x="1417" y="0"/>
                  </a:lnTo>
                  <a:lnTo>
                    <a:pt x="1418" y="0"/>
                  </a:lnTo>
                  <a:lnTo>
                    <a:pt x="1418" y="0"/>
                  </a:lnTo>
                  <a:lnTo>
                    <a:pt x="1419" y="0"/>
                  </a:lnTo>
                  <a:lnTo>
                    <a:pt x="1419" y="0"/>
                  </a:lnTo>
                  <a:lnTo>
                    <a:pt x="1419" y="0"/>
                  </a:lnTo>
                  <a:lnTo>
                    <a:pt x="1420" y="0"/>
                  </a:lnTo>
                  <a:lnTo>
                    <a:pt x="1420" y="0"/>
                  </a:lnTo>
                  <a:lnTo>
                    <a:pt x="1421" y="0"/>
                  </a:lnTo>
                  <a:lnTo>
                    <a:pt x="1422" y="0"/>
                  </a:lnTo>
                  <a:lnTo>
                    <a:pt x="1422" y="0"/>
                  </a:lnTo>
                  <a:lnTo>
                    <a:pt x="1422" y="0"/>
                  </a:lnTo>
                  <a:lnTo>
                    <a:pt x="1423" y="0"/>
                  </a:lnTo>
                  <a:lnTo>
                    <a:pt x="1423" y="0"/>
                  </a:lnTo>
                  <a:lnTo>
                    <a:pt x="1424" y="0"/>
                  </a:lnTo>
                  <a:lnTo>
                    <a:pt x="1424" y="0"/>
                  </a:lnTo>
                  <a:lnTo>
                    <a:pt x="1425" y="0"/>
                  </a:lnTo>
                  <a:lnTo>
                    <a:pt x="1425" y="0"/>
                  </a:lnTo>
                  <a:lnTo>
                    <a:pt x="1425" y="0"/>
                  </a:lnTo>
                  <a:lnTo>
                    <a:pt x="1426" y="0"/>
                  </a:lnTo>
                  <a:lnTo>
                    <a:pt x="1426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28" y="0"/>
                  </a:lnTo>
                  <a:lnTo>
                    <a:pt x="1428" y="0"/>
                  </a:lnTo>
                  <a:lnTo>
                    <a:pt x="1428" y="0"/>
                  </a:lnTo>
                  <a:lnTo>
                    <a:pt x="1429" y="0"/>
                  </a:lnTo>
                  <a:lnTo>
                    <a:pt x="1429" y="0"/>
                  </a:lnTo>
                  <a:lnTo>
                    <a:pt x="1430" y="0"/>
                  </a:lnTo>
                  <a:lnTo>
                    <a:pt x="1430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32" y="0"/>
                  </a:lnTo>
                  <a:lnTo>
                    <a:pt x="1432" y="0"/>
                  </a:lnTo>
                  <a:lnTo>
                    <a:pt x="1432" y="0"/>
                  </a:lnTo>
                  <a:lnTo>
                    <a:pt x="1433" y="0"/>
                  </a:lnTo>
                  <a:lnTo>
                    <a:pt x="1433" y="0"/>
                  </a:lnTo>
                  <a:lnTo>
                    <a:pt x="1434" y="0"/>
                  </a:lnTo>
                  <a:lnTo>
                    <a:pt x="1434" y="0"/>
                  </a:lnTo>
                  <a:lnTo>
                    <a:pt x="1435" y="0"/>
                  </a:lnTo>
                  <a:lnTo>
                    <a:pt x="1435" y="0"/>
                  </a:lnTo>
                  <a:lnTo>
                    <a:pt x="1436" y="0"/>
                  </a:lnTo>
                  <a:lnTo>
                    <a:pt x="1436" y="0"/>
                  </a:lnTo>
                  <a:lnTo>
                    <a:pt x="1436" y="0"/>
                  </a:lnTo>
                  <a:lnTo>
                    <a:pt x="1437" y="0"/>
                  </a:lnTo>
                  <a:lnTo>
                    <a:pt x="1437" y="0"/>
                  </a:lnTo>
                  <a:lnTo>
                    <a:pt x="1438" y="0"/>
                  </a:lnTo>
                  <a:lnTo>
                    <a:pt x="1438" y="0"/>
                  </a:lnTo>
                  <a:lnTo>
                    <a:pt x="1439" y="0"/>
                  </a:lnTo>
                  <a:lnTo>
                    <a:pt x="1439" y="0"/>
                  </a:lnTo>
                  <a:lnTo>
                    <a:pt x="1439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42" y="0"/>
                  </a:lnTo>
                  <a:lnTo>
                    <a:pt x="1443" y="0"/>
                  </a:lnTo>
                  <a:lnTo>
                    <a:pt x="1443" y="0"/>
                  </a:lnTo>
                  <a:lnTo>
                    <a:pt x="1444" y="0"/>
                  </a:lnTo>
                  <a:lnTo>
                    <a:pt x="1444" y="0"/>
                  </a:lnTo>
                  <a:lnTo>
                    <a:pt x="1445" y="0"/>
                  </a:lnTo>
                  <a:lnTo>
                    <a:pt x="1445" y="0"/>
                  </a:lnTo>
                  <a:lnTo>
                    <a:pt x="1445" y="0"/>
                  </a:lnTo>
                  <a:lnTo>
                    <a:pt x="1446" y="0"/>
                  </a:lnTo>
                  <a:lnTo>
                    <a:pt x="1446" y="0"/>
                  </a:lnTo>
                  <a:lnTo>
                    <a:pt x="1447" y="0"/>
                  </a:lnTo>
                  <a:lnTo>
                    <a:pt x="1447" y="0"/>
                  </a:lnTo>
                  <a:lnTo>
                    <a:pt x="1447" y="0"/>
                  </a:lnTo>
                  <a:lnTo>
                    <a:pt x="1448" y="0"/>
                  </a:lnTo>
                  <a:lnTo>
                    <a:pt x="1448" y="0"/>
                  </a:lnTo>
                  <a:lnTo>
                    <a:pt x="1449" y="0"/>
                  </a:lnTo>
                  <a:lnTo>
                    <a:pt x="1449" y="0"/>
                  </a:lnTo>
                  <a:lnTo>
                    <a:pt x="1450" y="0"/>
                  </a:lnTo>
                  <a:lnTo>
                    <a:pt x="1450" y="0"/>
                  </a:lnTo>
                  <a:lnTo>
                    <a:pt x="1451" y="0"/>
                  </a:lnTo>
                  <a:lnTo>
                    <a:pt x="1451" y="0"/>
                  </a:lnTo>
                  <a:lnTo>
                    <a:pt x="1451" y="0"/>
                  </a:lnTo>
                  <a:lnTo>
                    <a:pt x="1452" y="0"/>
                  </a:lnTo>
                  <a:lnTo>
                    <a:pt x="1452" y="0"/>
                  </a:lnTo>
                  <a:lnTo>
                    <a:pt x="1453" y="0"/>
                  </a:lnTo>
                  <a:lnTo>
                    <a:pt x="1453" y="0"/>
                  </a:lnTo>
                  <a:lnTo>
                    <a:pt x="1454" y="0"/>
                  </a:lnTo>
                  <a:lnTo>
                    <a:pt x="1454" y="0"/>
                  </a:lnTo>
                  <a:lnTo>
                    <a:pt x="1455" y="0"/>
                  </a:lnTo>
                  <a:lnTo>
                    <a:pt x="1455" y="0"/>
                  </a:lnTo>
                  <a:lnTo>
                    <a:pt x="1455" y="0"/>
                  </a:lnTo>
                  <a:lnTo>
                    <a:pt x="1456" y="0"/>
                  </a:lnTo>
                  <a:lnTo>
                    <a:pt x="1456" y="0"/>
                  </a:lnTo>
                  <a:lnTo>
                    <a:pt x="1457" y="0"/>
                  </a:lnTo>
                  <a:lnTo>
                    <a:pt x="1457" y="0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458" y="0"/>
                  </a:lnTo>
                  <a:lnTo>
                    <a:pt x="1459" y="0"/>
                  </a:lnTo>
                  <a:lnTo>
                    <a:pt x="1459" y="0"/>
                  </a:lnTo>
                  <a:lnTo>
                    <a:pt x="1460" y="0"/>
                  </a:lnTo>
                  <a:lnTo>
                    <a:pt x="1460" y="0"/>
                  </a:lnTo>
                  <a:lnTo>
                    <a:pt x="1461" y="0"/>
                  </a:lnTo>
                  <a:lnTo>
                    <a:pt x="1461" y="0"/>
                  </a:lnTo>
                  <a:lnTo>
                    <a:pt x="1461" y="0"/>
                  </a:lnTo>
                  <a:lnTo>
                    <a:pt x="1462" y="0"/>
                  </a:lnTo>
                  <a:lnTo>
                    <a:pt x="1462" y="0"/>
                  </a:lnTo>
                  <a:lnTo>
                    <a:pt x="1463" y="0"/>
                  </a:lnTo>
                  <a:lnTo>
                    <a:pt x="1464" y="0"/>
                  </a:lnTo>
                  <a:lnTo>
                    <a:pt x="1464" y="0"/>
                  </a:lnTo>
                  <a:lnTo>
                    <a:pt x="1464" y="0"/>
                  </a:lnTo>
                  <a:lnTo>
                    <a:pt x="1465" y="0"/>
                  </a:lnTo>
                  <a:lnTo>
                    <a:pt x="1465" y="0"/>
                  </a:lnTo>
                  <a:lnTo>
                    <a:pt x="1466" y="0"/>
                  </a:lnTo>
                  <a:lnTo>
                    <a:pt x="1466" y="0"/>
                  </a:lnTo>
                  <a:lnTo>
                    <a:pt x="1467" y="0"/>
                  </a:lnTo>
                  <a:lnTo>
                    <a:pt x="1467" y="0"/>
                  </a:lnTo>
                  <a:lnTo>
                    <a:pt x="1467" y="0"/>
                  </a:lnTo>
                  <a:lnTo>
                    <a:pt x="1468" y="0"/>
                  </a:lnTo>
                  <a:lnTo>
                    <a:pt x="1468" y="0"/>
                  </a:lnTo>
                  <a:lnTo>
                    <a:pt x="1469" y="0"/>
                  </a:lnTo>
                  <a:lnTo>
                    <a:pt x="1469" y="0"/>
                  </a:lnTo>
                  <a:lnTo>
                    <a:pt x="1469" y="0"/>
                  </a:lnTo>
                  <a:lnTo>
                    <a:pt x="1470" y="0"/>
                  </a:lnTo>
                  <a:lnTo>
                    <a:pt x="1470" y="0"/>
                  </a:lnTo>
                  <a:lnTo>
                    <a:pt x="1471" y="0"/>
                  </a:lnTo>
                  <a:lnTo>
                    <a:pt x="1471" y="0"/>
                  </a:lnTo>
                  <a:lnTo>
                    <a:pt x="1472" y="0"/>
                  </a:lnTo>
                  <a:lnTo>
                    <a:pt x="1472" y="0"/>
                  </a:lnTo>
                  <a:lnTo>
                    <a:pt x="1473" y="0"/>
                  </a:lnTo>
                  <a:lnTo>
                    <a:pt x="1473" y="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74" y="0"/>
                  </a:lnTo>
                  <a:lnTo>
                    <a:pt x="1475" y="0"/>
                  </a:lnTo>
                  <a:lnTo>
                    <a:pt x="1475" y="0"/>
                  </a:lnTo>
                  <a:lnTo>
                    <a:pt x="1476" y="0"/>
                  </a:lnTo>
                  <a:lnTo>
                    <a:pt x="1476" y="0"/>
                  </a:lnTo>
                  <a:lnTo>
                    <a:pt x="1477" y="0"/>
                  </a:lnTo>
                  <a:lnTo>
                    <a:pt x="1477" y="0"/>
                  </a:lnTo>
                  <a:lnTo>
                    <a:pt x="1478" y="0"/>
                  </a:lnTo>
                  <a:lnTo>
                    <a:pt x="1478" y="0"/>
                  </a:lnTo>
                  <a:lnTo>
                    <a:pt x="1478" y="1"/>
                  </a:lnTo>
                  <a:lnTo>
                    <a:pt x="1479" y="1"/>
                  </a:lnTo>
                  <a:lnTo>
                    <a:pt x="1479" y="1"/>
                  </a:lnTo>
                  <a:lnTo>
                    <a:pt x="1480" y="1"/>
                  </a:lnTo>
                  <a:lnTo>
                    <a:pt x="1480" y="1"/>
                  </a:lnTo>
                  <a:lnTo>
                    <a:pt x="1481" y="1"/>
                  </a:lnTo>
                  <a:lnTo>
                    <a:pt x="1481" y="1"/>
                  </a:lnTo>
                  <a:lnTo>
                    <a:pt x="1481" y="1"/>
                  </a:lnTo>
                  <a:lnTo>
                    <a:pt x="1482" y="1"/>
                  </a:lnTo>
                  <a:lnTo>
                    <a:pt x="1482" y="1"/>
                  </a:lnTo>
                  <a:lnTo>
                    <a:pt x="1483" y="1"/>
                  </a:lnTo>
                  <a:lnTo>
                    <a:pt x="1483" y="1"/>
                  </a:lnTo>
                  <a:lnTo>
                    <a:pt x="1483" y="1"/>
                  </a:lnTo>
                  <a:lnTo>
                    <a:pt x="1484" y="2"/>
                  </a:lnTo>
                  <a:lnTo>
                    <a:pt x="1485" y="2"/>
                  </a:lnTo>
                  <a:lnTo>
                    <a:pt x="1485" y="2"/>
                  </a:lnTo>
                  <a:lnTo>
                    <a:pt x="1486" y="2"/>
                  </a:lnTo>
                  <a:lnTo>
                    <a:pt x="1486" y="2"/>
                  </a:lnTo>
                  <a:lnTo>
                    <a:pt x="1486" y="2"/>
                  </a:lnTo>
                  <a:lnTo>
                    <a:pt x="1487" y="3"/>
                  </a:lnTo>
                  <a:lnTo>
                    <a:pt x="1487" y="3"/>
                  </a:lnTo>
                  <a:lnTo>
                    <a:pt x="1488" y="3"/>
                  </a:lnTo>
                  <a:lnTo>
                    <a:pt x="1488" y="3"/>
                  </a:lnTo>
                  <a:lnTo>
                    <a:pt x="1489" y="4"/>
                  </a:lnTo>
                  <a:lnTo>
                    <a:pt x="1489" y="4"/>
                  </a:lnTo>
                  <a:lnTo>
                    <a:pt x="1489" y="5"/>
                  </a:lnTo>
                  <a:lnTo>
                    <a:pt x="1490" y="5"/>
                  </a:lnTo>
                  <a:lnTo>
                    <a:pt x="1490" y="5"/>
                  </a:lnTo>
                  <a:lnTo>
                    <a:pt x="1491" y="6"/>
                  </a:lnTo>
                  <a:lnTo>
                    <a:pt x="1491" y="6"/>
                  </a:lnTo>
                  <a:lnTo>
                    <a:pt x="1492" y="7"/>
                  </a:lnTo>
                  <a:lnTo>
                    <a:pt x="1492" y="8"/>
                  </a:lnTo>
                  <a:lnTo>
                    <a:pt x="1493" y="9"/>
                  </a:lnTo>
                  <a:lnTo>
                    <a:pt x="1493" y="10"/>
                  </a:lnTo>
                  <a:lnTo>
                    <a:pt x="1493" y="11"/>
                  </a:lnTo>
                  <a:lnTo>
                    <a:pt x="1494" y="12"/>
                  </a:lnTo>
                  <a:lnTo>
                    <a:pt x="1494" y="13"/>
                  </a:lnTo>
                  <a:lnTo>
                    <a:pt x="1495" y="15"/>
                  </a:lnTo>
                  <a:lnTo>
                    <a:pt x="1495" y="16"/>
                  </a:lnTo>
                  <a:lnTo>
                    <a:pt x="1496" y="18"/>
                  </a:lnTo>
                  <a:lnTo>
                    <a:pt x="1496" y="20"/>
                  </a:lnTo>
                  <a:lnTo>
                    <a:pt x="1497" y="22"/>
                  </a:lnTo>
                  <a:lnTo>
                    <a:pt x="1497" y="25"/>
                  </a:lnTo>
                  <a:lnTo>
                    <a:pt x="1497" y="28"/>
                  </a:lnTo>
                  <a:lnTo>
                    <a:pt x="1498" y="31"/>
                  </a:lnTo>
                  <a:lnTo>
                    <a:pt x="1498" y="35"/>
                  </a:lnTo>
                  <a:lnTo>
                    <a:pt x="1499" y="40"/>
                  </a:lnTo>
                  <a:lnTo>
                    <a:pt x="1499" y="44"/>
                  </a:lnTo>
                  <a:lnTo>
                    <a:pt x="1500" y="50"/>
                  </a:lnTo>
                  <a:lnTo>
                    <a:pt x="1500" y="57"/>
                  </a:lnTo>
                  <a:lnTo>
                    <a:pt x="1500" y="64"/>
                  </a:lnTo>
                  <a:lnTo>
                    <a:pt x="1501" y="73"/>
                  </a:lnTo>
                  <a:lnTo>
                    <a:pt x="1501" y="83"/>
                  </a:lnTo>
                  <a:lnTo>
                    <a:pt x="1502" y="94"/>
                  </a:lnTo>
                  <a:lnTo>
                    <a:pt x="1502" y="107"/>
                  </a:lnTo>
                  <a:lnTo>
                    <a:pt x="1503" y="122"/>
                  </a:lnTo>
                  <a:lnTo>
                    <a:pt x="1503" y="140"/>
                  </a:lnTo>
                  <a:lnTo>
                    <a:pt x="1503" y="160"/>
                  </a:lnTo>
                  <a:lnTo>
                    <a:pt x="1504" y="183"/>
                  </a:lnTo>
                  <a:lnTo>
                    <a:pt x="1504" y="210"/>
                  </a:lnTo>
                  <a:lnTo>
                    <a:pt x="1505" y="242"/>
                  </a:lnTo>
                  <a:lnTo>
                    <a:pt x="1506" y="280"/>
                  </a:lnTo>
                  <a:lnTo>
                    <a:pt x="1506" y="326"/>
                  </a:lnTo>
                  <a:lnTo>
                    <a:pt x="1506" y="385"/>
                  </a:lnTo>
                  <a:lnTo>
                    <a:pt x="1507" y="463"/>
                  </a:lnTo>
                  <a:lnTo>
                    <a:pt x="1507" y="582"/>
                  </a:lnTo>
                  <a:lnTo>
                    <a:pt x="1508" y="837"/>
                  </a:lnTo>
                  <a:lnTo>
                    <a:pt x="1508" y="817"/>
                  </a:lnTo>
                  <a:lnTo>
                    <a:pt x="1509" y="588"/>
                  </a:lnTo>
                  <a:lnTo>
                    <a:pt x="1509" y="483"/>
                  </a:lnTo>
                  <a:lnTo>
                    <a:pt x="1509" y="416"/>
                  </a:lnTo>
                  <a:lnTo>
                    <a:pt x="1510" y="367"/>
                  </a:lnTo>
                  <a:lnTo>
                    <a:pt x="1510" y="330"/>
                  </a:lnTo>
                  <a:lnTo>
                    <a:pt x="1511" y="300"/>
                  </a:lnTo>
                  <a:lnTo>
                    <a:pt x="1511" y="276"/>
                  </a:lnTo>
                  <a:lnTo>
                    <a:pt x="1512" y="256"/>
                  </a:lnTo>
                  <a:lnTo>
                    <a:pt x="1512" y="239"/>
                  </a:lnTo>
                  <a:lnTo>
                    <a:pt x="1512" y="224"/>
                  </a:lnTo>
                  <a:lnTo>
                    <a:pt x="1513" y="211"/>
                  </a:lnTo>
                  <a:lnTo>
                    <a:pt x="1513" y="200"/>
                  </a:lnTo>
                  <a:lnTo>
                    <a:pt x="1514" y="190"/>
                  </a:lnTo>
                  <a:lnTo>
                    <a:pt x="1514" y="182"/>
                  </a:lnTo>
                  <a:lnTo>
                    <a:pt x="1515" y="175"/>
                  </a:lnTo>
                  <a:lnTo>
                    <a:pt x="1515" y="168"/>
                  </a:lnTo>
                  <a:lnTo>
                    <a:pt x="1516" y="162"/>
                  </a:lnTo>
                  <a:lnTo>
                    <a:pt x="1516" y="157"/>
                  </a:lnTo>
                  <a:lnTo>
                    <a:pt x="1516" y="153"/>
                  </a:lnTo>
                  <a:lnTo>
                    <a:pt x="1517" y="148"/>
                  </a:lnTo>
                  <a:lnTo>
                    <a:pt x="1517" y="145"/>
                  </a:lnTo>
                  <a:lnTo>
                    <a:pt x="1518" y="141"/>
                  </a:lnTo>
                  <a:lnTo>
                    <a:pt x="1518" y="139"/>
                  </a:lnTo>
                  <a:lnTo>
                    <a:pt x="1519" y="136"/>
                  </a:lnTo>
                  <a:lnTo>
                    <a:pt x="1519" y="134"/>
                  </a:lnTo>
                  <a:lnTo>
                    <a:pt x="1520" y="132"/>
                  </a:lnTo>
                  <a:lnTo>
                    <a:pt x="1520" y="131"/>
                  </a:lnTo>
                  <a:lnTo>
                    <a:pt x="1520" y="129"/>
                  </a:lnTo>
                  <a:lnTo>
                    <a:pt x="1521" y="128"/>
                  </a:lnTo>
                  <a:lnTo>
                    <a:pt x="1521" y="127"/>
                  </a:lnTo>
                  <a:lnTo>
                    <a:pt x="1522" y="126"/>
                  </a:lnTo>
                  <a:lnTo>
                    <a:pt x="1522" y="125"/>
                  </a:lnTo>
                  <a:lnTo>
                    <a:pt x="1522" y="125"/>
                  </a:lnTo>
                  <a:lnTo>
                    <a:pt x="1523" y="124"/>
                  </a:lnTo>
                  <a:lnTo>
                    <a:pt x="1523" y="124"/>
                  </a:lnTo>
                  <a:lnTo>
                    <a:pt x="1524" y="124"/>
                  </a:lnTo>
                  <a:lnTo>
                    <a:pt x="1524" y="124"/>
                  </a:lnTo>
                  <a:lnTo>
                    <a:pt x="1525" y="124"/>
                  </a:lnTo>
                  <a:lnTo>
                    <a:pt x="1525" y="125"/>
                  </a:lnTo>
                  <a:lnTo>
                    <a:pt x="1525" y="125"/>
                  </a:lnTo>
                  <a:lnTo>
                    <a:pt x="1526" y="126"/>
                  </a:lnTo>
                  <a:lnTo>
                    <a:pt x="1526" y="127"/>
                  </a:lnTo>
                  <a:lnTo>
                    <a:pt x="1527" y="128"/>
                  </a:lnTo>
                  <a:lnTo>
                    <a:pt x="1528" y="129"/>
                  </a:lnTo>
                  <a:lnTo>
                    <a:pt x="1528" y="130"/>
                  </a:lnTo>
                  <a:lnTo>
                    <a:pt x="1528" y="131"/>
                  </a:lnTo>
                  <a:lnTo>
                    <a:pt x="1529" y="133"/>
                  </a:lnTo>
                  <a:lnTo>
                    <a:pt x="1529" y="134"/>
                  </a:lnTo>
                  <a:lnTo>
                    <a:pt x="1530" y="136"/>
                  </a:lnTo>
                  <a:lnTo>
                    <a:pt x="1530" y="137"/>
                  </a:lnTo>
                  <a:lnTo>
                    <a:pt x="1531" y="139"/>
                  </a:lnTo>
                  <a:lnTo>
                    <a:pt x="1531" y="141"/>
                  </a:lnTo>
                  <a:lnTo>
                    <a:pt x="1531" y="143"/>
                  </a:lnTo>
                  <a:lnTo>
                    <a:pt x="1532" y="146"/>
                  </a:lnTo>
                  <a:lnTo>
                    <a:pt x="1532" y="148"/>
                  </a:lnTo>
                  <a:lnTo>
                    <a:pt x="1533" y="151"/>
                  </a:lnTo>
                  <a:lnTo>
                    <a:pt x="1533" y="153"/>
                  </a:lnTo>
                  <a:lnTo>
                    <a:pt x="1534" y="156"/>
                  </a:lnTo>
                  <a:lnTo>
                    <a:pt x="1534" y="159"/>
                  </a:lnTo>
                  <a:lnTo>
                    <a:pt x="1535" y="162"/>
                  </a:lnTo>
                  <a:lnTo>
                    <a:pt x="1535" y="165"/>
                  </a:lnTo>
                  <a:lnTo>
                    <a:pt x="1535" y="168"/>
                  </a:lnTo>
                  <a:lnTo>
                    <a:pt x="1536" y="172"/>
                  </a:lnTo>
                  <a:lnTo>
                    <a:pt x="1536" y="175"/>
                  </a:lnTo>
                  <a:lnTo>
                    <a:pt x="1537" y="179"/>
                  </a:lnTo>
                  <a:lnTo>
                    <a:pt x="1537" y="183"/>
                  </a:lnTo>
                  <a:lnTo>
                    <a:pt x="1538" y="187"/>
                  </a:lnTo>
                  <a:lnTo>
                    <a:pt x="1538" y="191"/>
                  </a:lnTo>
                  <a:lnTo>
                    <a:pt x="1539" y="196"/>
                  </a:lnTo>
                  <a:lnTo>
                    <a:pt x="1539" y="201"/>
                  </a:lnTo>
                  <a:lnTo>
                    <a:pt x="1539" y="206"/>
                  </a:lnTo>
                  <a:lnTo>
                    <a:pt x="1540" y="211"/>
                  </a:lnTo>
                  <a:lnTo>
                    <a:pt x="1540" y="216"/>
                  </a:lnTo>
                  <a:lnTo>
                    <a:pt x="1541" y="222"/>
                  </a:lnTo>
                  <a:lnTo>
                    <a:pt x="1541" y="227"/>
                  </a:lnTo>
                  <a:lnTo>
                    <a:pt x="1542" y="233"/>
                  </a:lnTo>
                  <a:lnTo>
                    <a:pt x="1542" y="240"/>
                  </a:lnTo>
                  <a:lnTo>
                    <a:pt x="1542" y="246"/>
                  </a:lnTo>
                  <a:lnTo>
                    <a:pt x="1543" y="253"/>
                  </a:lnTo>
                  <a:lnTo>
                    <a:pt x="1543" y="260"/>
                  </a:lnTo>
                  <a:lnTo>
                    <a:pt x="1544" y="267"/>
                  </a:lnTo>
                  <a:lnTo>
                    <a:pt x="1544" y="275"/>
                  </a:lnTo>
                  <a:lnTo>
                    <a:pt x="1545" y="283"/>
                  </a:lnTo>
                  <a:lnTo>
                    <a:pt x="1545" y="292"/>
                  </a:lnTo>
                  <a:lnTo>
                    <a:pt x="1545" y="300"/>
                  </a:lnTo>
                  <a:lnTo>
                    <a:pt x="1546" y="310"/>
                  </a:lnTo>
                  <a:lnTo>
                    <a:pt x="1546" y="319"/>
                  </a:lnTo>
                  <a:lnTo>
                    <a:pt x="1547" y="329"/>
                  </a:lnTo>
                  <a:lnTo>
                    <a:pt x="1547" y="340"/>
                  </a:lnTo>
                  <a:lnTo>
                    <a:pt x="1548" y="351"/>
                  </a:lnTo>
                  <a:lnTo>
                    <a:pt x="1548" y="363"/>
                  </a:lnTo>
                  <a:lnTo>
                    <a:pt x="1549" y="376"/>
                  </a:lnTo>
                  <a:lnTo>
                    <a:pt x="1549" y="389"/>
                  </a:lnTo>
                  <a:lnTo>
                    <a:pt x="1550" y="403"/>
                  </a:lnTo>
                  <a:lnTo>
                    <a:pt x="1550" y="417"/>
                  </a:lnTo>
                  <a:lnTo>
                    <a:pt x="1550" y="433"/>
                  </a:lnTo>
                  <a:lnTo>
                    <a:pt x="1551" y="450"/>
                  </a:lnTo>
                  <a:lnTo>
                    <a:pt x="1551" y="469"/>
                  </a:lnTo>
                  <a:lnTo>
                    <a:pt x="1552" y="489"/>
                  </a:lnTo>
                  <a:lnTo>
                    <a:pt x="1552" y="510"/>
                  </a:lnTo>
                  <a:lnTo>
                    <a:pt x="1553" y="534"/>
                  </a:lnTo>
                  <a:lnTo>
                    <a:pt x="1553" y="560"/>
                  </a:lnTo>
                  <a:lnTo>
                    <a:pt x="1554" y="590"/>
                  </a:lnTo>
                  <a:lnTo>
                    <a:pt x="1554" y="624"/>
                  </a:lnTo>
                  <a:lnTo>
                    <a:pt x="1554" y="663"/>
                  </a:lnTo>
                  <a:lnTo>
                    <a:pt x="1555" y="710"/>
                  </a:lnTo>
                  <a:lnTo>
                    <a:pt x="1555" y="769"/>
                  </a:lnTo>
                  <a:lnTo>
                    <a:pt x="1556" y="849"/>
                  </a:lnTo>
                  <a:lnTo>
                    <a:pt x="1556" y="973"/>
                  </a:lnTo>
                  <a:lnTo>
                    <a:pt x="1557" y="1270"/>
                  </a:lnTo>
                  <a:lnTo>
                    <a:pt x="1557" y="1141"/>
                  </a:lnTo>
                  <a:lnTo>
                    <a:pt x="1558" y="937"/>
                  </a:lnTo>
                  <a:lnTo>
                    <a:pt x="1558" y="834"/>
                  </a:lnTo>
                  <a:lnTo>
                    <a:pt x="1558" y="765"/>
                  </a:lnTo>
                  <a:lnTo>
                    <a:pt x="1559" y="714"/>
                  </a:lnTo>
                  <a:lnTo>
                    <a:pt x="1559" y="673"/>
                  </a:lnTo>
                  <a:lnTo>
                    <a:pt x="1560" y="639"/>
                  </a:lnTo>
                  <a:lnTo>
                    <a:pt x="1560" y="610"/>
                  </a:lnTo>
                  <a:lnTo>
                    <a:pt x="1561" y="586"/>
                  </a:lnTo>
                  <a:lnTo>
                    <a:pt x="1561" y="564"/>
                  </a:lnTo>
                  <a:lnTo>
                    <a:pt x="1562" y="545"/>
                  </a:lnTo>
                  <a:lnTo>
                    <a:pt x="1562" y="527"/>
                  </a:lnTo>
                  <a:lnTo>
                    <a:pt x="1562" y="512"/>
                  </a:lnTo>
                  <a:lnTo>
                    <a:pt x="1563" y="498"/>
                  </a:lnTo>
                  <a:lnTo>
                    <a:pt x="1563" y="485"/>
                  </a:lnTo>
                  <a:lnTo>
                    <a:pt x="1564" y="473"/>
                  </a:lnTo>
                  <a:lnTo>
                    <a:pt x="1564" y="462"/>
                  </a:lnTo>
                  <a:lnTo>
                    <a:pt x="1564" y="452"/>
                  </a:lnTo>
                  <a:lnTo>
                    <a:pt x="1565" y="443"/>
                  </a:lnTo>
                  <a:lnTo>
                    <a:pt x="1565" y="434"/>
                  </a:lnTo>
                  <a:lnTo>
                    <a:pt x="1566" y="426"/>
                  </a:lnTo>
                  <a:lnTo>
                    <a:pt x="1566" y="419"/>
                  </a:lnTo>
                  <a:lnTo>
                    <a:pt x="1567" y="411"/>
                  </a:lnTo>
                  <a:lnTo>
                    <a:pt x="1567" y="405"/>
                  </a:lnTo>
                  <a:lnTo>
                    <a:pt x="1567" y="399"/>
                  </a:lnTo>
                  <a:lnTo>
                    <a:pt x="1568" y="393"/>
                  </a:lnTo>
                  <a:lnTo>
                    <a:pt x="1568" y="388"/>
                  </a:lnTo>
                  <a:lnTo>
                    <a:pt x="1569" y="383"/>
                  </a:lnTo>
                  <a:lnTo>
                    <a:pt x="1570" y="379"/>
                  </a:lnTo>
                  <a:lnTo>
                    <a:pt x="1570" y="375"/>
                  </a:lnTo>
                  <a:lnTo>
                    <a:pt x="1570" y="371"/>
                  </a:lnTo>
                  <a:lnTo>
                    <a:pt x="1571" y="367"/>
                  </a:lnTo>
                  <a:lnTo>
                    <a:pt x="1571" y="364"/>
                  </a:lnTo>
                  <a:lnTo>
                    <a:pt x="1572" y="361"/>
                  </a:lnTo>
                  <a:lnTo>
                    <a:pt x="1572" y="358"/>
                  </a:lnTo>
                  <a:lnTo>
                    <a:pt x="1573" y="356"/>
                  </a:lnTo>
                  <a:lnTo>
                    <a:pt x="1573" y="354"/>
                  </a:lnTo>
                  <a:lnTo>
                    <a:pt x="1573" y="351"/>
                  </a:lnTo>
                  <a:lnTo>
                    <a:pt x="1574" y="349"/>
                  </a:lnTo>
                  <a:lnTo>
                    <a:pt x="1574" y="348"/>
                  </a:lnTo>
                  <a:lnTo>
                    <a:pt x="1575" y="346"/>
                  </a:lnTo>
                  <a:lnTo>
                    <a:pt x="1575" y="345"/>
                  </a:lnTo>
                  <a:lnTo>
                    <a:pt x="1576" y="344"/>
                  </a:lnTo>
                  <a:lnTo>
                    <a:pt x="1576" y="343"/>
                  </a:lnTo>
                  <a:lnTo>
                    <a:pt x="1577" y="343"/>
                  </a:lnTo>
                  <a:lnTo>
                    <a:pt x="1577" y="342"/>
                  </a:lnTo>
                  <a:lnTo>
                    <a:pt x="1577" y="342"/>
                  </a:lnTo>
                  <a:lnTo>
                    <a:pt x="1578" y="342"/>
                  </a:lnTo>
                  <a:lnTo>
                    <a:pt x="1578" y="342"/>
                  </a:lnTo>
                  <a:lnTo>
                    <a:pt x="1579" y="342"/>
                  </a:lnTo>
                  <a:lnTo>
                    <a:pt x="1579" y="343"/>
                  </a:lnTo>
                  <a:lnTo>
                    <a:pt x="1580" y="344"/>
                  </a:lnTo>
                  <a:lnTo>
                    <a:pt x="1580" y="344"/>
                  </a:lnTo>
                  <a:lnTo>
                    <a:pt x="1581" y="345"/>
                  </a:lnTo>
                  <a:lnTo>
                    <a:pt x="1581" y="347"/>
                  </a:lnTo>
                  <a:lnTo>
                    <a:pt x="1581" y="348"/>
                  </a:lnTo>
                  <a:lnTo>
                    <a:pt x="1582" y="350"/>
                  </a:lnTo>
                  <a:lnTo>
                    <a:pt x="1582" y="352"/>
                  </a:lnTo>
                  <a:lnTo>
                    <a:pt x="1583" y="354"/>
                  </a:lnTo>
                  <a:lnTo>
                    <a:pt x="1583" y="356"/>
                  </a:lnTo>
                  <a:lnTo>
                    <a:pt x="1584" y="359"/>
                  </a:lnTo>
                  <a:lnTo>
                    <a:pt x="1584" y="361"/>
                  </a:lnTo>
                  <a:lnTo>
                    <a:pt x="1584" y="364"/>
                  </a:lnTo>
                  <a:lnTo>
                    <a:pt x="1585" y="368"/>
                  </a:lnTo>
                  <a:lnTo>
                    <a:pt x="1585" y="371"/>
                  </a:lnTo>
                  <a:lnTo>
                    <a:pt x="1586" y="375"/>
                  </a:lnTo>
                  <a:lnTo>
                    <a:pt x="1586" y="379"/>
                  </a:lnTo>
                  <a:lnTo>
                    <a:pt x="1586" y="383"/>
                  </a:lnTo>
                  <a:lnTo>
                    <a:pt x="1587" y="388"/>
                  </a:lnTo>
                  <a:lnTo>
                    <a:pt x="1587" y="393"/>
                  </a:lnTo>
                  <a:lnTo>
                    <a:pt x="1588" y="399"/>
                  </a:lnTo>
                  <a:lnTo>
                    <a:pt x="1588" y="404"/>
                  </a:lnTo>
                  <a:lnTo>
                    <a:pt x="1589" y="411"/>
                  </a:lnTo>
                  <a:lnTo>
                    <a:pt x="1589" y="417"/>
                  </a:lnTo>
                  <a:lnTo>
                    <a:pt x="1590" y="424"/>
                  </a:lnTo>
                  <a:lnTo>
                    <a:pt x="1590" y="432"/>
                  </a:lnTo>
                  <a:lnTo>
                    <a:pt x="1591" y="440"/>
                  </a:lnTo>
                  <a:lnTo>
                    <a:pt x="1591" y="449"/>
                  </a:lnTo>
                  <a:lnTo>
                    <a:pt x="1592" y="458"/>
                  </a:lnTo>
                  <a:lnTo>
                    <a:pt x="1592" y="469"/>
                  </a:lnTo>
                  <a:lnTo>
                    <a:pt x="1592" y="479"/>
                  </a:lnTo>
                  <a:lnTo>
                    <a:pt x="1593" y="492"/>
                  </a:lnTo>
                  <a:lnTo>
                    <a:pt x="1593" y="505"/>
                  </a:lnTo>
                  <a:lnTo>
                    <a:pt x="1594" y="519"/>
                  </a:lnTo>
                  <a:lnTo>
                    <a:pt x="1594" y="535"/>
                  </a:lnTo>
                  <a:lnTo>
                    <a:pt x="1595" y="552"/>
                  </a:lnTo>
                  <a:lnTo>
                    <a:pt x="1595" y="572"/>
                  </a:lnTo>
                  <a:lnTo>
                    <a:pt x="1596" y="594"/>
                  </a:lnTo>
                  <a:lnTo>
                    <a:pt x="1596" y="618"/>
                  </a:lnTo>
                  <a:lnTo>
                    <a:pt x="1596" y="647"/>
                  </a:lnTo>
                  <a:lnTo>
                    <a:pt x="1597" y="681"/>
                  </a:lnTo>
                  <a:lnTo>
                    <a:pt x="1597" y="722"/>
                  </a:lnTo>
                  <a:lnTo>
                    <a:pt x="1598" y="774"/>
                  </a:lnTo>
                  <a:lnTo>
                    <a:pt x="1598" y="843"/>
                  </a:lnTo>
                  <a:lnTo>
                    <a:pt x="1599" y="947"/>
                  </a:lnTo>
                  <a:lnTo>
                    <a:pt x="1599" y="1157"/>
                  </a:lnTo>
                  <a:lnTo>
                    <a:pt x="1600" y="1263"/>
                  </a:lnTo>
                  <a:lnTo>
                    <a:pt x="1600" y="976"/>
                  </a:lnTo>
                  <a:lnTo>
                    <a:pt x="1600" y="854"/>
                  </a:lnTo>
                  <a:lnTo>
                    <a:pt x="1601" y="775"/>
                  </a:lnTo>
                  <a:lnTo>
                    <a:pt x="1601" y="716"/>
                  </a:lnTo>
                  <a:lnTo>
                    <a:pt x="1602" y="669"/>
                  </a:lnTo>
                  <a:lnTo>
                    <a:pt x="1602" y="630"/>
                  </a:lnTo>
                  <a:lnTo>
                    <a:pt x="1603" y="596"/>
                  </a:lnTo>
                  <a:lnTo>
                    <a:pt x="1603" y="566"/>
                  </a:lnTo>
                  <a:lnTo>
                    <a:pt x="1603" y="540"/>
                  </a:lnTo>
                  <a:lnTo>
                    <a:pt x="1604" y="516"/>
                  </a:lnTo>
                  <a:lnTo>
                    <a:pt x="1604" y="494"/>
                  </a:lnTo>
                  <a:lnTo>
                    <a:pt x="1605" y="474"/>
                  </a:lnTo>
                  <a:lnTo>
                    <a:pt x="1605" y="456"/>
                  </a:lnTo>
                  <a:lnTo>
                    <a:pt x="1606" y="439"/>
                  </a:lnTo>
                  <a:lnTo>
                    <a:pt x="1606" y="423"/>
                  </a:lnTo>
                  <a:lnTo>
                    <a:pt x="1606" y="407"/>
                  </a:lnTo>
                  <a:lnTo>
                    <a:pt x="1607" y="393"/>
                  </a:lnTo>
                  <a:lnTo>
                    <a:pt x="1607" y="380"/>
                  </a:lnTo>
                  <a:lnTo>
                    <a:pt x="1608" y="367"/>
                  </a:lnTo>
                  <a:lnTo>
                    <a:pt x="1608" y="355"/>
                  </a:lnTo>
                  <a:lnTo>
                    <a:pt x="1609" y="343"/>
                  </a:lnTo>
                  <a:lnTo>
                    <a:pt x="1609" y="332"/>
                  </a:lnTo>
                  <a:lnTo>
                    <a:pt x="1610" y="322"/>
                  </a:lnTo>
                  <a:lnTo>
                    <a:pt x="1610" y="312"/>
                  </a:lnTo>
                  <a:lnTo>
                    <a:pt x="1610" y="302"/>
                  </a:lnTo>
                  <a:lnTo>
                    <a:pt x="1611" y="293"/>
                  </a:lnTo>
                  <a:lnTo>
                    <a:pt x="1612" y="284"/>
                  </a:lnTo>
                  <a:lnTo>
                    <a:pt x="1612" y="275"/>
                  </a:lnTo>
                  <a:lnTo>
                    <a:pt x="1612" y="267"/>
                  </a:lnTo>
                  <a:lnTo>
                    <a:pt x="1613" y="259"/>
                  </a:lnTo>
                  <a:lnTo>
                    <a:pt x="1613" y="251"/>
                  </a:lnTo>
                  <a:lnTo>
                    <a:pt x="1614" y="244"/>
                  </a:lnTo>
                  <a:lnTo>
                    <a:pt x="1614" y="237"/>
                  </a:lnTo>
                  <a:lnTo>
                    <a:pt x="1614" y="230"/>
                  </a:lnTo>
                  <a:lnTo>
                    <a:pt x="1615" y="224"/>
                  </a:lnTo>
                  <a:lnTo>
                    <a:pt x="1615" y="217"/>
                  </a:lnTo>
                  <a:lnTo>
                    <a:pt x="1616" y="211"/>
                  </a:lnTo>
                  <a:lnTo>
                    <a:pt x="1616" y="205"/>
                  </a:lnTo>
                  <a:lnTo>
                    <a:pt x="1617" y="199"/>
                  </a:lnTo>
                  <a:lnTo>
                    <a:pt x="1617" y="193"/>
                  </a:lnTo>
                  <a:lnTo>
                    <a:pt x="1618" y="188"/>
                  </a:lnTo>
                  <a:lnTo>
                    <a:pt x="1618" y="183"/>
                  </a:lnTo>
                  <a:lnTo>
                    <a:pt x="1619" y="178"/>
                  </a:lnTo>
                  <a:lnTo>
                    <a:pt x="1619" y="173"/>
                  </a:lnTo>
                  <a:lnTo>
                    <a:pt x="1619" y="168"/>
                  </a:lnTo>
                  <a:lnTo>
                    <a:pt x="1620" y="164"/>
                  </a:lnTo>
                  <a:lnTo>
                    <a:pt x="1620" y="159"/>
                  </a:lnTo>
                  <a:lnTo>
                    <a:pt x="1621" y="155"/>
                  </a:lnTo>
                  <a:lnTo>
                    <a:pt x="1621" y="151"/>
                  </a:lnTo>
                  <a:lnTo>
                    <a:pt x="1622" y="146"/>
                  </a:lnTo>
                  <a:lnTo>
                    <a:pt x="1622" y="143"/>
                  </a:lnTo>
                  <a:lnTo>
                    <a:pt x="1623" y="139"/>
                  </a:lnTo>
                  <a:lnTo>
                    <a:pt x="1623" y="135"/>
                  </a:lnTo>
                  <a:lnTo>
                    <a:pt x="1623" y="132"/>
                  </a:lnTo>
                  <a:lnTo>
                    <a:pt x="1624" y="128"/>
                  </a:lnTo>
                  <a:lnTo>
                    <a:pt x="1624" y="124"/>
                  </a:lnTo>
                  <a:lnTo>
                    <a:pt x="1625" y="121"/>
                  </a:lnTo>
                  <a:lnTo>
                    <a:pt x="1625" y="118"/>
                  </a:lnTo>
                  <a:lnTo>
                    <a:pt x="1626" y="115"/>
                  </a:lnTo>
                  <a:lnTo>
                    <a:pt x="1626" y="112"/>
                  </a:lnTo>
                  <a:lnTo>
                    <a:pt x="1626" y="109"/>
                  </a:lnTo>
                  <a:lnTo>
                    <a:pt x="1627" y="107"/>
                  </a:lnTo>
                  <a:lnTo>
                    <a:pt x="1627" y="103"/>
                  </a:lnTo>
                  <a:lnTo>
                    <a:pt x="1628" y="101"/>
                  </a:lnTo>
                  <a:lnTo>
                    <a:pt x="1628" y="98"/>
                  </a:lnTo>
                  <a:lnTo>
                    <a:pt x="1628" y="96"/>
                  </a:lnTo>
                  <a:lnTo>
                    <a:pt x="1629" y="94"/>
                  </a:lnTo>
                  <a:lnTo>
                    <a:pt x="1629" y="91"/>
                  </a:lnTo>
                  <a:lnTo>
                    <a:pt x="1630" y="89"/>
                  </a:lnTo>
                  <a:lnTo>
                    <a:pt x="1630" y="87"/>
                  </a:lnTo>
                  <a:lnTo>
                    <a:pt x="1631" y="85"/>
                  </a:lnTo>
                  <a:lnTo>
                    <a:pt x="1631" y="83"/>
                  </a:lnTo>
                  <a:lnTo>
                    <a:pt x="1632" y="80"/>
                  </a:lnTo>
                  <a:lnTo>
                    <a:pt x="1632" y="78"/>
                  </a:lnTo>
                  <a:lnTo>
                    <a:pt x="1633" y="77"/>
                  </a:lnTo>
                  <a:lnTo>
                    <a:pt x="1633" y="75"/>
                  </a:lnTo>
                  <a:lnTo>
                    <a:pt x="1634" y="73"/>
                  </a:lnTo>
                  <a:lnTo>
                    <a:pt x="1634" y="71"/>
                  </a:lnTo>
                  <a:lnTo>
                    <a:pt x="1634" y="70"/>
                  </a:lnTo>
                  <a:lnTo>
                    <a:pt x="1635" y="68"/>
                  </a:lnTo>
                  <a:lnTo>
                    <a:pt x="1635" y="66"/>
                  </a:lnTo>
                  <a:lnTo>
                    <a:pt x="1636" y="65"/>
                  </a:lnTo>
                  <a:lnTo>
                    <a:pt x="1636" y="63"/>
                  </a:lnTo>
                  <a:lnTo>
                    <a:pt x="1637" y="62"/>
                  </a:lnTo>
                  <a:lnTo>
                    <a:pt x="1637" y="61"/>
                  </a:lnTo>
                  <a:lnTo>
                    <a:pt x="1638" y="59"/>
                  </a:lnTo>
                  <a:lnTo>
                    <a:pt x="1638" y="57"/>
                  </a:lnTo>
                  <a:lnTo>
                    <a:pt x="1638" y="56"/>
                  </a:lnTo>
                  <a:lnTo>
                    <a:pt x="1639" y="55"/>
                  </a:lnTo>
                  <a:lnTo>
                    <a:pt x="1639" y="54"/>
                  </a:lnTo>
                  <a:lnTo>
                    <a:pt x="1640" y="53"/>
                  </a:lnTo>
                  <a:lnTo>
                    <a:pt x="1640" y="51"/>
                  </a:lnTo>
                  <a:lnTo>
                    <a:pt x="1641" y="50"/>
                  </a:lnTo>
                  <a:lnTo>
                    <a:pt x="1641" y="49"/>
                  </a:lnTo>
                  <a:lnTo>
                    <a:pt x="1642" y="48"/>
                  </a:lnTo>
                  <a:lnTo>
                    <a:pt x="1642" y="47"/>
                  </a:lnTo>
                  <a:lnTo>
                    <a:pt x="1642" y="46"/>
                  </a:lnTo>
                  <a:lnTo>
                    <a:pt x="1643" y="45"/>
                  </a:lnTo>
                  <a:lnTo>
                    <a:pt x="1643" y="44"/>
                  </a:lnTo>
                  <a:lnTo>
                    <a:pt x="1644" y="43"/>
                  </a:lnTo>
                  <a:lnTo>
                    <a:pt x="1644" y="42"/>
                  </a:lnTo>
                  <a:lnTo>
                    <a:pt x="1645" y="41"/>
                  </a:lnTo>
                  <a:lnTo>
                    <a:pt x="1645" y="41"/>
                  </a:lnTo>
                  <a:lnTo>
                    <a:pt x="1645" y="40"/>
                  </a:lnTo>
                  <a:lnTo>
                    <a:pt x="1646" y="39"/>
                  </a:lnTo>
                  <a:lnTo>
                    <a:pt x="1646" y="38"/>
                  </a:lnTo>
                  <a:lnTo>
                    <a:pt x="1647" y="37"/>
                  </a:lnTo>
                  <a:lnTo>
                    <a:pt x="1647" y="36"/>
                  </a:lnTo>
                  <a:lnTo>
                    <a:pt x="1648" y="36"/>
                  </a:lnTo>
                  <a:lnTo>
                    <a:pt x="1648" y="35"/>
                  </a:lnTo>
                  <a:lnTo>
                    <a:pt x="1648" y="34"/>
                  </a:lnTo>
                  <a:lnTo>
                    <a:pt x="1649" y="34"/>
                  </a:lnTo>
                  <a:lnTo>
                    <a:pt x="1649" y="33"/>
                  </a:lnTo>
                  <a:lnTo>
                    <a:pt x="1650" y="32"/>
                  </a:lnTo>
                  <a:lnTo>
                    <a:pt x="1650" y="32"/>
                  </a:lnTo>
                  <a:lnTo>
                    <a:pt x="1651" y="31"/>
                  </a:lnTo>
                  <a:lnTo>
                    <a:pt x="1651" y="31"/>
                  </a:lnTo>
                  <a:lnTo>
                    <a:pt x="1652" y="30"/>
                  </a:lnTo>
                  <a:lnTo>
                    <a:pt x="1652" y="30"/>
                  </a:lnTo>
                  <a:lnTo>
                    <a:pt x="1652" y="29"/>
                  </a:lnTo>
                  <a:lnTo>
                    <a:pt x="1653" y="28"/>
                  </a:lnTo>
                  <a:lnTo>
                    <a:pt x="1653" y="28"/>
                  </a:lnTo>
                  <a:lnTo>
                    <a:pt x="1654" y="27"/>
                  </a:lnTo>
                  <a:lnTo>
                    <a:pt x="1654" y="27"/>
                  </a:lnTo>
                  <a:lnTo>
                    <a:pt x="1655" y="26"/>
                  </a:lnTo>
                  <a:lnTo>
                    <a:pt x="1655" y="26"/>
                  </a:lnTo>
                  <a:lnTo>
                    <a:pt x="1656" y="26"/>
                  </a:lnTo>
                  <a:lnTo>
                    <a:pt x="1656" y="25"/>
                  </a:lnTo>
                  <a:lnTo>
                    <a:pt x="1656" y="25"/>
                  </a:lnTo>
                  <a:lnTo>
                    <a:pt x="1657" y="24"/>
                  </a:lnTo>
                  <a:lnTo>
                    <a:pt x="1657" y="24"/>
                  </a:lnTo>
                  <a:lnTo>
                    <a:pt x="1658" y="23"/>
                  </a:lnTo>
                  <a:lnTo>
                    <a:pt x="1658" y="23"/>
                  </a:lnTo>
                  <a:lnTo>
                    <a:pt x="1659" y="23"/>
                  </a:lnTo>
                  <a:lnTo>
                    <a:pt x="1659" y="22"/>
                  </a:lnTo>
                  <a:lnTo>
                    <a:pt x="1660" y="22"/>
                  </a:lnTo>
                  <a:lnTo>
                    <a:pt x="1660" y="22"/>
                  </a:lnTo>
                  <a:lnTo>
                    <a:pt x="1661" y="21"/>
                  </a:lnTo>
                  <a:lnTo>
                    <a:pt x="1661" y="21"/>
                  </a:lnTo>
                  <a:lnTo>
                    <a:pt x="1661" y="20"/>
                  </a:lnTo>
                  <a:lnTo>
                    <a:pt x="1662" y="20"/>
                  </a:lnTo>
                  <a:lnTo>
                    <a:pt x="1662" y="20"/>
                  </a:lnTo>
                  <a:lnTo>
                    <a:pt x="1663" y="19"/>
                  </a:lnTo>
                  <a:lnTo>
                    <a:pt x="1663" y="19"/>
                  </a:lnTo>
                  <a:lnTo>
                    <a:pt x="1664" y="19"/>
                  </a:lnTo>
                  <a:lnTo>
                    <a:pt x="1664" y="19"/>
                  </a:lnTo>
                  <a:lnTo>
                    <a:pt x="1665" y="18"/>
                  </a:lnTo>
                  <a:lnTo>
                    <a:pt x="1665" y="18"/>
                  </a:lnTo>
                  <a:lnTo>
                    <a:pt x="1665" y="18"/>
                  </a:lnTo>
                  <a:lnTo>
                    <a:pt x="1666" y="17"/>
                  </a:lnTo>
                  <a:lnTo>
                    <a:pt x="1666" y="17"/>
                  </a:lnTo>
                  <a:lnTo>
                    <a:pt x="1667" y="17"/>
                  </a:lnTo>
                  <a:lnTo>
                    <a:pt x="1667" y="17"/>
                  </a:lnTo>
                  <a:lnTo>
                    <a:pt x="1667" y="16"/>
                  </a:lnTo>
                  <a:lnTo>
                    <a:pt x="1668" y="16"/>
                  </a:lnTo>
                  <a:lnTo>
                    <a:pt x="1668" y="16"/>
                  </a:lnTo>
                  <a:lnTo>
                    <a:pt x="1669" y="16"/>
                  </a:lnTo>
                  <a:lnTo>
                    <a:pt x="1669" y="15"/>
                  </a:lnTo>
                  <a:lnTo>
                    <a:pt x="1670" y="15"/>
                  </a:lnTo>
                  <a:lnTo>
                    <a:pt x="1670" y="15"/>
                  </a:lnTo>
                  <a:lnTo>
                    <a:pt x="1670" y="15"/>
                  </a:lnTo>
                  <a:lnTo>
                    <a:pt x="1671" y="15"/>
                  </a:lnTo>
                  <a:lnTo>
                    <a:pt x="1671" y="14"/>
                  </a:lnTo>
                  <a:lnTo>
                    <a:pt x="1672" y="14"/>
                  </a:lnTo>
                  <a:lnTo>
                    <a:pt x="1672" y="14"/>
                  </a:lnTo>
                  <a:lnTo>
                    <a:pt x="1673" y="14"/>
                  </a:lnTo>
                  <a:lnTo>
                    <a:pt x="1673" y="13"/>
                  </a:lnTo>
                  <a:lnTo>
                    <a:pt x="1674" y="13"/>
                  </a:lnTo>
                  <a:lnTo>
                    <a:pt x="1674" y="13"/>
                  </a:lnTo>
                  <a:lnTo>
                    <a:pt x="1675" y="13"/>
                  </a:lnTo>
                  <a:lnTo>
                    <a:pt x="1675" y="13"/>
                  </a:lnTo>
                  <a:lnTo>
                    <a:pt x="1676" y="12"/>
                  </a:lnTo>
                  <a:lnTo>
                    <a:pt x="1676" y="12"/>
                  </a:lnTo>
                  <a:lnTo>
                    <a:pt x="1676" y="12"/>
                  </a:lnTo>
                  <a:lnTo>
                    <a:pt x="1677" y="12"/>
                  </a:lnTo>
                  <a:lnTo>
                    <a:pt x="1677" y="12"/>
                  </a:lnTo>
                  <a:lnTo>
                    <a:pt x="1678" y="12"/>
                  </a:lnTo>
                  <a:lnTo>
                    <a:pt x="1678" y="11"/>
                  </a:lnTo>
                  <a:lnTo>
                    <a:pt x="1679" y="11"/>
                  </a:lnTo>
                  <a:lnTo>
                    <a:pt x="1679" y="11"/>
                  </a:lnTo>
                  <a:lnTo>
                    <a:pt x="1680" y="11"/>
                  </a:lnTo>
                  <a:lnTo>
                    <a:pt x="1680" y="11"/>
                  </a:lnTo>
                  <a:lnTo>
                    <a:pt x="1680" y="11"/>
                  </a:lnTo>
                  <a:lnTo>
                    <a:pt x="1681" y="11"/>
                  </a:lnTo>
                  <a:lnTo>
                    <a:pt x="1681" y="10"/>
                  </a:lnTo>
                  <a:lnTo>
                    <a:pt x="1682" y="10"/>
                  </a:lnTo>
                  <a:lnTo>
                    <a:pt x="1682" y="10"/>
                  </a:lnTo>
                  <a:lnTo>
                    <a:pt x="1683" y="10"/>
                  </a:lnTo>
                  <a:lnTo>
                    <a:pt x="1683" y="10"/>
                  </a:lnTo>
                  <a:lnTo>
                    <a:pt x="1684" y="10"/>
                  </a:lnTo>
                  <a:lnTo>
                    <a:pt x="1684" y="10"/>
                  </a:lnTo>
                  <a:lnTo>
                    <a:pt x="1684" y="10"/>
                  </a:lnTo>
                  <a:lnTo>
                    <a:pt x="1685" y="10"/>
                  </a:lnTo>
                  <a:lnTo>
                    <a:pt x="1685" y="9"/>
                  </a:lnTo>
                  <a:lnTo>
                    <a:pt x="1686" y="9"/>
                  </a:lnTo>
                  <a:lnTo>
                    <a:pt x="1686" y="9"/>
                  </a:lnTo>
                  <a:lnTo>
                    <a:pt x="1687" y="9"/>
                  </a:lnTo>
                  <a:lnTo>
                    <a:pt x="1687" y="9"/>
                  </a:lnTo>
                  <a:lnTo>
                    <a:pt x="1687" y="9"/>
                  </a:lnTo>
                  <a:lnTo>
                    <a:pt x="1688" y="9"/>
                  </a:lnTo>
                  <a:lnTo>
                    <a:pt x="1688" y="9"/>
                  </a:lnTo>
                  <a:lnTo>
                    <a:pt x="1689" y="9"/>
                  </a:lnTo>
                  <a:lnTo>
                    <a:pt x="1689" y="8"/>
                  </a:lnTo>
                  <a:lnTo>
                    <a:pt x="1690" y="8"/>
                  </a:lnTo>
                  <a:lnTo>
                    <a:pt x="1690" y="8"/>
                  </a:lnTo>
                  <a:lnTo>
                    <a:pt x="1690" y="8"/>
                  </a:lnTo>
                  <a:lnTo>
                    <a:pt x="1691" y="8"/>
                  </a:lnTo>
                  <a:lnTo>
                    <a:pt x="1691" y="8"/>
                  </a:lnTo>
                  <a:lnTo>
                    <a:pt x="1692" y="8"/>
                  </a:lnTo>
                  <a:lnTo>
                    <a:pt x="1692" y="8"/>
                  </a:lnTo>
                  <a:lnTo>
                    <a:pt x="1693" y="8"/>
                  </a:lnTo>
                  <a:lnTo>
                    <a:pt x="1693" y="8"/>
                  </a:lnTo>
                  <a:lnTo>
                    <a:pt x="1694" y="7"/>
                  </a:lnTo>
                  <a:lnTo>
                    <a:pt x="1694" y="7"/>
                  </a:lnTo>
                  <a:lnTo>
                    <a:pt x="1694" y="7"/>
                  </a:lnTo>
                  <a:lnTo>
                    <a:pt x="1695" y="7"/>
                  </a:lnTo>
                  <a:lnTo>
                    <a:pt x="1695" y="7"/>
                  </a:lnTo>
                  <a:lnTo>
                    <a:pt x="1696" y="7"/>
                  </a:lnTo>
                  <a:lnTo>
                    <a:pt x="1696" y="7"/>
                  </a:lnTo>
                  <a:lnTo>
                    <a:pt x="1697" y="7"/>
                  </a:lnTo>
                  <a:lnTo>
                    <a:pt x="1697" y="7"/>
                  </a:lnTo>
                  <a:lnTo>
                    <a:pt x="1698" y="7"/>
                  </a:lnTo>
                  <a:lnTo>
                    <a:pt x="1698" y="7"/>
                  </a:lnTo>
                  <a:lnTo>
                    <a:pt x="1699" y="7"/>
                  </a:lnTo>
                  <a:lnTo>
                    <a:pt x="1699" y="7"/>
                  </a:lnTo>
                  <a:lnTo>
                    <a:pt x="1699" y="7"/>
                  </a:lnTo>
                  <a:lnTo>
                    <a:pt x="1700" y="6"/>
                  </a:lnTo>
                  <a:lnTo>
                    <a:pt x="1700" y="6"/>
                  </a:lnTo>
                  <a:lnTo>
                    <a:pt x="1701" y="6"/>
                  </a:lnTo>
                  <a:lnTo>
                    <a:pt x="1701" y="6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3" y="6"/>
                  </a:lnTo>
                  <a:lnTo>
                    <a:pt x="1703" y="6"/>
                  </a:lnTo>
                  <a:lnTo>
                    <a:pt x="1703" y="6"/>
                  </a:lnTo>
                  <a:lnTo>
                    <a:pt x="1704" y="6"/>
                  </a:lnTo>
                  <a:lnTo>
                    <a:pt x="1704" y="6"/>
                  </a:lnTo>
                  <a:lnTo>
                    <a:pt x="1705" y="6"/>
                  </a:lnTo>
                  <a:lnTo>
                    <a:pt x="1705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7" y="6"/>
                  </a:lnTo>
                  <a:lnTo>
                    <a:pt x="1707" y="6"/>
                  </a:lnTo>
                  <a:lnTo>
                    <a:pt x="1708" y="5"/>
                  </a:lnTo>
                  <a:lnTo>
                    <a:pt x="1708" y="5"/>
                  </a:lnTo>
                  <a:lnTo>
                    <a:pt x="1709" y="5"/>
                  </a:lnTo>
                  <a:lnTo>
                    <a:pt x="1709" y="5"/>
                  </a:lnTo>
                  <a:lnTo>
                    <a:pt x="1709" y="5"/>
                  </a:lnTo>
                  <a:lnTo>
                    <a:pt x="1710" y="5"/>
                  </a:lnTo>
                  <a:lnTo>
                    <a:pt x="1710" y="5"/>
                  </a:lnTo>
                  <a:lnTo>
                    <a:pt x="1711" y="5"/>
                  </a:lnTo>
                  <a:lnTo>
                    <a:pt x="1711" y="5"/>
                  </a:lnTo>
                  <a:lnTo>
                    <a:pt x="1712" y="5"/>
                  </a:lnTo>
                  <a:lnTo>
                    <a:pt x="1712" y="5"/>
                  </a:lnTo>
                  <a:lnTo>
                    <a:pt x="1712" y="5"/>
                  </a:lnTo>
                  <a:lnTo>
                    <a:pt x="1713" y="5"/>
                  </a:lnTo>
                  <a:lnTo>
                    <a:pt x="1713" y="5"/>
                  </a:lnTo>
                  <a:lnTo>
                    <a:pt x="1714" y="5"/>
                  </a:lnTo>
                  <a:lnTo>
                    <a:pt x="1714" y="5"/>
                  </a:lnTo>
                  <a:lnTo>
                    <a:pt x="1715" y="5"/>
                  </a:lnTo>
                  <a:lnTo>
                    <a:pt x="1715" y="5"/>
                  </a:lnTo>
                  <a:lnTo>
                    <a:pt x="1716" y="5"/>
                  </a:lnTo>
                  <a:lnTo>
                    <a:pt x="1716" y="5"/>
                  </a:lnTo>
                  <a:lnTo>
                    <a:pt x="1717" y="5"/>
                  </a:lnTo>
                  <a:lnTo>
                    <a:pt x="1717" y="5"/>
                  </a:lnTo>
                  <a:lnTo>
                    <a:pt x="1718" y="5"/>
                  </a:lnTo>
                  <a:lnTo>
                    <a:pt x="1718" y="5"/>
                  </a:lnTo>
                  <a:lnTo>
                    <a:pt x="1718" y="4"/>
                  </a:lnTo>
                  <a:lnTo>
                    <a:pt x="1719" y="4"/>
                  </a:lnTo>
                  <a:lnTo>
                    <a:pt x="1719" y="4"/>
                  </a:lnTo>
                  <a:lnTo>
                    <a:pt x="1720" y="4"/>
                  </a:lnTo>
                  <a:lnTo>
                    <a:pt x="1720" y="4"/>
                  </a:lnTo>
                  <a:lnTo>
                    <a:pt x="1721" y="4"/>
                  </a:lnTo>
                  <a:lnTo>
                    <a:pt x="1721" y="4"/>
                  </a:lnTo>
                  <a:lnTo>
                    <a:pt x="1722" y="4"/>
                  </a:lnTo>
                  <a:lnTo>
                    <a:pt x="1722" y="4"/>
                  </a:lnTo>
                  <a:lnTo>
                    <a:pt x="1722" y="4"/>
                  </a:lnTo>
                  <a:lnTo>
                    <a:pt x="1723" y="4"/>
                  </a:lnTo>
                  <a:lnTo>
                    <a:pt x="1723" y="4"/>
                  </a:lnTo>
                  <a:lnTo>
                    <a:pt x="1724" y="4"/>
                  </a:lnTo>
                  <a:lnTo>
                    <a:pt x="1724" y="4"/>
                  </a:lnTo>
                  <a:lnTo>
                    <a:pt x="1725" y="4"/>
                  </a:lnTo>
                  <a:lnTo>
                    <a:pt x="1725" y="4"/>
                  </a:lnTo>
                  <a:lnTo>
                    <a:pt x="1726" y="4"/>
                  </a:lnTo>
                  <a:lnTo>
                    <a:pt x="1726" y="4"/>
                  </a:lnTo>
                  <a:lnTo>
                    <a:pt x="1726" y="4"/>
                  </a:lnTo>
                  <a:lnTo>
                    <a:pt x="1727" y="4"/>
                  </a:lnTo>
                  <a:lnTo>
                    <a:pt x="1727" y="4"/>
                  </a:lnTo>
                  <a:lnTo>
                    <a:pt x="1728" y="4"/>
                  </a:lnTo>
                  <a:lnTo>
                    <a:pt x="1728" y="4"/>
                  </a:lnTo>
                  <a:lnTo>
                    <a:pt x="1729" y="4"/>
                  </a:lnTo>
                  <a:lnTo>
                    <a:pt x="1729" y="4"/>
                  </a:lnTo>
                  <a:lnTo>
                    <a:pt x="1729" y="4"/>
                  </a:lnTo>
                  <a:lnTo>
                    <a:pt x="1730" y="4"/>
                  </a:lnTo>
                  <a:lnTo>
                    <a:pt x="1730" y="4"/>
                  </a:lnTo>
                  <a:lnTo>
                    <a:pt x="1731" y="3"/>
                  </a:lnTo>
                  <a:lnTo>
                    <a:pt x="1731" y="3"/>
                  </a:lnTo>
                  <a:lnTo>
                    <a:pt x="1731" y="3"/>
                  </a:lnTo>
                  <a:lnTo>
                    <a:pt x="1732" y="3"/>
                  </a:lnTo>
                  <a:lnTo>
                    <a:pt x="1732" y="3"/>
                  </a:lnTo>
                  <a:lnTo>
                    <a:pt x="1733" y="3"/>
                  </a:lnTo>
                  <a:lnTo>
                    <a:pt x="1733" y="3"/>
                  </a:lnTo>
                  <a:lnTo>
                    <a:pt x="1734" y="3"/>
                  </a:lnTo>
                  <a:lnTo>
                    <a:pt x="1734" y="3"/>
                  </a:lnTo>
                  <a:lnTo>
                    <a:pt x="1735" y="3"/>
                  </a:lnTo>
                  <a:lnTo>
                    <a:pt x="1735" y="3"/>
                  </a:lnTo>
                  <a:lnTo>
                    <a:pt x="1736" y="3"/>
                  </a:lnTo>
                  <a:lnTo>
                    <a:pt x="1736" y="3"/>
                  </a:lnTo>
                  <a:lnTo>
                    <a:pt x="1736" y="3"/>
                  </a:lnTo>
                  <a:lnTo>
                    <a:pt x="1737" y="3"/>
                  </a:lnTo>
                  <a:lnTo>
                    <a:pt x="1737" y="3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39" y="3"/>
                  </a:lnTo>
                  <a:lnTo>
                    <a:pt x="1739" y="3"/>
                  </a:lnTo>
                  <a:lnTo>
                    <a:pt x="1740" y="3"/>
                  </a:lnTo>
                  <a:lnTo>
                    <a:pt x="1740" y="3"/>
                  </a:lnTo>
                  <a:lnTo>
                    <a:pt x="1741" y="3"/>
                  </a:lnTo>
                  <a:lnTo>
                    <a:pt x="1741" y="3"/>
                  </a:lnTo>
                  <a:lnTo>
                    <a:pt x="1741" y="3"/>
                  </a:lnTo>
                  <a:lnTo>
                    <a:pt x="1742" y="3"/>
                  </a:lnTo>
                  <a:lnTo>
                    <a:pt x="1742" y="3"/>
                  </a:lnTo>
                  <a:lnTo>
                    <a:pt x="1743" y="3"/>
                  </a:lnTo>
                  <a:lnTo>
                    <a:pt x="1743" y="3"/>
                  </a:lnTo>
                  <a:lnTo>
                    <a:pt x="1744" y="3"/>
                  </a:lnTo>
                  <a:lnTo>
                    <a:pt x="1744" y="3"/>
                  </a:lnTo>
                  <a:lnTo>
                    <a:pt x="1745" y="3"/>
                  </a:lnTo>
                  <a:lnTo>
                    <a:pt x="1745" y="3"/>
                  </a:lnTo>
                  <a:lnTo>
                    <a:pt x="1745" y="3"/>
                  </a:lnTo>
                  <a:lnTo>
                    <a:pt x="1746" y="3"/>
                  </a:lnTo>
                  <a:lnTo>
                    <a:pt x="1746" y="3"/>
                  </a:lnTo>
                  <a:lnTo>
                    <a:pt x="1747" y="3"/>
                  </a:lnTo>
                  <a:lnTo>
                    <a:pt x="1747" y="3"/>
                  </a:lnTo>
                  <a:lnTo>
                    <a:pt x="1748" y="3"/>
                  </a:lnTo>
                  <a:lnTo>
                    <a:pt x="1748" y="3"/>
                  </a:lnTo>
                  <a:lnTo>
                    <a:pt x="1748" y="3"/>
                  </a:lnTo>
                  <a:lnTo>
                    <a:pt x="1749" y="3"/>
                  </a:lnTo>
                  <a:lnTo>
                    <a:pt x="1749" y="3"/>
                  </a:lnTo>
                  <a:lnTo>
                    <a:pt x="1750" y="3"/>
                  </a:lnTo>
                  <a:lnTo>
                    <a:pt x="1750" y="3"/>
                  </a:lnTo>
                  <a:lnTo>
                    <a:pt x="1751" y="3"/>
                  </a:lnTo>
                  <a:lnTo>
                    <a:pt x="1751" y="3"/>
                  </a:lnTo>
                  <a:lnTo>
                    <a:pt x="1751" y="3"/>
                  </a:lnTo>
                  <a:lnTo>
                    <a:pt x="1752" y="3"/>
                  </a:lnTo>
                  <a:lnTo>
                    <a:pt x="1752" y="3"/>
                  </a:lnTo>
                  <a:lnTo>
                    <a:pt x="1753" y="3"/>
                  </a:lnTo>
                  <a:lnTo>
                    <a:pt x="1753" y="3"/>
                  </a:lnTo>
                  <a:lnTo>
                    <a:pt x="1754" y="2"/>
                  </a:lnTo>
                  <a:lnTo>
                    <a:pt x="1754" y="2"/>
                  </a:lnTo>
                  <a:lnTo>
                    <a:pt x="1754" y="2"/>
                  </a:lnTo>
                  <a:lnTo>
                    <a:pt x="1755" y="2"/>
                  </a:lnTo>
                  <a:lnTo>
                    <a:pt x="1755" y="2"/>
                  </a:lnTo>
                  <a:lnTo>
                    <a:pt x="1756" y="2"/>
                  </a:lnTo>
                  <a:lnTo>
                    <a:pt x="1756" y="2"/>
                  </a:lnTo>
                  <a:lnTo>
                    <a:pt x="1757" y="2"/>
                  </a:lnTo>
                  <a:lnTo>
                    <a:pt x="1757" y="2"/>
                  </a:lnTo>
                  <a:lnTo>
                    <a:pt x="1758" y="2"/>
                  </a:lnTo>
                  <a:lnTo>
                    <a:pt x="1758" y="2"/>
                  </a:lnTo>
                  <a:lnTo>
                    <a:pt x="1759" y="2"/>
                  </a:lnTo>
                  <a:lnTo>
                    <a:pt x="1759" y="2"/>
                  </a:lnTo>
                  <a:lnTo>
                    <a:pt x="1759" y="2"/>
                  </a:lnTo>
                  <a:lnTo>
                    <a:pt x="1760" y="2"/>
                  </a:lnTo>
                  <a:lnTo>
                    <a:pt x="1760" y="2"/>
                  </a:lnTo>
                  <a:lnTo>
                    <a:pt x="1761" y="2"/>
                  </a:lnTo>
                  <a:lnTo>
                    <a:pt x="1761" y="2"/>
                  </a:lnTo>
                  <a:lnTo>
                    <a:pt x="1762" y="2"/>
                  </a:lnTo>
                  <a:lnTo>
                    <a:pt x="1762" y="2"/>
                  </a:lnTo>
                  <a:lnTo>
                    <a:pt x="1763" y="2"/>
                  </a:lnTo>
                  <a:lnTo>
                    <a:pt x="1763" y="2"/>
                  </a:lnTo>
                  <a:lnTo>
                    <a:pt x="1764" y="2"/>
                  </a:lnTo>
                  <a:lnTo>
                    <a:pt x="1764" y="2"/>
                  </a:lnTo>
                  <a:lnTo>
                    <a:pt x="1764" y="2"/>
                  </a:lnTo>
                  <a:lnTo>
                    <a:pt x="1765" y="2"/>
                  </a:lnTo>
                  <a:lnTo>
                    <a:pt x="1765" y="2"/>
                  </a:lnTo>
                  <a:lnTo>
                    <a:pt x="1766" y="2"/>
                  </a:lnTo>
                  <a:lnTo>
                    <a:pt x="1766" y="2"/>
                  </a:lnTo>
                  <a:lnTo>
                    <a:pt x="1767" y="2"/>
                  </a:lnTo>
                  <a:lnTo>
                    <a:pt x="1767" y="2"/>
                  </a:lnTo>
                  <a:lnTo>
                    <a:pt x="1768" y="2"/>
                  </a:lnTo>
                  <a:lnTo>
                    <a:pt x="1768" y="2"/>
                  </a:lnTo>
                  <a:lnTo>
                    <a:pt x="1768" y="2"/>
                  </a:lnTo>
                  <a:lnTo>
                    <a:pt x="1769" y="2"/>
                  </a:lnTo>
                  <a:lnTo>
                    <a:pt x="1769" y="2"/>
                  </a:lnTo>
                  <a:lnTo>
                    <a:pt x="1770" y="2"/>
                  </a:lnTo>
                  <a:lnTo>
                    <a:pt x="1770" y="2"/>
                  </a:lnTo>
                  <a:lnTo>
                    <a:pt x="1770" y="2"/>
                  </a:lnTo>
                  <a:lnTo>
                    <a:pt x="1771" y="2"/>
                  </a:lnTo>
                  <a:lnTo>
                    <a:pt x="1771" y="2"/>
                  </a:lnTo>
                  <a:lnTo>
                    <a:pt x="1772" y="2"/>
                  </a:lnTo>
                  <a:lnTo>
                    <a:pt x="1772" y="2"/>
                  </a:lnTo>
                  <a:lnTo>
                    <a:pt x="1773" y="2"/>
                  </a:lnTo>
                  <a:lnTo>
                    <a:pt x="1773" y="2"/>
                  </a:lnTo>
                  <a:lnTo>
                    <a:pt x="1773" y="2"/>
                  </a:lnTo>
                  <a:lnTo>
                    <a:pt x="1774" y="2"/>
                  </a:lnTo>
                  <a:lnTo>
                    <a:pt x="1774" y="2"/>
                  </a:lnTo>
                  <a:lnTo>
                    <a:pt x="1775" y="2"/>
                  </a:lnTo>
                  <a:lnTo>
                    <a:pt x="1775" y="2"/>
                  </a:lnTo>
                  <a:lnTo>
                    <a:pt x="1776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7" y="2"/>
                  </a:lnTo>
                  <a:lnTo>
                    <a:pt x="1778" y="2"/>
                  </a:lnTo>
                  <a:lnTo>
                    <a:pt x="1778" y="2"/>
                  </a:lnTo>
                  <a:lnTo>
                    <a:pt x="1778" y="2"/>
                  </a:lnTo>
                  <a:lnTo>
                    <a:pt x="1779" y="2"/>
                  </a:lnTo>
                  <a:lnTo>
                    <a:pt x="1779" y="2"/>
                  </a:lnTo>
                  <a:lnTo>
                    <a:pt x="1780" y="2"/>
                  </a:lnTo>
                  <a:lnTo>
                    <a:pt x="1780" y="2"/>
                  </a:lnTo>
                  <a:lnTo>
                    <a:pt x="1781" y="2"/>
                  </a:lnTo>
                  <a:lnTo>
                    <a:pt x="1781" y="2"/>
                  </a:lnTo>
                  <a:lnTo>
                    <a:pt x="1782" y="2"/>
                  </a:lnTo>
                  <a:lnTo>
                    <a:pt x="1782" y="2"/>
                  </a:lnTo>
                  <a:lnTo>
                    <a:pt x="1783" y="2"/>
                  </a:lnTo>
                  <a:lnTo>
                    <a:pt x="1783" y="2"/>
                  </a:lnTo>
                  <a:lnTo>
                    <a:pt x="1783" y="2"/>
                  </a:lnTo>
                  <a:lnTo>
                    <a:pt x="1784" y="2"/>
                  </a:lnTo>
                  <a:lnTo>
                    <a:pt x="1784" y="2"/>
                  </a:lnTo>
                  <a:lnTo>
                    <a:pt x="1785" y="2"/>
                  </a:lnTo>
                  <a:lnTo>
                    <a:pt x="1785" y="2"/>
                  </a:lnTo>
                  <a:lnTo>
                    <a:pt x="1786" y="2"/>
                  </a:lnTo>
                  <a:lnTo>
                    <a:pt x="1786" y="2"/>
                  </a:lnTo>
                  <a:lnTo>
                    <a:pt x="1787" y="2"/>
                  </a:lnTo>
                  <a:lnTo>
                    <a:pt x="1787" y="2"/>
                  </a:lnTo>
                  <a:lnTo>
                    <a:pt x="1787" y="2"/>
                  </a:lnTo>
                  <a:lnTo>
                    <a:pt x="1788" y="2"/>
                  </a:lnTo>
                  <a:lnTo>
                    <a:pt x="1788" y="2"/>
                  </a:lnTo>
                  <a:lnTo>
                    <a:pt x="1789" y="2"/>
                  </a:lnTo>
                  <a:lnTo>
                    <a:pt x="1789" y="2"/>
                  </a:lnTo>
                  <a:lnTo>
                    <a:pt x="1790" y="2"/>
                  </a:lnTo>
                  <a:lnTo>
                    <a:pt x="1790" y="2"/>
                  </a:lnTo>
                  <a:lnTo>
                    <a:pt x="1790" y="2"/>
                  </a:lnTo>
                  <a:lnTo>
                    <a:pt x="1791" y="2"/>
                  </a:lnTo>
                  <a:lnTo>
                    <a:pt x="1791" y="2"/>
                  </a:lnTo>
                  <a:lnTo>
                    <a:pt x="1792" y="2"/>
                  </a:lnTo>
                  <a:lnTo>
                    <a:pt x="1792" y="2"/>
                  </a:lnTo>
                  <a:lnTo>
                    <a:pt x="1793" y="2"/>
                  </a:lnTo>
                  <a:lnTo>
                    <a:pt x="1793" y="2"/>
                  </a:lnTo>
                  <a:lnTo>
                    <a:pt x="1793" y="2"/>
                  </a:lnTo>
                  <a:lnTo>
                    <a:pt x="1794" y="2"/>
                  </a:lnTo>
                  <a:lnTo>
                    <a:pt x="1794" y="2"/>
                  </a:lnTo>
                  <a:lnTo>
                    <a:pt x="1795" y="2"/>
                  </a:lnTo>
                  <a:lnTo>
                    <a:pt x="1795" y="2"/>
                  </a:lnTo>
                  <a:lnTo>
                    <a:pt x="1796" y="2"/>
                  </a:lnTo>
                  <a:lnTo>
                    <a:pt x="1796" y="2"/>
                  </a:lnTo>
                  <a:lnTo>
                    <a:pt x="1797" y="2"/>
                  </a:lnTo>
                  <a:lnTo>
                    <a:pt x="1797" y="2"/>
                  </a:lnTo>
                  <a:lnTo>
                    <a:pt x="1797" y="2"/>
                  </a:lnTo>
                  <a:lnTo>
                    <a:pt x="1798" y="2"/>
                  </a:lnTo>
                  <a:lnTo>
                    <a:pt x="1798" y="2"/>
                  </a:lnTo>
                  <a:lnTo>
                    <a:pt x="1799" y="2"/>
                  </a:lnTo>
                  <a:lnTo>
                    <a:pt x="1799" y="2"/>
                  </a:lnTo>
                  <a:lnTo>
                    <a:pt x="1800" y="2"/>
                  </a:lnTo>
                  <a:lnTo>
                    <a:pt x="1800" y="2"/>
                  </a:lnTo>
                  <a:lnTo>
                    <a:pt x="1801" y="1"/>
                  </a:lnTo>
                  <a:lnTo>
                    <a:pt x="1801" y="1"/>
                  </a:lnTo>
                  <a:lnTo>
                    <a:pt x="1801" y="1"/>
                  </a:lnTo>
                  <a:lnTo>
                    <a:pt x="1802" y="1"/>
                  </a:lnTo>
                  <a:lnTo>
                    <a:pt x="1802" y="1"/>
                  </a:lnTo>
                  <a:lnTo>
                    <a:pt x="1803" y="1"/>
                  </a:lnTo>
                  <a:lnTo>
                    <a:pt x="1803" y="1"/>
                  </a:lnTo>
                  <a:lnTo>
                    <a:pt x="1804" y="1"/>
                  </a:lnTo>
                  <a:lnTo>
                    <a:pt x="1804" y="1"/>
                  </a:lnTo>
                  <a:lnTo>
                    <a:pt x="1805" y="1"/>
                  </a:lnTo>
                  <a:lnTo>
                    <a:pt x="1805" y="1"/>
                  </a:lnTo>
                  <a:lnTo>
                    <a:pt x="1806" y="1"/>
                  </a:lnTo>
                  <a:lnTo>
                    <a:pt x="1806" y="1"/>
                  </a:lnTo>
                  <a:lnTo>
                    <a:pt x="1806" y="1"/>
                  </a:lnTo>
                  <a:lnTo>
                    <a:pt x="1807" y="1"/>
                  </a:lnTo>
                  <a:lnTo>
                    <a:pt x="1807" y="1"/>
                  </a:lnTo>
                  <a:lnTo>
                    <a:pt x="1808" y="1"/>
                  </a:lnTo>
                  <a:lnTo>
                    <a:pt x="1808" y="1"/>
                  </a:lnTo>
                  <a:lnTo>
                    <a:pt x="1809" y="1"/>
                  </a:lnTo>
                  <a:lnTo>
                    <a:pt x="1809" y="1"/>
                  </a:lnTo>
                  <a:lnTo>
                    <a:pt x="1810" y="1"/>
                  </a:lnTo>
                  <a:lnTo>
                    <a:pt x="1810" y="1"/>
                  </a:lnTo>
                  <a:lnTo>
                    <a:pt x="1810" y="1"/>
                  </a:lnTo>
                  <a:lnTo>
                    <a:pt x="1811" y="1"/>
                  </a:lnTo>
                  <a:lnTo>
                    <a:pt x="1811" y="1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812" y="1"/>
                  </a:lnTo>
                  <a:lnTo>
                    <a:pt x="1813" y="1"/>
                  </a:lnTo>
                  <a:lnTo>
                    <a:pt x="1813" y="1"/>
                  </a:lnTo>
                  <a:lnTo>
                    <a:pt x="1814" y="1"/>
                  </a:lnTo>
                  <a:lnTo>
                    <a:pt x="1814" y="1"/>
                  </a:lnTo>
                  <a:lnTo>
                    <a:pt x="1815" y="1"/>
                  </a:lnTo>
                  <a:lnTo>
                    <a:pt x="1815" y="1"/>
                  </a:lnTo>
                  <a:lnTo>
                    <a:pt x="1815" y="1"/>
                  </a:lnTo>
                  <a:lnTo>
                    <a:pt x="1816" y="1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7" y="1"/>
                  </a:lnTo>
                  <a:lnTo>
                    <a:pt x="1818" y="1"/>
                  </a:lnTo>
                  <a:lnTo>
                    <a:pt x="1818" y="1"/>
                  </a:lnTo>
                  <a:lnTo>
                    <a:pt x="1819" y="1"/>
                  </a:lnTo>
                  <a:lnTo>
                    <a:pt x="1819" y="1"/>
                  </a:lnTo>
                  <a:lnTo>
                    <a:pt x="1820" y="1"/>
                  </a:lnTo>
                  <a:lnTo>
                    <a:pt x="1820" y="1"/>
                  </a:lnTo>
                  <a:lnTo>
                    <a:pt x="1820" y="1"/>
                  </a:lnTo>
                  <a:lnTo>
                    <a:pt x="1821" y="1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2" y="1"/>
                  </a:lnTo>
                  <a:lnTo>
                    <a:pt x="1823" y="1"/>
                  </a:lnTo>
                  <a:lnTo>
                    <a:pt x="1823" y="1"/>
                  </a:lnTo>
                  <a:lnTo>
                    <a:pt x="1824" y="1"/>
                  </a:lnTo>
                  <a:lnTo>
                    <a:pt x="1824" y="1"/>
                  </a:lnTo>
                  <a:lnTo>
                    <a:pt x="1825" y="1"/>
                  </a:lnTo>
                  <a:lnTo>
                    <a:pt x="1825" y="1"/>
                  </a:lnTo>
                  <a:lnTo>
                    <a:pt x="1825" y="1"/>
                  </a:lnTo>
                  <a:lnTo>
                    <a:pt x="1826" y="1"/>
                  </a:lnTo>
                  <a:lnTo>
                    <a:pt x="1826" y="1"/>
                  </a:lnTo>
                  <a:lnTo>
                    <a:pt x="1827" y="1"/>
                  </a:lnTo>
                  <a:lnTo>
                    <a:pt x="1827" y="1"/>
                  </a:lnTo>
                  <a:lnTo>
                    <a:pt x="1828" y="1"/>
                  </a:lnTo>
                  <a:lnTo>
                    <a:pt x="1828" y="1"/>
                  </a:lnTo>
                  <a:lnTo>
                    <a:pt x="1829" y="1"/>
                  </a:lnTo>
                  <a:lnTo>
                    <a:pt x="1829" y="1"/>
                  </a:lnTo>
                  <a:lnTo>
                    <a:pt x="1829" y="1"/>
                  </a:lnTo>
                  <a:lnTo>
                    <a:pt x="1830" y="1"/>
                  </a:lnTo>
                  <a:lnTo>
                    <a:pt x="1830" y="1"/>
                  </a:lnTo>
                  <a:lnTo>
                    <a:pt x="1831" y="1"/>
                  </a:lnTo>
                  <a:lnTo>
                    <a:pt x="1831" y="1"/>
                  </a:lnTo>
                  <a:lnTo>
                    <a:pt x="1832" y="1"/>
                  </a:lnTo>
                  <a:lnTo>
                    <a:pt x="1832" y="1"/>
                  </a:lnTo>
                  <a:lnTo>
                    <a:pt x="1832" y="1"/>
                  </a:lnTo>
                  <a:lnTo>
                    <a:pt x="1833" y="1"/>
                  </a:lnTo>
                  <a:lnTo>
                    <a:pt x="1833" y="1"/>
                  </a:lnTo>
                  <a:lnTo>
                    <a:pt x="1834" y="1"/>
                  </a:lnTo>
                  <a:lnTo>
                    <a:pt x="1834" y="1"/>
                  </a:lnTo>
                  <a:lnTo>
                    <a:pt x="1834" y="1"/>
                  </a:lnTo>
                  <a:lnTo>
                    <a:pt x="1835" y="1"/>
                  </a:lnTo>
                  <a:lnTo>
                    <a:pt x="1835" y="1"/>
                  </a:lnTo>
                  <a:lnTo>
                    <a:pt x="1836" y="1"/>
                  </a:lnTo>
                  <a:lnTo>
                    <a:pt x="1836" y="1"/>
                  </a:lnTo>
                  <a:lnTo>
                    <a:pt x="1837" y="1"/>
                  </a:lnTo>
                  <a:lnTo>
                    <a:pt x="1837" y="1"/>
                  </a:lnTo>
                  <a:lnTo>
                    <a:pt x="1838" y="1"/>
                  </a:lnTo>
                  <a:lnTo>
                    <a:pt x="1838" y="1"/>
                  </a:lnTo>
                  <a:lnTo>
                    <a:pt x="1839" y="1"/>
                  </a:lnTo>
                  <a:lnTo>
                    <a:pt x="1839" y="1"/>
                  </a:lnTo>
                  <a:lnTo>
                    <a:pt x="1839" y="1"/>
                  </a:lnTo>
                  <a:lnTo>
                    <a:pt x="1840" y="1"/>
                  </a:lnTo>
                  <a:lnTo>
                    <a:pt x="1840" y="1"/>
                  </a:lnTo>
                  <a:lnTo>
                    <a:pt x="1841" y="1"/>
                  </a:lnTo>
                  <a:lnTo>
                    <a:pt x="1841" y="1"/>
                  </a:lnTo>
                  <a:lnTo>
                    <a:pt x="1842" y="1"/>
                  </a:lnTo>
                  <a:lnTo>
                    <a:pt x="1842" y="1"/>
                  </a:lnTo>
                  <a:lnTo>
                    <a:pt x="1843" y="1"/>
                  </a:lnTo>
                  <a:lnTo>
                    <a:pt x="1843" y="1"/>
                  </a:lnTo>
                  <a:lnTo>
                    <a:pt x="1843" y="1"/>
                  </a:lnTo>
                  <a:lnTo>
                    <a:pt x="1844" y="1"/>
                  </a:lnTo>
                  <a:lnTo>
                    <a:pt x="1844" y="1"/>
                  </a:lnTo>
                  <a:lnTo>
                    <a:pt x="1845" y="1"/>
                  </a:lnTo>
                  <a:lnTo>
                    <a:pt x="1845" y="1"/>
                  </a:lnTo>
                  <a:lnTo>
                    <a:pt x="1846" y="1"/>
                  </a:lnTo>
                  <a:lnTo>
                    <a:pt x="1846" y="1"/>
                  </a:lnTo>
                  <a:lnTo>
                    <a:pt x="1847" y="1"/>
                  </a:lnTo>
                  <a:lnTo>
                    <a:pt x="1847" y="1"/>
                  </a:lnTo>
                  <a:lnTo>
                    <a:pt x="1848" y="1"/>
                  </a:lnTo>
                  <a:lnTo>
                    <a:pt x="1848" y="1"/>
                  </a:lnTo>
                  <a:lnTo>
                    <a:pt x="1848" y="1"/>
                  </a:lnTo>
                  <a:lnTo>
                    <a:pt x="1849" y="1"/>
                  </a:lnTo>
                  <a:lnTo>
                    <a:pt x="1849" y="1"/>
                  </a:lnTo>
                  <a:lnTo>
                    <a:pt x="1850" y="1"/>
                  </a:lnTo>
                  <a:lnTo>
                    <a:pt x="1850" y="1"/>
                  </a:lnTo>
                  <a:lnTo>
                    <a:pt x="1851" y="1"/>
                  </a:lnTo>
                  <a:lnTo>
                    <a:pt x="1851" y="1"/>
                  </a:lnTo>
                  <a:lnTo>
                    <a:pt x="1851" y="1"/>
                  </a:lnTo>
                  <a:lnTo>
                    <a:pt x="1852" y="1"/>
                  </a:lnTo>
                  <a:lnTo>
                    <a:pt x="1852" y="1"/>
                  </a:lnTo>
                  <a:lnTo>
                    <a:pt x="1853" y="1"/>
                  </a:lnTo>
                  <a:lnTo>
                    <a:pt x="1853" y="1"/>
                  </a:lnTo>
                  <a:lnTo>
                    <a:pt x="1854" y="1"/>
                  </a:lnTo>
                  <a:lnTo>
                    <a:pt x="1854" y="1"/>
                  </a:lnTo>
                  <a:lnTo>
                    <a:pt x="1854" y="1"/>
                  </a:lnTo>
                  <a:lnTo>
                    <a:pt x="1855" y="1"/>
                  </a:lnTo>
                  <a:lnTo>
                    <a:pt x="1855" y="1"/>
                  </a:lnTo>
                  <a:lnTo>
                    <a:pt x="1856" y="1"/>
                  </a:lnTo>
                  <a:lnTo>
                    <a:pt x="1856" y="1"/>
                  </a:lnTo>
                  <a:lnTo>
                    <a:pt x="1857" y="1"/>
                  </a:lnTo>
                  <a:lnTo>
                    <a:pt x="1857" y="1"/>
                  </a:lnTo>
                  <a:lnTo>
                    <a:pt x="1857" y="1"/>
                  </a:lnTo>
                  <a:lnTo>
                    <a:pt x="1858" y="1"/>
                  </a:lnTo>
                  <a:lnTo>
                    <a:pt x="1858" y="1"/>
                  </a:lnTo>
                  <a:lnTo>
                    <a:pt x="1859" y="1"/>
                  </a:lnTo>
                  <a:lnTo>
                    <a:pt x="1859" y="1"/>
                  </a:lnTo>
                  <a:lnTo>
                    <a:pt x="1860" y="1"/>
                  </a:lnTo>
                  <a:lnTo>
                    <a:pt x="1860" y="1"/>
                  </a:lnTo>
                  <a:lnTo>
                    <a:pt x="1861" y="1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2" y="1"/>
                  </a:lnTo>
                  <a:lnTo>
                    <a:pt x="1862" y="1"/>
                  </a:lnTo>
                  <a:lnTo>
                    <a:pt x="1863" y="1"/>
                  </a:lnTo>
                  <a:lnTo>
                    <a:pt x="1863" y="1"/>
                  </a:lnTo>
                  <a:lnTo>
                    <a:pt x="1864" y="1"/>
                  </a:lnTo>
                  <a:lnTo>
                    <a:pt x="1864" y="1"/>
                  </a:lnTo>
                  <a:lnTo>
                    <a:pt x="1865" y="1"/>
                  </a:lnTo>
                  <a:lnTo>
                    <a:pt x="1865" y="1"/>
                  </a:lnTo>
                  <a:lnTo>
                    <a:pt x="1865" y="1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7" y="1"/>
                  </a:lnTo>
                  <a:lnTo>
                    <a:pt x="1867" y="1"/>
                  </a:lnTo>
                  <a:lnTo>
                    <a:pt x="1868" y="1"/>
                  </a:lnTo>
                  <a:lnTo>
                    <a:pt x="1868" y="1"/>
                  </a:lnTo>
                  <a:lnTo>
                    <a:pt x="1869" y="1"/>
                  </a:lnTo>
                  <a:lnTo>
                    <a:pt x="1869" y="1"/>
                  </a:lnTo>
                  <a:lnTo>
                    <a:pt x="1870" y="1"/>
                  </a:lnTo>
                  <a:lnTo>
                    <a:pt x="1870" y="1"/>
                  </a:lnTo>
                  <a:lnTo>
                    <a:pt x="1871" y="1"/>
                  </a:lnTo>
                  <a:lnTo>
                    <a:pt x="1871" y="1"/>
                  </a:lnTo>
                  <a:lnTo>
                    <a:pt x="1871" y="1"/>
                  </a:lnTo>
                  <a:lnTo>
                    <a:pt x="1872" y="1"/>
                  </a:lnTo>
                  <a:lnTo>
                    <a:pt x="1872" y="1"/>
                  </a:lnTo>
                  <a:lnTo>
                    <a:pt x="1873" y="1"/>
                  </a:lnTo>
                  <a:lnTo>
                    <a:pt x="1873" y="1"/>
                  </a:lnTo>
                  <a:lnTo>
                    <a:pt x="1874" y="1"/>
                  </a:lnTo>
                  <a:lnTo>
                    <a:pt x="1874" y="1"/>
                  </a:lnTo>
                  <a:lnTo>
                    <a:pt x="1874" y="1"/>
                  </a:lnTo>
                  <a:lnTo>
                    <a:pt x="1875" y="1"/>
                  </a:lnTo>
                  <a:lnTo>
                    <a:pt x="1875" y="1"/>
                  </a:lnTo>
                  <a:lnTo>
                    <a:pt x="1876" y="1"/>
                  </a:lnTo>
                  <a:lnTo>
                    <a:pt x="1876" y="1"/>
                  </a:lnTo>
                  <a:lnTo>
                    <a:pt x="1876" y="1"/>
                  </a:lnTo>
                  <a:lnTo>
                    <a:pt x="1877" y="1"/>
                  </a:lnTo>
                  <a:lnTo>
                    <a:pt x="1877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879" y="1"/>
                  </a:lnTo>
                  <a:lnTo>
                    <a:pt x="1879" y="1"/>
                  </a:lnTo>
                  <a:lnTo>
                    <a:pt x="1880" y="1"/>
                  </a:lnTo>
                  <a:lnTo>
                    <a:pt x="1880" y="1"/>
                  </a:lnTo>
                  <a:lnTo>
                    <a:pt x="1881" y="1"/>
                  </a:lnTo>
                  <a:lnTo>
                    <a:pt x="1881" y="1"/>
                  </a:lnTo>
                  <a:lnTo>
                    <a:pt x="1881" y="1"/>
                  </a:lnTo>
                  <a:lnTo>
                    <a:pt x="1882" y="1"/>
                  </a:lnTo>
                  <a:lnTo>
                    <a:pt x="1882" y="1"/>
                  </a:lnTo>
                  <a:lnTo>
                    <a:pt x="1883" y="1"/>
                  </a:lnTo>
                  <a:lnTo>
                    <a:pt x="1883" y="1"/>
                  </a:lnTo>
                  <a:lnTo>
                    <a:pt x="1884" y="1"/>
                  </a:lnTo>
                  <a:lnTo>
                    <a:pt x="1884" y="1"/>
                  </a:lnTo>
                  <a:lnTo>
                    <a:pt x="1885" y="1"/>
                  </a:lnTo>
                  <a:lnTo>
                    <a:pt x="1885" y="1"/>
                  </a:lnTo>
                  <a:lnTo>
                    <a:pt x="1885" y="1"/>
                  </a:lnTo>
                  <a:lnTo>
                    <a:pt x="1886" y="1"/>
                  </a:lnTo>
                  <a:lnTo>
                    <a:pt x="1886" y="1"/>
                  </a:lnTo>
                  <a:lnTo>
                    <a:pt x="1887" y="1"/>
                  </a:lnTo>
                  <a:lnTo>
                    <a:pt x="1887" y="1"/>
                  </a:lnTo>
                  <a:lnTo>
                    <a:pt x="1888" y="1"/>
                  </a:lnTo>
                  <a:lnTo>
                    <a:pt x="1888" y="1"/>
                  </a:lnTo>
                  <a:lnTo>
                    <a:pt x="1889" y="1"/>
                  </a:lnTo>
                  <a:lnTo>
                    <a:pt x="1889" y="1"/>
                  </a:lnTo>
                  <a:lnTo>
                    <a:pt x="1890" y="1"/>
                  </a:lnTo>
                  <a:lnTo>
                    <a:pt x="1890" y="1"/>
                  </a:lnTo>
                  <a:lnTo>
                    <a:pt x="1890" y="1"/>
                  </a:lnTo>
                  <a:lnTo>
                    <a:pt x="1891" y="1"/>
                  </a:lnTo>
                  <a:lnTo>
                    <a:pt x="1891" y="1"/>
                  </a:lnTo>
                  <a:lnTo>
                    <a:pt x="1892" y="1"/>
                  </a:lnTo>
                  <a:lnTo>
                    <a:pt x="1892" y="1"/>
                  </a:lnTo>
                  <a:lnTo>
                    <a:pt x="1893" y="1"/>
                  </a:lnTo>
                  <a:lnTo>
                    <a:pt x="1893" y="1"/>
                  </a:lnTo>
                  <a:lnTo>
                    <a:pt x="1893" y="1"/>
                  </a:lnTo>
                  <a:lnTo>
                    <a:pt x="1894" y="1"/>
                  </a:lnTo>
                  <a:lnTo>
                    <a:pt x="1894" y="1"/>
                  </a:lnTo>
                  <a:lnTo>
                    <a:pt x="1895" y="1"/>
                  </a:lnTo>
                  <a:lnTo>
                    <a:pt x="1895" y="1"/>
                  </a:lnTo>
                  <a:lnTo>
                    <a:pt x="1896" y="1"/>
                  </a:lnTo>
                  <a:lnTo>
                    <a:pt x="1896" y="1"/>
                  </a:lnTo>
                  <a:lnTo>
                    <a:pt x="1896" y="1"/>
                  </a:lnTo>
                  <a:lnTo>
                    <a:pt x="1897" y="1"/>
                  </a:lnTo>
                  <a:lnTo>
                    <a:pt x="1897" y="1"/>
                  </a:lnTo>
                  <a:lnTo>
                    <a:pt x="1898" y="1"/>
                  </a:lnTo>
                  <a:lnTo>
                    <a:pt x="1898" y="1"/>
                  </a:lnTo>
                  <a:lnTo>
                    <a:pt x="1899" y="1"/>
                  </a:lnTo>
                  <a:lnTo>
                    <a:pt x="1899" y="1"/>
                  </a:lnTo>
                  <a:lnTo>
                    <a:pt x="1899" y="1"/>
                  </a:lnTo>
                  <a:lnTo>
                    <a:pt x="1900" y="1"/>
                  </a:lnTo>
                  <a:lnTo>
                    <a:pt x="1900" y="1"/>
                  </a:lnTo>
                  <a:lnTo>
                    <a:pt x="1901" y="1"/>
                  </a:lnTo>
                  <a:lnTo>
                    <a:pt x="1901" y="1"/>
                  </a:lnTo>
                  <a:lnTo>
                    <a:pt x="1902" y="1"/>
                  </a:lnTo>
                  <a:lnTo>
                    <a:pt x="1902" y="1"/>
                  </a:lnTo>
                  <a:lnTo>
                    <a:pt x="1903" y="1"/>
                  </a:lnTo>
                  <a:lnTo>
                    <a:pt x="1903" y="1"/>
                  </a:lnTo>
                  <a:lnTo>
                    <a:pt x="1904" y="1"/>
                  </a:lnTo>
                  <a:lnTo>
                    <a:pt x="1904" y="1"/>
                  </a:lnTo>
                  <a:lnTo>
                    <a:pt x="1904" y="1"/>
                  </a:lnTo>
                  <a:lnTo>
                    <a:pt x="1905" y="1"/>
                  </a:lnTo>
                  <a:lnTo>
                    <a:pt x="1905" y="1"/>
                  </a:lnTo>
                  <a:lnTo>
                    <a:pt x="1906" y="1"/>
                  </a:lnTo>
                  <a:lnTo>
                    <a:pt x="1906" y="1"/>
                  </a:lnTo>
                  <a:lnTo>
                    <a:pt x="1907" y="1"/>
                  </a:lnTo>
                  <a:lnTo>
                    <a:pt x="1907" y="1"/>
                  </a:lnTo>
                  <a:lnTo>
                    <a:pt x="1907" y="1"/>
                  </a:lnTo>
                  <a:lnTo>
                    <a:pt x="1908" y="1"/>
                  </a:lnTo>
                  <a:lnTo>
                    <a:pt x="1909" y="1"/>
                  </a:lnTo>
                  <a:lnTo>
                    <a:pt x="1909" y="1"/>
                  </a:lnTo>
                  <a:lnTo>
                    <a:pt x="1909" y="1"/>
                  </a:lnTo>
                  <a:lnTo>
                    <a:pt x="1910" y="1"/>
                  </a:lnTo>
                  <a:lnTo>
                    <a:pt x="1910" y="1"/>
                  </a:lnTo>
                  <a:lnTo>
                    <a:pt x="1911" y="1"/>
                  </a:lnTo>
                  <a:lnTo>
                    <a:pt x="1911" y="1"/>
                  </a:lnTo>
                  <a:lnTo>
                    <a:pt x="1912" y="1"/>
                  </a:lnTo>
                  <a:lnTo>
                    <a:pt x="1912" y="1"/>
                  </a:lnTo>
                  <a:lnTo>
                    <a:pt x="1913" y="1"/>
                  </a:lnTo>
                  <a:lnTo>
                    <a:pt x="1913" y="1"/>
                  </a:lnTo>
                  <a:lnTo>
                    <a:pt x="1913" y="1"/>
                  </a:lnTo>
                  <a:lnTo>
                    <a:pt x="1914" y="1"/>
                  </a:lnTo>
                  <a:lnTo>
                    <a:pt x="1914" y="1"/>
                  </a:lnTo>
                  <a:lnTo>
                    <a:pt x="1915" y="1"/>
                  </a:lnTo>
                  <a:lnTo>
                    <a:pt x="1915" y="1"/>
                  </a:lnTo>
                  <a:lnTo>
                    <a:pt x="1915" y="1"/>
                  </a:lnTo>
                  <a:lnTo>
                    <a:pt x="1916" y="1"/>
                  </a:lnTo>
                  <a:lnTo>
                    <a:pt x="1916" y="1"/>
                  </a:lnTo>
                  <a:lnTo>
                    <a:pt x="1917" y="1"/>
                  </a:lnTo>
                  <a:lnTo>
                    <a:pt x="1917" y="1"/>
                  </a:lnTo>
                  <a:lnTo>
                    <a:pt x="1918" y="1"/>
                  </a:lnTo>
                  <a:lnTo>
                    <a:pt x="1918" y="1"/>
                  </a:lnTo>
                  <a:lnTo>
                    <a:pt x="1918" y="1"/>
                  </a:lnTo>
                  <a:lnTo>
                    <a:pt x="1919" y="1"/>
                  </a:lnTo>
                  <a:lnTo>
                    <a:pt x="1919" y="1"/>
                  </a:lnTo>
                  <a:lnTo>
                    <a:pt x="1920" y="1"/>
                  </a:lnTo>
                  <a:lnTo>
                    <a:pt x="1920" y="1"/>
                  </a:lnTo>
                  <a:lnTo>
                    <a:pt x="1921" y="1"/>
                  </a:lnTo>
                  <a:lnTo>
                    <a:pt x="1921" y="1"/>
                  </a:lnTo>
                  <a:lnTo>
                    <a:pt x="1922" y="1"/>
                  </a:lnTo>
                  <a:lnTo>
                    <a:pt x="1922" y="1"/>
                  </a:lnTo>
                  <a:lnTo>
                    <a:pt x="1923" y="1"/>
                  </a:lnTo>
                  <a:lnTo>
                    <a:pt x="1923" y="1"/>
                  </a:lnTo>
                  <a:lnTo>
                    <a:pt x="1923" y="1"/>
                  </a:lnTo>
                  <a:lnTo>
                    <a:pt x="1924" y="1"/>
                  </a:lnTo>
                  <a:lnTo>
                    <a:pt x="1924" y="1"/>
                  </a:lnTo>
                  <a:lnTo>
                    <a:pt x="1925" y="1"/>
                  </a:lnTo>
                  <a:lnTo>
                    <a:pt x="1925" y="1"/>
                  </a:lnTo>
                  <a:lnTo>
                    <a:pt x="1926" y="1"/>
                  </a:lnTo>
                  <a:lnTo>
                    <a:pt x="1926" y="1"/>
                  </a:lnTo>
                  <a:lnTo>
                    <a:pt x="1927" y="1"/>
                  </a:lnTo>
                  <a:lnTo>
                    <a:pt x="1927" y="1"/>
                  </a:lnTo>
                  <a:lnTo>
                    <a:pt x="1927" y="1"/>
                  </a:lnTo>
                  <a:lnTo>
                    <a:pt x="1928" y="1"/>
                  </a:lnTo>
                  <a:lnTo>
                    <a:pt x="1928" y="1"/>
                  </a:lnTo>
                  <a:lnTo>
                    <a:pt x="1929" y="1"/>
                  </a:lnTo>
                  <a:lnTo>
                    <a:pt x="1929" y="1"/>
                  </a:lnTo>
                  <a:lnTo>
                    <a:pt x="1930" y="1"/>
                  </a:lnTo>
                  <a:lnTo>
                    <a:pt x="1930" y="1"/>
                  </a:lnTo>
                  <a:lnTo>
                    <a:pt x="1931" y="1"/>
                  </a:lnTo>
                  <a:lnTo>
                    <a:pt x="1931" y="1"/>
                  </a:lnTo>
                  <a:lnTo>
                    <a:pt x="1932" y="1"/>
                  </a:lnTo>
                  <a:lnTo>
                    <a:pt x="1932" y="1"/>
                  </a:lnTo>
                  <a:lnTo>
                    <a:pt x="1932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935" y="1"/>
                  </a:lnTo>
                  <a:lnTo>
                    <a:pt x="1935" y="1"/>
                  </a:lnTo>
                  <a:lnTo>
                    <a:pt x="1935" y="1"/>
                  </a:lnTo>
                  <a:lnTo>
                    <a:pt x="1936" y="1"/>
                  </a:lnTo>
                  <a:lnTo>
                    <a:pt x="1936" y="1"/>
                  </a:lnTo>
                  <a:lnTo>
                    <a:pt x="1937" y="1"/>
                  </a:lnTo>
                  <a:lnTo>
                    <a:pt x="1937" y="1"/>
                  </a:lnTo>
                  <a:lnTo>
                    <a:pt x="1938" y="1"/>
                  </a:lnTo>
                  <a:lnTo>
                    <a:pt x="1938" y="1"/>
                  </a:lnTo>
                  <a:lnTo>
                    <a:pt x="1938" y="1"/>
                  </a:lnTo>
                  <a:lnTo>
                    <a:pt x="1939" y="1"/>
                  </a:lnTo>
                  <a:lnTo>
                    <a:pt x="1939" y="1"/>
                  </a:lnTo>
                  <a:lnTo>
                    <a:pt x="1940" y="1"/>
                  </a:lnTo>
                  <a:lnTo>
                    <a:pt x="1940" y="1"/>
                  </a:lnTo>
                  <a:lnTo>
                    <a:pt x="1941" y="1"/>
                  </a:lnTo>
                  <a:lnTo>
                    <a:pt x="1941" y="1"/>
                  </a:lnTo>
                  <a:lnTo>
                    <a:pt x="1942" y="1"/>
                  </a:lnTo>
                  <a:lnTo>
                    <a:pt x="1942" y="1"/>
                  </a:lnTo>
                  <a:lnTo>
                    <a:pt x="1942" y="1"/>
                  </a:lnTo>
                  <a:lnTo>
                    <a:pt x="1943" y="1"/>
                  </a:lnTo>
                  <a:lnTo>
                    <a:pt x="1943" y="1"/>
                  </a:lnTo>
                  <a:lnTo>
                    <a:pt x="1944" y="1"/>
                  </a:lnTo>
                  <a:lnTo>
                    <a:pt x="1944" y="1"/>
                  </a:lnTo>
                  <a:lnTo>
                    <a:pt x="1945" y="1"/>
                  </a:lnTo>
                  <a:lnTo>
                    <a:pt x="1945" y="1"/>
                  </a:lnTo>
                  <a:lnTo>
                    <a:pt x="1946" y="1"/>
                  </a:lnTo>
                  <a:lnTo>
                    <a:pt x="1946" y="1"/>
                  </a:lnTo>
                  <a:lnTo>
                    <a:pt x="1946" y="1"/>
                  </a:lnTo>
                  <a:lnTo>
                    <a:pt x="1947" y="1"/>
                  </a:lnTo>
                  <a:lnTo>
                    <a:pt x="1947" y="1"/>
                  </a:lnTo>
                  <a:lnTo>
                    <a:pt x="1948" y="1"/>
                  </a:lnTo>
                  <a:lnTo>
                    <a:pt x="1948" y="1"/>
                  </a:lnTo>
                  <a:lnTo>
                    <a:pt x="1949" y="1"/>
                  </a:lnTo>
                  <a:lnTo>
                    <a:pt x="1949" y="1"/>
                  </a:lnTo>
                  <a:lnTo>
                    <a:pt x="1949" y="1"/>
                  </a:lnTo>
                  <a:lnTo>
                    <a:pt x="1950" y="1"/>
                  </a:lnTo>
                  <a:lnTo>
                    <a:pt x="1951" y="1"/>
                  </a:lnTo>
                  <a:lnTo>
                    <a:pt x="1951" y="1"/>
                  </a:lnTo>
                  <a:lnTo>
                    <a:pt x="1951" y="1"/>
                  </a:lnTo>
                  <a:lnTo>
                    <a:pt x="1952" y="1"/>
                  </a:lnTo>
                  <a:lnTo>
                    <a:pt x="1952" y="1"/>
                  </a:lnTo>
                  <a:lnTo>
                    <a:pt x="1953" y="1"/>
                  </a:lnTo>
                  <a:lnTo>
                    <a:pt x="1953" y="1"/>
                  </a:lnTo>
                  <a:lnTo>
                    <a:pt x="1954" y="1"/>
                  </a:lnTo>
                  <a:lnTo>
                    <a:pt x="1954" y="1"/>
                  </a:lnTo>
                  <a:lnTo>
                    <a:pt x="1955" y="1"/>
                  </a:lnTo>
                  <a:lnTo>
                    <a:pt x="1955" y="1"/>
                  </a:lnTo>
                  <a:lnTo>
                    <a:pt x="1955" y="1"/>
                  </a:lnTo>
                  <a:lnTo>
                    <a:pt x="1956" y="1"/>
                  </a:lnTo>
                  <a:lnTo>
                    <a:pt x="1956" y="1"/>
                  </a:lnTo>
                  <a:lnTo>
                    <a:pt x="1957" y="1"/>
                  </a:lnTo>
                  <a:lnTo>
                    <a:pt x="1957" y="1"/>
                  </a:lnTo>
                  <a:lnTo>
                    <a:pt x="1957" y="1"/>
                  </a:lnTo>
                  <a:lnTo>
                    <a:pt x="1958" y="1"/>
                  </a:lnTo>
                  <a:lnTo>
                    <a:pt x="1958" y="1"/>
                  </a:lnTo>
                  <a:lnTo>
                    <a:pt x="1959" y="1"/>
                  </a:lnTo>
                  <a:lnTo>
                    <a:pt x="1959" y="1"/>
                  </a:lnTo>
                  <a:lnTo>
                    <a:pt x="1960" y="1"/>
                  </a:lnTo>
                  <a:lnTo>
                    <a:pt x="1960" y="1"/>
                  </a:lnTo>
                  <a:lnTo>
                    <a:pt x="1960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963" y="1"/>
                  </a:lnTo>
                  <a:lnTo>
                    <a:pt x="1963" y="1"/>
                  </a:lnTo>
                  <a:lnTo>
                    <a:pt x="1964" y="1"/>
                  </a:lnTo>
                  <a:lnTo>
                    <a:pt x="1964" y="1"/>
                  </a:lnTo>
                  <a:lnTo>
                    <a:pt x="1965" y="1"/>
                  </a:lnTo>
                  <a:lnTo>
                    <a:pt x="1965" y="1"/>
                  </a:lnTo>
                  <a:lnTo>
                    <a:pt x="1965" y="1"/>
                  </a:lnTo>
                  <a:lnTo>
                    <a:pt x="1966" y="1"/>
                  </a:lnTo>
                  <a:lnTo>
                    <a:pt x="1966" y="1"/>
                  </a:lnTo>
                  <a:lnTo>
                    <a:pt x="1967" y="1"/>
                  </a:lnTo>
                  <a:lnTo>
                    <a:pt x="1967" y="1"/>
                  </a:lnTo>
                  <a:lnTo>
                    <a:pt x="1968" y="1"/>
                  </a:lnTo>
                  <a:lnTo>
                    <a:pt x="1968" y="1"/>
                  </a:lnTo>
                  <a:lnTo>
                    <a:pt x="1968" y="1"/>
                  </a:lnTo>
                  <a:lnTo>
                    <a:pt x="1969" y="1"/>
                  </a:lnTo>
                  <a:lnTo>
                    <a:pt x="1969" y="1"/>
                  </a:lnTo>
                  <a:lnTo>
                    <a:pt x="1970" y="1"/>
                  </a:lnTo>
                  <a:lnTo>
                    <a:pt x="1970" y="1"/>
                  </a:lnTo>
                  <a:lnTo>
                    <a:pt x="1971" y="1"/>
                  </a:lnTo>
                  <a:lnTo>
                    <a:pt x="1971" y="1"/>
                  </a:lnTo>
                  <a:lnTo>
                    <a:pt x="1971" y="1"/>
                  </a:lnTo>
                  <a:lnTo>
                    <a:pt x="1972" y="1"/>
                  </a:lnTo>
                  <a:lnTo>
                    <a:pt x="1973" y="1"/>
                  </a:lnTo>
                  <a:lnTo>
                    <a:pt x="1973" y="1"/>
                  </a:lnTo>
                  <a:lnTo>
                    <a:pt x="1974" y="1"/>
                  </a:lnTo>
                  <a:lnTo>
                    <a:pt x="1974" y="1"/>
                  </a:lnTo>
                  <a:lnTo>
                    <a:pt x="1974" y="1"/>
                  </a:lnTo>
                  <a:lnTo>
                    <a:pt x="1975" y="1"/>
                  </a:lnTo>
                  <a:lnTo>
                    <a:pt x="1975" y="1"/>
                  </a:lnTo>
                  <a:lnTo>
                    <a:pt x="1976" y="1"/>
                  </a:lnTo>
                  <a:lnTo>
                    <a:pt x="1976" y="1"/>
                  </a:lnTo>
                  <a:lnTo>
                    <a:pt x="1977" y="1"/>
                  </a:lnTo>
                  <a:lnTo>
                    <a:pt x="1977" y="1"/>
                  </a:lnTo>
                  <a:lnTo>
                    <a:pt x="1977" y="1"/>
                  </a:lnTo>
                  <a:lnTo>
                    <a:pt x="1978" y="1"/>
                  </a:lnTo>
                  <a:lnTo>
                    <a:pt x="1978" y="1"/>
                  </a:lnTo>
                  <a:lnTo>
                    <a:pt x="1979" y="1"/>
                  </a:lnTo>
                  <a:lnTo>
                    <a:pt x="1979" y="1"/>
                  </a:lnTo>
                  <a:lnTo>
                    <a:pt x="1979" y="1"/>
                  </a:lnTo>
                  <a:lnTo>
                    <a:pt x="1980" y="1"/>
                  </a:lnTo>
                  <a:lnTo>
                    <a:pt x="1980" y="1"/>
                  </a:lnTo>
                  <a:lnTo>
                    <a:pt x="1981" y="1"/>
                  </a:lnTo>
                  <a:lnTo>
                    <a:pt x="1981" y="1"/>
                  </a:lnTo>
                  <a:lnTo>
                    <a:pt x="1982" y="1"/>
                  </a:lnTo>
                  <a:lnTo>
                    <a:pt x="1982" y="1"/>
                  </a:lnTo>
                  <a:lnTo>
                    <a:pt x="1983" y="1"/>
                  </a:lnTo>
                  <a:lnTo>
                    <a:pt x="1983" y="1"/>
                  </a:lnTo>
                  <a:lnTo>
                    <a:pt x="1984" y="1"/>
                  </a:lnTo>
                  <a:lnTo>
                    <a:pt x="1984" y="1"/>
                  </a:lnTo>
                  <a:lnTo>
                    <a:pt x="1984" y="1"/>
                  </a:lnTo>
                  <a:lnTo>
                    <a:pt x="1985" y="1"/>
                  </a:lnTo>
                  <a:lnTo>
                    <a:pt x="1985" y="1"/>
                  </a:lnTo>
                  <a:lnTo>
                    <a:pt x="1986" y="1"/>
                  </a:lnTo>
                  <a:lnTo>
                    <a:pt x="1986" y="1"/>
                  </a:lnTo>
                  <a:lnTo>
                    <a:pt x="1987" y="1"/>
                  </a:lnTo>
                  <a:lnTo>
                    <a:pt x="1987" y="1"/>
                  </a:lnTo>
                  <a:lnTo>
                    <a:pt x="1988" y="1"/>
                  </a:lnTo>
                  <a:lnTo>
                    <a:pt x="1988" y="1"/>
                  </a:lnTo>
                  <a:lnTo>
                    <a:pt x="1988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90" y="1"/>
                  </a:lnTo>
                  <a:lnTo>
                    <a:pt x="1990" y="1"/>
                  </a:lnTo>
                  <a:lnTo>
                    <a:pt x="1991" y="1"/>
                  </a:lnTo>
                  <a:lnTo>
                    <a:pt x="1991" y="1"/>
                  </a:lnTo>
                  <a:lnTo>
                    <a:pt x="1991" y="1"/>
                  </a:lnTo>
                  <a:lnTo>
                    <a:pt x="1992" y="1"/>
                  </a:lnTo>
                  <a:lnTo>
                    <a:pt x="1992" y="1"/>
                  </a:lnTo>
                  <a:lnTo>
                    <a:pt x="1993" y="1"/>
                  </a:lnTo>
                  <a:lnTo>
                    <a:pt x="1993" y="1"/>
                  </a:lnTo>
                  <a:lnTo>
                    <a:pt x="1994" y="1"/>
                  </a:lnTo>
                  <a:lnTo>
                    <a:pt x="1994" y="1"/>
                  </a:lnTo>
                  <a:lnTo>
                    <a:pt x="1995" y="1"/>
                  </a:lnTo>
                  <a:lnTo>
                    <a:pt x="1995" y="1"/>
                  </a:lnTo>
                  <a:lnTo>
                    <a:pt x="1996" y="1"/>
                  </a:lnTo>
                  <a:lnTo>
                    <a:pt x="1996" y="1"/>
                  </a:lnTo>
                  <a:lnTo>
                    <a:pt x="1996" y="1"/>
                  </a:lnTo>
                  <a:lnTo>
                    <a:pt x="1997" y="1"/>
                  </a:lnTo>
                  <a:lnTo>
                    <a:pt x="1997" y="1"/>
                  </a:lnTo>
                  <a:lnTo>
                    <a:pt x="1998" y="1"/>
                  </a:lnTo>
                  <a:lnTo>
                    <a:pt x="1998" y="1"/>
                  </a:lnTo>
                  <a:lnTo>
                    <a:pt x="1999" y="1"/>
                  </a:lnTo>
                  <a:lnTo>
                    <a:pt x="1999" y="1"/>
                  </a:lnTo>
                  <a:lnTo>
                    <a:pt x="1999" y="1"/>
                  </a:lnTo>
                  <a:lnTo>
                    <a:pt x="2000" y="1"/>
                  </a:lnTo>
                  <a:lnTo>
                    <a:pt x="2000" y="1"/>
                  </a:lnTo>
                  <a:lnTo>
                    <a:pt x="2001" y="1"/>
                  </a:lnTo>
                  <a:lnTo>
                    <a:pt x="2001" y="1"/>
                  </a:lnTo>
                  <a:lnTo>
                    <a:pt x="2002" y="1"/>
                  </a:lnTo>
                  <a:lnTo>
                    <a:pt x="2002" y="1"/>
                  </a:lnTo>
                  <a:lnTo>
                    <a:pt x="2002" y="1"/>
                  </a:lnTo>
                  <a:lnTo>
                    <a:pt x="2003" y="1"/>
                  </a:lnTo>
                  <a:lnTo>
                    <a:pt x="2003" y="1"/>
                  </a:lnTo>
                  <a:lnTo>
                    <a:pt x="2004" y="1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5" y="1"/>
                  </a:lnTo>
                  <a:lnTo>
                    <a:pt x="2006" y="1"/>
                  </a:lnTo>
                  <a:lnTo>
                    <a:pt x="2006" y="1"/>
                  </a:lnTo>
                  <a:lnTo>
                    <a:pt x="2007" y="1"/>
                  </a:lnTo>
                  <a:lnTo>
                    <a:pt x="2007" y="1"/>
                  </a:lnTo>
                  <a:lnTo>
                    <a:pt x="2007" y="1"/>
                  </a:lnTo>
                  <a:lnTo>
                    <a:pt x="2008" y="1"/>
                  </a:lnTo>
                  <a:lnTo>
                    <a:pt x="2008" y="1"/>
                  </a:lnTo>
                  <a:lnTo>
                    <a:pt x="2009" y="1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0" y="1"/>
                  </a:lnTo>
                  <a:lnTo>
                    <a:pt x="2010" y="1"/>
                  </a:lnTo>
                  <a:lnTo>
                    <a:pt x="2011" y="1"/>
                  </a:lnTo>
                  <a:lnTo>
                    <a:pt x="2011" y="1"/>
                  </a:lnTo>
                  <a:lnTo>
                    <a:pt x="2012" y="1"/>
                  </a:lnTo>
                  <a:lnTo>
                    <a:pt x="2012" y="1"/>
                  </a:lnTo>
                  <a:lnTo>
                    <a:pt x="2013" y="1"/>
                  </a:lnTo>
                  <a:lnTo>
                    <a:pt x="2013" y="1"/>
                  </a:lnTo>
                  <a:lnTo>
                    <a:pt x="2013" y="1"/>
                  </a:lnTo>
                  <a:lnTo>
                    <a:pt x="2014" y="1"/>
                  </a:lnTo>
                  <a:lnTo>
                    <a:pt x="2015" y="1"/>
                  </a:lnTo>
                  <a:lnTo>
                    <a:pt x="2015" y="1"/>
                  </a:lnTo>
                  <a:lnTo>
                    <a:pt x="2016" y="1"/>
                  </a:lnTo>
                  <a:lnTo>
                    <a:pt x="2016" y="1"/>
                  </a:lnTo>
                  <a:lnTo>
                    <a:pt x="2016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2018" y="1"/>
                  </a:lnTo>
                  <a:lnTo>
                    <a:pt x="2018" y="1"/>
                  </a:lnTo>
                  <a:lnTo>
                    <a:pt x="2019" y="1"/>
                  </a:lnTo>
                  <a:lnTo>
                    <a:pt x="2019" y="1"/>
                  </a:lnTo>
                  <a:lnTo>
                    <a:pt x="2019" y="1"/>
                  </a:lnTo>
                  <a:lnTo>
                    <a:pt x="2020" y="1"/>
                  </a:lnTo>
                  <a:lnTo>
                    <a:pt x="2020" y="1"/>
                  </a:lnTo>
                  <a:lnTo>
                    <a:pt x="2021" y="1"/>
                  </a:lnTo>
                  <a:lnTo>
                    <a:pt x="2021" y="1"/>
                  </a:lnTo>
                  <a:lnTo>
                    <a:pt x="2021" y="1"/>
                  </a:lnTo>
                  <a:lnTo>
                    <a:pt x="2022" y="1"/>
                  </a:lnTo>
                  <a:lnTo>
                    <a:pt x="2022" y="1"/>
                  </a:lnTo>
                  <a:lnTo>
                    <a:pt x="2023" y="1"/>
                  </a:lnTo>
                  <a:lnTo>
                    <a:pt x="2023" y="1"/>
                  </a:lnTo>
                  <a:lnTo>
                    <a:pt x="2024" y="1"/>
                  </a:lnTo>
                  <a:lnTo>
                    <a:pt x="2024" y="1"/>
                  </a:lnTo>
                  <a:lnTo>
                    <a:pt x="2025" y="1"/>
                  </a:lnTo>
                  <a:lnTo>
                    <a:pt x="2025" y="1"/>
                  </a:lnTo>
                  <a:lnTo>
                    <a:pt x="2026" y="1"/>
                  </a:lnTo>
                  <a:lnTo>
                    <a:pt x="2026" y="1"/>
                  </a:lnTo>
                  <a:lnTo>
                    <a:pt x="2026" y="1"/>
                  </a:lnTo>
                  <a:lnTo>
                    <a:pt x="2027" y="1"/>
                  </a:lnTo>
                  <a:lnTo>
                    <a:pt x="2027" y="1"/>
                  </a:lnTo>
                  <a:lnTo>
                    <a:pt x="2028" y="1"/>
                  </a:lnTo>
                  <a:lnTo>
                    <a:pt x="2028" y="1"/>
                  </a:lnTo>
                  <a:lnTo>
                    <a:pt x="2029" y="1"/>
                  </a:lnTo>
                  <a:lnTo>
                    <a:pt x="2029" y="1"/>
                  </a:lnTo>
                  <a:lnTo>
                    <a:pt x="2030" y="1"/>
                  </a:lnTo>
                  <a:lnTo>
                    <a:pt x="2030" y="1"/>
                  </a:lnTo>
                  <a:lnTo>
                    <a:pt x="2030" y="1"/>
                  </a:lnTo>
                  <a:lnTo>
                    <a:pt x="2031" y="1"/>
                  </a:lnTo>
                  <a:lnTo>
                    <a:pt x="2031" y="1"/>
                  </a:lnTo>
                  <a:lnTo>
                    <a:pt x="2032" y="1"/>
                  </a:lnTo>
                  <a:lnTo>
                    <a:pt x="2032" y="1"/>
                  </a:lnTo>
                  <a:lnTo>
                    <a:pt x="2032" y="1"/>
                  </a:lnTo>
                  <a:lnTo>
                    <a:pt x="2033" y="1"/>
                  </a:lnTo>
                  <a:lnTo>
                    <a:pt x="2033" y="1"/>
                  </a:lnTo>
                  <a:lnTo>
                    <a:pt x="2034" y="1"/>
                  </a:lnTo>
                  <a:lnTo>
                    <a:pt x="2034" y="1"/>
                  </a:lnTo>
                  <a:lnTo>
                    <a:pt x="2035" y="1"/>
                  </a:lnTo>
                  <a:lnTo>
                    <a:pt x="2035" y="1"/>
                  </a:lnTo>
                  <a:lnTo>
                    <a:pt x="2036" y="1"/>
                  </a:lnTo>
                  <a:lnTo>
                    <a:pt x="2036" y="1"/>
                  </a:lnTo>
                  <a:lnTo>
                    <a:pt x="2037" y="1"/>
                  </a:lnTo>
                  <a:lnTo>
                    <a:pt x="2037" y="1"/>
                  </a:lnTo>
                  <a:lnTo>
                    <a:pt x="2038" y="1"/>
                  </a:lnTo>
                  <a:lnTo>
                    <a:pt x="2038" y="1"/>
                  </a:lnTo>
                  <a:lnTo>
                    <a:pt x="2038" y="1"/>
                  </a:lnTo>
                  <a:lnTo>
                    <a:pt x="2039" y="1"/>
                  </a:lnTo>
                  <a:lnTo>
                    <a:pt x="2039" y="1"/>
                  </a:lnTo>
                  <a:lnTo>
                    <a:pt x="2040" y="1"/>
                  </a:lnTo>
                  <a:lnTo>
                    <a:pt x="2040" y="1"/>
                  </a:lnTo>
                  <a:lnTo>
                    <a:pt x="2041" y="1"/>
                  </a:lnTo>
                  <a:lnTo>
                    <a:pt x="2041" y="1"/>
                  </a:lnTo>
                  <a:lnTo>
                    <a:pt x="2041" y="1"/>
                  </a:lnTo>
                  <a:lnTo>
                    <a:pt x="2042" y="1"/>
                  </a:lnTo>
                  <a:lnTo>
                    <a:pt x="2042" y="1"/>
                  </a:lnTo>
                  <a:lnTo>
                    <a:pt x="2043" y="1"/>
                  </a:lnTo>
                  <a:lnTo>
                    <a:pt x="2043" y="1"/>
                  </a:lnTo>
                  <a:lnTo>
                    <a:pt x="2044" y="1"/>
                  </a:lnTo>
                  <a:lnTo>
                    <a:pt x="2044" y="1"/>
                  </a:lnTo>
                  <a:lnTo>
                    <a:pt x="2044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2047" y="1"/>
                  </a:lnTo>
                  <a:lnTo>
                    <a:pt x="2047" y="1"/>
                  </a:lnTo>
                  <a:lnTo>
                    <a:pt x="2048" y="1"/>
                  </a:lnTo>
                  <a:lnTo>
                    <a:pt x="2048" y="1"/>
                  </a:lnTo>
                  <a:lnTo>
                    <a:pt x="2049" y="1"/>
                  </a:lnTo>
                  <a:lnTo>
                    <a:pt x="2049" y="1"/>
                  </a:lnTo>
                  <a:lnTo>
                    <a:pt x="2049" y="1"/>
                  </a:lnTo>
                  <a:lnTo>
                    <a:pt x="2050" y="1"/>
                  </a:lnTo>
                  <a:lnTo>
                    <a:pt x="2050" y="1"/>
                  </a:lnTo>
                  <a:lnTo>
                    <a:pt x="2051" y="1"/>
                  </a:lnTo>
                  <a:lnTo>
                    <a:pt x="2051" y="1"/>
                  </a:lnTo>
                  <a:lnTo>
                    <a:pt x="2052" y="1"/>
                  </a:lnTo>
                  <a:lnTo>
                    <a:pt x="2052" y="1"/>
                  </a:lnTo>
                  <a:lnTo>
                    <a:pt x="2052" y="1"/>
                  </a:lnTo>
                  <a:lnTo>
                    <a:pt x="2053" y="1"/>
                  </a:lnTo>
                  <a:lnTo>
                    <a:pt x="2053" y="1"/>
                  </a:lnTo>
                  <a:lnTo>
                    <a:pt x="2054" y="1"/>
                  </a:lnTo>
                  <a:lnTo>
                    <a:pt x="2054" y="1"/>
                  </a:lnTo>
                  <a:lnTo>
                    <a:pt x="2055" y="1"/>
                  </a:lnTo>
                  <a:lnTo>
                    <a:pt x="2055" y="1"/>
                  </a:lnTo>
                  <a:lnTo>
                    <a:pt x="2055" y="1"/>
                  </a:lnTo>
                  <a:lnTo>
                    <a:pt x="2056" y="1"/>
                  </a:lnTo>
                  <a:lnTo>
                    <a:pt x="2057" y="1"/>
                  </a:lnTo>
                  <a:lnTo>
                    <a:pt x="2057" y="1"/>
                  </a:lnTo>
                  <a:lnTo>
                    <a:pt x="2058" y="1"/>
                  </a:lnTo>
                  <a:lnTo>
                    <a:pt x="2058" y="1"/>
                  </a:lnTo>
                  <a:lnTo>
                    <a:pt x="2058" y="1"/>
                  </a:lnTo>
                  <a:lnTo>
                    <a:pt x="2059" y="1"/>
                  </a:lnTo>
                  <a:lnTo>
                    <a:pt x="2059" y="1"/>
                  </a:lnTo>
                  <a:lnTo>
                    <a:pt x="2060" y="1"/>
                  </a:lnTo>
                  <a:lnTo>
                    <a:pt x="2060" y="1"/>
                  </a:lnTo>
                  <a:lnTo>
                    <a:pt x="2060" y="1"/>
                  </a:lnTo>
                  <a:lnTo>
                    <a:pt x="2061" y="1"/>
                  </a:lnTo>
                  <a:lnTo>
                    <a:pt x="2061" y="1"/>
                  </a:lnTo>
                  <a:lnTo>
                    <a:pt x="2062" y="1"/>
                  </a:lnTo>
                  <a:lnTo>
                    <a:pt x="2062" y="1"/>
                  </a:lnTo>
                  <a:lnTo>
                    <a:pt x="2063" y="1"/>
                  </a:lnTo>
                  <a:lnTo>
                    <a:pt x="2063" y="1"/>
                  </a:lnTo>
                  <a:lnTo>
                    <a:pt x="2063" y="1"/>
                  </a:lnTo>
                  <a:lnTo>
                    <a:pt x="2064" y="1"/>
                  </a:lnTo>
                  <a:lnTo>
                    <a:pt x="2064" y="1"/>
                  </a:lnTo>
                  <a:lnTo>
                    <a:pt x="2065" y="1"/>
                  </a:lnTo>
                  <a:lnTo>
                    <a:pt x="2065" y="1"/>
                  </a:lnTo>
                  <a:lnTo>
                    <a:pt x="2066" y="1"/>
                  </a:lnTo>
                  <a:lnTo>
                    <a:pt x="2066" y="1"/>
                  </a:lnTo>
                  <a:lnTo>
                    <a:pt x="2067" y="1"/>
                  </a:lnTo>
                  <a:lnTo>
                    <a:pt x="2067" y="0"/>
                  </a:lnTo>
                  <a:lnTo>
                    <a:pt x="2068" y="0"/>
                  </a:lnTo>
                  <a:lnTo>
                    <a:pt x="2068" y="0"/>
                  </a:lnTo>
                  <a:lnTo>
                    <a:pt x="2068" y="0"/>
                  </a:lnTo>
                  <a:lnTo>
                    <a:pt x="2069" y="0"/>
                  </a:lnTo>
                  <a:lnTo>
                    <a:pt x="2069" y="0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71" y="0"/>
                  </a:lnTo>
                  <a:lnTo>
                    <a:pt x="2071" y="0"/>
                  </a:lnTo>
                  <a:lnTo>
                    <a:pt x="2071" y="0"/>
                  </a:lnTo>
                  <a:lnTo>
                    <a:pt x="2072" y="0"/>
                  </a:lnTo>
                  <a:lnTo>
                    <a:pt x="2072" y="0"/>
                  </a:lnTo>
                  <a:lnTo>
                    <a:pt x="2073" y="0"/>
                  </a:lnTo>
                  <a:lnTo>
                    <a:pt x="2073" y="0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5" y="0"/>
                  </a:lnTo>
                  <a:lnTo>
                    <a:pt x="2075" y="0"/>
                  </a:lnTo>
                  <a:lnTo>
                    <a:pt x="2076" y="0"/>
                  </a:lnTo>
                  <a:lnTo>
                    <a:pt x="2076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78" y="0"/>
                  </a:lnTo>
                  <a:lnTo>
                    <a:pt x="2079" y="0"/>
                  </a:lnTo>
                  <a:lnTo>
                    <a:pt x="2079" y="0"/>
                  </a:lnTo>
                  <a:lnTo>
                    <a:pt x="2080" y="0"/>
                  </a:lnTo>
                  <a:lnTo>
                    <a:pt x="2080" y="0"/>
                  </a:lnTo>
                  <a:lnTo>
                    <a:pt x="2080" y="0"/>
                  </a:lnTo>
                  <a:lnTo>
                    <a:pt x="2081" y="0"/>
                  </a:lnTo>
                  <a:lnTo>
                    <a:pt x="208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3" y="0"/>
                  </a:lnTo>
                  <a:lnTo>
                    <a:pt x="2083" y="0"/>
                  </a:lnTo>
                  <a:lnTo>
                    <a:pt x="2083" y="0"/>
                  </a:lnTo>
                  <a:lnTo>
                    <a:pt x="2084" y="0"/>
                  </a:lnTo>
                  <a:lnTo>
                    <a:pt x="2084" y="0"/>
                  </a:lnTo>
                  <a:lnTo>
                    <a:pt x="2085" y="0"/>
                  </a:lnTo>
                  <a:lnTo>
                    <a:pt x="2085" y="0"/>
                  </a:lnTo>
                  <a:lnTo>
                    <a:pt x="2086" y="0"/>
                  </a:lnTo>
                  <a:lnTo>
                    <a:pt x="2086" y="0"/>
                  </a:lnTo>
                  <a:lnTo>
                    <a:pt x="2087" y="0"/>
                  </a:lnTo>
                  <a:lnTo>
                    <a:pt x="2087" y="0"/>
                  </a:lnTo>
                  <a:lnTo>
                    <a:pt x="2087" y="0"/>
                  </a:lnTo>
                  <a:lnTo>
                    <a:pt x="2088" y="0"/>
                  </a:lnTo>
                  <a:lnTo>
                    <a:pt x="2088" y="0"/>
                  </a:lnTo>
                  <a:lnTo>
                    <a:pt x="2089" y="0"/>
                  </a:lnTo>
                  <a:lnTo>
                    <a:pt x="2089" y="0"/>
                  </a:lnTo>
                  <a:lnTo>
                    <a:pt x="2090" y="0"/>
                  </a:lnTo>
                  <a:lnTo>
                    <a:pt x="2090" y="0"/>
                  </a:lnTo>
                  <a:lnTo>
                    <a:pt x="2091" y="0"/>
                  </a:lnTo>
                  <a:lnTo>
                    <a:pt x="2091" y="0"/>
                  </a:lnTo>
                  <a:lnTo>
                    <a:pt x="2091" y="0"/>
                  </a:lnTo>
                  <a:lnTo>
                    <a:pt x="2092" y="0"/>
                  </a:lnTo>
                  <a:lnTo>
                    <a:pt x="2092" y="0"/>
                  </a:lnTo>
                  <a:lnTo>
                    <a:pt x="2093" y="0"/>
                  </a:lnTo>
                  <a:lnTo>
                    <a:pt x="2093" y="0"/>
                  </a:lnTo>
                  <a:lnTo>
                    <a:pt x="2094" y="0"/>
                  </a:lnTo>
                  <a:lnTo>
                    <a:pt x="2094" y="0"/>
                  </a:lnTo>
                  <a:lnTo>
                    <a:pt x="2094" y="0"/>
                  </a:lnTo>
                  <a:lnTo>
                    <a:pt x="2095" y="0"/>
                  </a:lnTo>
                  <a:lnTo>
                    <a:pt x="2095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096" y="0"/>
                  </a:lnTo>
                  <a:lnTo>
                    <a:pt x="2097" y="0"/>
                  </a:lnTo>
                  <a:lnTo>
                    <a:pt x="2097" y="0"/>
                  </a:lnTo>
                  <a:lnTo>
                    <a:pt x="2098" y="0"/>
                  </a:lnTo>
                  <a:lnTo>
                    <a:pt x="2098" y="0"/>
                  </a:lnTo>
                  <a:lnTo>
                    <a:pt x="2099" y="0"/>
                  </a:lnTo>
                  <a:lnTo>
                    <a:pt x="2099" y="0"/>
                  </a:lnTo>
                  <a:lnTo>
                    <a:pt x="2100" y="0"/>
                  </a:lnTo>
                  <a:lnTo>
                    <a:pt x="2100" y="0"/>
                  </a:lnTo>
                  <a:lnTo>
                    <a:pt x="2101" y="0"/>
                  </a:lnTo>
                  <a:lnTo>
                    <a:pt x="2101" y="0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3" y="0"/>
                  </a:lnTo>
                  <a:lnTo>
                    <a:pt x="2103" y="0"/>
                  </a:lnTo>
                  <a:lnTo>
                    <a:pt x="2104" y="0"/>
                  </a:lnTo>
                  <a:lnTo>
                    <a:pt x="2104" y="0"/>
                  </a:lnTo>
                  <a:lnTo>
                    <a:pt x="2105" y="0"/>
                  </a:lnTo>
                  <a:lnTo>
                    <a:pt x="2105" y="0"/>
                  </a:lnTo>
                  <a:lnTo>
                    <a:pt x="2105" y="0"/>
                  </a:lnTo>
                  <a:lnTo>
                    <a:pt x="2106" y="0"/>
                  </a:lnTo>
                  <a:lnTo>
                    <a:pt x="2106" y="0"/>
                  </a:lnTo>
                  <a:lnTo>
                    <a:pt x="2107" y="0"/>
                  </a:lnTo>
                  <a:lnTo>
                    <a:pt x="2107" y="0"/>
                  </a:lnTo>
                  <a:lnTo>
                    <a:pt x="2108" y="0"/>
                  </a:lnTo>
                  <a:lnTo>
                    <a:pt x="2108" y="0"/>
                  </a:lnTo>
                  <a:lnTo>
                    <a:pt x="2109" y="0"/>
                  </a:lnTo>
                  <a:lnTo>
                    <a:pt x="2109" y="0"/>
                  </a:lnTo>
                  <a:lnTo>
                    <a:pt x="2110" y="0"/>
                  </a:lnTo>
                  <a:lnTo>
                    <a:pt x="2110" y="0"/>
                  </a:lnTo>
                  <a:lnTo>
                    <a:pt x="2110" y="0"/>
                  </a:lnTo>
                  <a:lnTo>
                    <a:pt x="2111" y="0"/>
                  </a:lnTo>
                  <a:lnTo>
                    <a:pt x="2111" y="0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13" y="0"/>
                  </a:lnTo>
                  <a:lnTo>
                    <a:pt x="2113" y="0"/>
                  </a:lnTo>
                  <a:lnTo>
                    <a:pt x="2113" y="0"/>
                  </a:lnTo>
                  <a:lnTo>
                    <a:pt x="2114" y="0"/>
                  </a:lnTo>
                  <a:lnTo>
                    <a:pt x="2114" y="0"/>
                  </a:lnTo>
                  <a:lnTo>
                    <a:pt x="2115" y="0"/>
                  </a:lnTo>
                  <a:lnTo>
                    <a:pt x="2115" y="0"/>
                  </a:lnTo>
                  <a:lnTo>
                    <a:pt x="2116" y="0"/>
                  </a:lnTo>
                  <a:lnTo>
                    <a:pt x="2116" y="0"/>
                  </a:lnTo>
                  <a:lnTo>
                    <a:pt x="2116" y="0"/>
                  </a:lnTo>
                  <a:lnTo>
                    <a:pt x="2117" y="0"/>
                  </a:lnTo>
                  <a:lnTo>
                    <a:pt x="2117" y="0"/>
                  </a:lnTo>
                  <a:lnTo>
                    <a:pt x="2118" y="0"/>
                  </a:lnTo>
                  <a:lnTo>
                    <a:pt x="2118" y="0"/>
                  </a:lnTo>
                  <a:lnTo>
                    <a:pt x="2119" y="0"/>
                  </a:lnTo>
                  <a:lnTo>
                    <a:pt x="2119" y="0"/>
                  </a:lnTo>
                  <a:lnTo>
                    <a:pt x="2119" y="0"/>
                  </a:lnTo>
                  <a:lnTo>
                    <a:pt x="2120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22" y="0"/>
                  </a:lnTo>
                  <a:lnTo>
                    <a:pt x="2123" y="0"/>
                  </a:lnTo>
                  <a:lnTo>
                    <a:pt x="2123" y="0"/>
                  </a:lnTo>
                  <a:lnTo>
                    <a:pt x="2124" y="0"/>
                  </a:lnTo>
                  <a:lnTo>
                    <a:pt x="2124" y="0"/>
                  </a:lnTo>
                  <a:lnTo>
                    <a:pt x="2124" y="0"/>
                  </a:lnTo>
                  <a:lnTo>
                    <a:pt x="2125" y="0"/>
                  </a:lnTo>
                  <a:lnTo>
                    <a:pt x="2125" y="0"/>
                  </a:lnTo>
                  <a:lnTo>
                    <a:pt x="2126" y="0"/>
                  </a:lnTo>
                  <a:lnTo>
                    <a:pt x="2126" y="0"/>
                  </a:lnTo>
                  <a:lnTo>
                    <a:pt x="2127" y="0"/>
                  </a:lnTo>
                  <a:lnTo>
                    <a:pt x="2127" y="0"/>
                  </a:lnTo>
                  <a:lnTo>
                    <a:pt x="2128" y="0"/>
                  </a:lnTo>
                  <a:lnTo>
                    <a:pt x="2128" y="0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129" y="0"/>
                  </a:lnTo>
                  <a:lnTo>
                    <a:pt x="2130" y="0"/>
                  </a:lnTo>
                  <a:lnTo>
                    <a:pt x="2130" y="0"/>
                  </a:lnTo>
                  <a:lnTo>
                    <a:pt x="2131" y="0"/>
                  </a:lnTo>
                  <a:lnTo>
                    <a:pt x="2131" y="0"/>
                  </a:lnTo>
                  <a:lnTo>
                    <a:pt x="2132" y="0"/>
                  </a:lnTo>
                  <a:lnTo>
                    <a:pt x="2132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2133" y="0"/>
                  </a:lnTo>
                  <a:lnTo>
                    <a:pt x="2134" y="0"/>
                  </a:lnTo>
                  <a:lnTo>
                    <a:pt x="2134" y="0"/>
                  </a:lnTo>
                  <a:lnTo>
                    <a:pt x="2135" y="0"/>
                  </a:lnTo>
                  <a:lnTo>
                    <a:pt x="2135" y="0"/>
                  </a:lnTo>
                  <a:lnTo>
                    <a:pt x="2135" y="0"/>
                  </a:lnTo>
                  <a:lnTo>
                    <a:pt x="2136" y="0"/>
                  </a:lnTo>
                  <a:lnTo>
                    <a:pt x="2136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138" y="0"/>
                  </a:lnTo>
                  <a:lnTo>
                    <a:pt x="2138" y="0"/>
                  </a:lnTo>
                  <a:lnTo>
                    <a:pt x="2138" y="0"/>
                  </a:lnTo>
                  <a:lnTo>
                    <a:pt x="2139" y="0"/>
                  </a:lnTo>
                  <a:lnTo>
                    <a:pt x="2139" y="0"/>
                  </a:lnTo>
                  <a:lnTo>
                    <a:pt x="2140" y="0"/>
                  </a:lnTo>
                  <a:lnTo>
                    <a:pt x="2140" y="0"/>
                  </a:lnTo>
                  <a:lnTo>
                    <a:pt x="2141" y="0"/>
                  </a:lnTo>
                  <a:lnTo>
                    <a:pt x="2141" y="0"/>
                  </a:lnTo>
                  <a:lnTo>
                    <a:pt x="2142" y="0"/>
                  </a:lnTo>
                  <a:lnTo>
                    <a:pt x="2142" y="0"/>
                  </a:lnTo>
                  <a:lnTo>
                    <a:pt x="2143" y="0"/>
                  </a:lnTo>
                  <a:lnTo>
                    <a:pt x="2143" y="0"/>
                  </a:lnTo>
                  <a:lnTo>
                    <a:pt x="2144" y="0"/>
                  </a:lnTo>
                  <a:lnTo>
                    <a:pt x="2144" y="0"/>
                  </a:lnTo>
                  <a:lnTo>
                    <a:pt x="2144" y="0"/>
                  </a:lnTo>
                  <a:lnTo>
                    <a:pt x="2145" y="0"/>
                  </a:lnTo>
                  <a:lnTo>
                    <a:pt x="2145" y="0"/>
                  </a:lnTo>
                  <a:lnTo>
                    <a:pt x="2146" y="0"/>
                  </a:lnTo>
                  <a:lnTo>
                    <a:pt x="2146" y="0"/>
                  </a:lnTo>
                  <a:lnTo>
                    <a:pt x="2147" y="0"/>
                  </a:lnTo>
                  <a:lnTo>
                    <a:pt x="2147" y="0"/>
                  </a:lnTo>
                  <a:lnTo>
                    <a:pt x="2147" y="0"/>
                  </a:lnTo>
                  <a:lnTo>
                    <a:pt x="2148" y="0"/>
                  </a:lnTo>
                  <a:lnTo>
                    <a:pt x="2148" y="0"/>
                  </a:lnTo>
                  <a:lnTo>
                    <a:pt x="2149" y="0"/>
                  </a:lnTo>
                  <a:lnTo>
                    <a:pt x="2149" y="0"/>
                  </a:lnTo>
                  <a:lnTo>
                    <a:pt x="2150" y="0"/>
                  </a:lnTo>
                  <a:lnTo>
                    <a:pt x="2150" y="0"/>
                  </a:lnTo>
                  <a:lnTo>
                    <a:pt x="2151" y="0"/>
                  </a:lnTo>
                  <a:lnTo>
                    <a:pt x="2151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2152" y="0"/>
                  </a:lnTo>
                  <a:lnTo>
                    <a:pt x="2153" y="0"/>
                  </a:lnTo>
                  <a:lnTo>
                    <a:pt x="2153" y="0"/>
                  </a:lnTo>
                  <a:lnTo>
                    <a:pt x="2154" y="0"/>
                  </a:lnTo>
                  <a:lnTo>
                    <a:pt x="2154" y="0"/>
                  </a:lnTo>
                  <a:lnTo>
                    <a:pt x="2155" y="0"/>
                  </a:lnTo>
                  <a:lnTo>
                    <a:pt x="2155" y="0"/>
                  </a:lnTo>
                  <a:lnTo>
                    <a:pt x="2155" y="0"/>
                  </a:lnTo>
                  <a:lnTo>
                    <a:pt x="2156" y="0"/>
                  </a:lnTo>
                  <a:lnTo>
                    <a:pt x="2156" y="0"/>
                  </a:lnTo>
                  <a:lnTo>
                    <a:pt x="2157" y="0"/>
                  </a:lnTo>
                  <a:lnTo>
                    <a:pt x="2157" y="0"/>
                  </a:lnTo>
                  <a:lnTo>
                    <a:pt x="2158" y="0"/>
                  </a:lnTo>
                  <a:lnTo>
                    <a:pt x="2158" y="0"/>
                  </a:lnTo>
                  <a:lnTo>
                    <a:pt x="2158" y="0"/>
                  </a:lnTo>
                  <a:lnTo>
                    <a:pt x="2159" y="0"/>
                  </a:lnTo>
                  <a:lnTo>
                    <a:pt x="2159" y="0"/>
                  </a:lnTo>
                  <a:lnTo>
                    <a:pt x="2160" y="0"/>
                  </a:lnTo>
                  <a:lnTo>
                    <a:pt x="2160" y="0"/>
                  </a:lnTo>
                  <a:lnTo>
                    <a:pt x="2161" y="0"/>
                  </a:lnTo>
                  <a:lnTo>
                    <a:pt x="2161" y="0"/>
                  </a:lnTo>
                  <a:lnTo>
                    <a:pt x="2161" y="0"/>
                  </a:lnTo>
                  <a:lnTo>
                    <a:pt x="2162" y="0"/>
                  </a:lnTo>
                  <a:lnTo>
                    <a:pt x="2163" y="0"/>
                  </a:lnTo>
                  <a:lnTo>
                    <a:pt x="2163" y="0"/>
                  </a:lnTo>
                  <a:lnTo>
                    <a:pt x="2163" y="0"/>
                  </a:lnTo>
                  <a:lnTo>
                    <a:pt x="2164" y="0"/>
                  </a:lnTo>
                  <a:lnTo>
                    <a:pt x="2164" y="0"/>
                  </a:lnTo>
                  <a:lnTo>
                    <a:pt x="2165" y="0"/>
                  </a:lnTo>
                  <a:lnTo>
                    <a:pt x="2165" y="0"/>
                  </a:lnTo>
                  <a:lnTo>
                    <a:pt x="2166" y="0"/>
                  </a:lnTo>
                  <a:lnTo>
                    <a:pt x="2166" y="0"/>
                  </a:lnTo>
                  <a:lnTo>
                    <a:pt x="2166" y="0"/>
                  </a:lnTo>
                  <a:lnTo>
                    <a:pt x="2167" y="0"/>
                  </a:lnTo>
                  <a:lnTo>
                    <a:pt x="2167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169" y="0"/>
                  </a:lnTo>
                  <a:lnTo>
                    <a:pt x="2169" y="0"/>
                  </a:lnTo>
                  <a:lnTo>
                    <a:pt x="2170" y="0"/>
                  </a:lnTo>
                  <a:lnTo>
                    <a:pt x="2170" y="0"/>
                  </a:lnTo>
                  <a:lnTo>
                    <a:pt x="2171" y="0"/>
                  </a:lnTo>
                  <a:lnTo>
                    <a:pt x="2171" y="0"/>
                  </a:lnTo>
                  <a:lnTo>
                    <a:pt x="2171" y="0"/>
                  </a:lnTo>
                  <a:lnTo>
                    <a:pt x="2172" y="0"/>
                  </a:lnTo>
                  <a:lnTo>
                    <a:pt x="2172" y="0"/>
                  </a:lnTo>
                  <a:lnTo>
                    <a:pt x="2173" y="0"/>
                  </a:lnTo>
                  <a:lnTo>
                    <a:pt x="2173" y="0"/>
                  </a:lnTo>
                  <a:lnTo>
                    <a:pt x="2174" y="0"/>
                  </a:lnTo>
                  <a:lnTo>
                    <a:pt x="2174" y="0"/>
                  </a:lnTo>
                  <a:lnTo>
                    <a:pt x="2175" y="0"/>
                  </a:lnTo>
                  <a:lnTo>
                    <a:pt x="2175" y="0"/>
                  </a:lnTo>
                  <a:lnTo>
                    <a:pt x="2175" y="0"/>
                  </a:lnTo>
                  <a:lnTo>
                    <a:pt x="2176" y="0"/>
                  </a:lnTo>
                  <a:lnTo>
                    <a:pt x="2176" y="0"/>
                  </a:lnTo>
                  <a:lnTo>
                    <a:pt x="2177" y="0"/>
                  </a:lnTo>
                  <a:lnTo>
                    <a:pt x="2177" y="0"/>
                  </a:lnTo>
                  <a:lnTo>
                    <a:pt x="2177" y="0"/>
                  </a:lnTo>
                  <a:lnTo>
                    <a:pt x="2178" y="0"/>
                  </a:lnTo>
                  <a:lnTo>
                    <a:pt x="2178" y="0"/>
                  </a:lnTo>
                  <a:lnTo>
                    <a:pt x="2179" y="0"/>
                  </a:lnTo>
                  <a:lnTo>
                    <a:pt x="2179" y="0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2180" y="0"/>
                  </a:lnTo>
                  <a:lnTo>
                    <a:pt x="2181" y="0"/>
                  </a:lnTo>
                  <a:lnTo>
                    <a:pt x="2181" y="0"/>
                  </a:lnTo>
                  <a:lnTo>
                    <a:pt x="2182" y="0"/>
                  </a:lnTo>
                  <a:lnTo>
                    <a:pt x="2182" y="0"/>
                  </a:lnTo>
                  <a:lnTo>
                    <a:pt x="2183" y="0"/>
                  </a:lnTo>
                  <a:lnTo>
                    <a:pt x="2183" y="0"/>
                  </a:lnTo>
                  <a:lnTo>
                    <a:pt x="2184" y="0"/>
                  </a:lnTo>
                  <a:lnTo>
                    <a:pt x="2184" y="0"/>
                  </a:lnTo>
                  <a:lnTo>
                    <a:pt x="2185" y="0"/>
                  </a:lnTo>
                  <a:lnTo>
                    <a:pt x="2185" y="0"/>
                  </a:lnTo>
                  <a:lnTo>
                    <a:pt x="2186" y="0"/>
                  </a:lnTo>
                  <a:lnTo>
                    <a:pt x="2186" y="0"/>
                  </a:lnTo>
                  <a:lnTo>
                    <a:pt x="2186" y="0"/>
                  </a:lnTo>
                  <a:lnTo>
                    <a:pt x="2187" y="0"/>
                  </a:lnTo>
                  <a:lnTo>
                    <a:pt x="2187" y="0"/>
                  </a:lnTo>
                  <a:lnTo>
                    <a:pt x="2188" y="0"/>
                  </a:lnTo>
                  <a:lnTo>
                    <a:pt x="2188" y="0"/>
                  </a:lnTo>
                  <a:lnTo>
                    <a:pt x="2189" y="0"/>
                  </a:lnTo>
                  <a:lnTo>
                    <a:pt x="2189" y="0"/>
                  </a:lnTo>
                  <a:lnTo>
                    <a:pt x="2189" y="0"/>
                  </a:lnTo>
                  <a:lnTo>
                    <a:pt x="2190" y="0"/>
                  </a:lnTo>
                  <a:lnTo>
                    <a:pt x="2190" y="0"/>
                  </a:lnTo>
                  <a:lnTo>
                    <a:pt x="2191" y="0"/>
                  </a:lnTo>
                  <a:lnTo>
                    <a:pt x="2191" y="0"/>
                  </a:lnTo>
                  <a:lnTo>
                    <a:pt x="2192" y="0"/>
                  </a:lnTo>
                  <a:lnTo>
                    <a:pt x="2192" y="0"/>
                  </a:lnTo>
                  <a:lnTo>
                    <a:pt x="2193" y="0"/>
                  </a:lnTo>
                  <a:lnTo>
                    <a:pt x="2193" y="0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4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96" y="0"/>
                  </a:lnTo>
                  <a:lnTo>
                    <a:pt x="2196" y="0"/>
                  </a:lnTo>
                  <a:lnTo>
                    <a:pt x="2197" y="0"/>
                  </a:lnTo>
                  <a:lnTo>
                    <a:pt x="2197" y="0"/>
                  </a:lnTo>
                  <a:lnTo>
                    <a:pt x="2197" y="0"/>
                  </a:lnTo>
                  <a:lnTo>
                    <a:pt x="2198" y="0"/>
                  </a:lnTo>
                  <a:lnTo>
                    <a:pt x="2198" y="0"/>
                  </a:lnTo>
                  <a:lnTo>
                    <a:pt x="2199" y="0"/>
                  </a:lnTo>
                  <a:lnTo>
                    <a:pt x="2199" y="0"/>
                  </a:lnTo>
                  <a:lnTo>
                    <a:pt x="2199" y="0"/>
                  </a:lnTo>
                  <a:lnTo>
                    <a:pt x="2200" y="0"/>
                  </a:lnTo>
                  <a:lnTo>
                    <a:pt x="2200" y="0"/>
                  </a:lnTo>
                  <a:lnTo>
                    <a:pt x="2201" y="0"/>
                  </a:lnTo>
                  <a:lnTo>
                    <a:pt x="2201" y="0"/>
                  </a:lnTo>
                  <a:lnTo>
                    <a:pt x="2202" y="0"/>
                  </a:lnTo>
                  <a:lnTo>
                    <a:pt x="2202" y="0"/>
                  </a:lnTo>
                  <a:lnTo>
                    <a:pt x="2203" y="0"/>
                  </a:lnTo>
                  <a:lnTo>
                    <a:pt x="2203" y="0"/>
                  </a:lnTo>
                  <a:lnTo>
                    <a:pt x="2203" y="0"/>
                  </a:lnTo>
                  <a:lnTo>
                    <a:pt x="2204" y="0"/>
                  </a:lnTo>
                  <a:lnTo>
                    <a:pt x="2204" y="0"/>
                  </a:lnTo>
                  <a:lnTo>
                    <a:pt x="2205" y="0"/>
                  </a:lnTo>
                  <a:lnTo>
                    <a:pt x="2205" y="0"/>
                  </a:lnTo>
                  <a:lnTo>
                    <a:pt x="2206" y="0"/>
                  </a:lnTo>
                  <a:lnTo>
                    <a:pt x="2206" y="0"/>
                  </a:lnTo>
                  <a:lnTo>
                    <a:pt x="2207" y="0"/>
                  </a:lnTo>
                  <a:lnTo>
                    <a:pt x="2207" y="0"/>
                  </a:lnTo>
                  <a:lnTo>
                    <a:pt x="2208" y="0"/>
                  </a:lnTo>
                  <a:lnTo>
                    <a:pt x="2208" y="0"/>
                  </a:lnTo>
                  <a:lnTo>
                    <a:pt x="2208" y="0"/>
                  </a:lnTo>
                  <a:lnTo>
                    <a:pt x="2209" y="0"/>
                  </a:lnTo>
                  <a:lnTo>
                    <a:pt x="2209" y="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" name="Freeform 172">
              <a:extLst>
                <a:ext uri="{FF2B5EF4-FFF2-40B4-BE49-F238E27FC236}">
                  <a16:creationId xmlns:a16="http://schemas.microsoft.com/office/drawing/2014/main" id="{70110847-38D3-42E8-881B-B28D08F60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864"/>
              <a:ext cx="1169" cy="2540"/>
            </a:xfrm>
            <a:custGeom>
              <a:avLst/>
              <a:gdLst>
                <a:gd name="T0" fmla="*/ 18 w 1169"/>
                <a:gd name="T1" fmla="*/ 1247 h 2540"/>
                <a:gd name="T2" fmla="*/ 37 w 1169"/>
                <a:gd name="T3" fmla="*/ 1095 h 2540"/>
                <a:gd name="T4" fmla="*/ 55 w 1169"/>
                <a:gd name="T5" fmla="*/ 1007 h 2540"/>
                <a:gd name="T6" fmla="*/ 74 w 1169"/>
                <a:gd name="T7" fmla="*/ 945 h 2540"/>
                <a:gd name="T8" fmla="*/ 93 w 1169"/>
                <a:gd name="T9" fmla="*/ 898 h 2540"/>
                <a:gd name="T10" fmla="*/ 111 w 1169"/>
                <a:gd name="T11" fmla="*/ 861 h 2540"/>
                <a:gd name="T12" fmla="*/ 130 w 1169"/>
                <a:gd name="T13" fmla="*/ 830 h 2540"/>
                <a:gd name="T14" fmla="*/ 148 w 1169"/>
                <a:gd name="T15" fmla="*/ 804 h 2540"/>
                <a:gd name="T16" fmla="*/ 167 w 1169"/>
                <a:gd name="T17" fmla="*/ 782 h 2540"/>
                <a:gd name="T18" fmla="*/ 185 w 1169"/>
                <a:gd name="T19" fmla="*/ 764 h 2540"/>
                <a:gd name="T20" fmla="*/ 204 w 1169"/>
                <a:gd name="T21" fmla="*/ 747 h 2540"/>
                <a:gd name="T22" fmla="*/ 222 w 1169"/>
                <a:gd name="T23" fmla="*/ 734 h 2540"/>
                <a:gd name="T24" fmla="*/ 241 w 1169"/>
                <a:gd name="T25" fmla="*/ 721 h 2540"/>
                <a:gd name="T26" fmla="*/ 260 w 1169"/>
                <a:gd name="T27" fmla="*/ 711 h 2540"/>
                <a:gd name="T28" fmla="*/ 278 w 1169"/>
                <a:gd name="T29" fmla="*/ 702 h 2540"/>
                <a:gd name="T30" fmla="*/ 296 w 1169"/>
                <a:gd name="T31" fmla="*/ 695 h 2540"/>
                <a:gd name="T32" fmla="*/ 315 w 1169"/>
                <a:gd name="T33" fmla="*/ 688 h 2540"/>
                <a:gd name="T34" fmla="*/ 334 w 1169"/>
                <a:gd name="T35" fmla="*/ 683 h 2540"/>
                <a:gd name="T36" fmla="*/ 352 w 1169"/>
                <a:gd name="T37" fmla="*/ 678 h 2540"/>
                <a:gd name="T38" fmla="*/ 371 w 1169"/>
                <a:gd name="T39" fmla="*/ 674 h 2540"/>
                <a:gd name="T40" fmla="*/ 389 w 1169"/>
                <a:gd name="T41" fmla="*/ 671 h 2540"/>
                <a:gd name="T42" fmla="*/ 408 w 1169"/>
                <a:gd name="T43" fmla="*/ 669 h 2540"/>
                <a:gd name="T44" fmla="*/ 427 w 1169"/>
                <a:gd name="T45" fmla="*/ 667 h 2540"/>
                <a:gd name="T46" fmla="*/ 445 w 1169"/>
                <a:gd name="T47" fmla="*/ 666 h 2540"/>
                <a:gd name="T48" fmla="*/ 464 w 1169"/>
                <a:gd name="T49" fmla="*/ 665 h 2540"/>
                <a:gd name="T50" fmla="*/ 482 w 1169"/>
                <a:gd name="T51" fmla="*/ 665 h 2540"/>
                <a:gd name="T52" fmla="*/ 501 w 1169"/>
                <a:gd name="T53" fmla="*/ 665 h 2540"/>
                <a:gd name="T54" fmla="*/ 519 w 1169"/>
                <a:gd name="T55" fmla="*/ 665 h 2540"/>
                <a:gd name="T56" fmla="*/ 538 w 1169"/>
                <a:gd name="T57" fmla="*/ 666 h 2540"/>
                <a:gd name="T58" fmla="*/ 557 w 1169"/>
                <a:gd name="T59" fmla="*/ 667 h 2540"/>
                <a:gd name="T60" fmla="*/ 575 w 1169"/>
                <a:gd name="T61" fmla="*/ 668 h 2540"/>
                <a:gd name="T62" fmla="*/ 594 w 1169"/>
                <a:gd name="T63" fmla="*/ 669 h 2540"/>
                <a:gd name="T64" fmla="*/ 612 w 1169"/>
                <a:gd name="T65" fmla="*/ 670 h 2540"/>
                <a:gd name="T66" fmla="*/ 631 w 1169"/>
                <a:gd name="T67" fmla="*/ 672 h 2540"/>
                <a:gd name="T68" fmla="*/ 649 w 1169"/>
                <a:gd name="T69" fmla="*/ 673 h 2540"/>
                <a:gd name="T70" fmla="*/ 668 w 1169"/>
                <a:gd name="T71" fmla="*/ 674 h 2540"/>
                <a:gd name="T72" fmla="*/ 687 w 1169"/>
                <a:gd name="T73" fmla="*/ 675 h 2540"/>
                <a:gd name="T74" fmla="*/ 705 w 1169"/>
                <a:gd name="T75" fmla="*/ 675 h 2540"/>
                <a:gd name="T76" fmla="*/ 724 w 1169"/>
                <a:gd name="T77" fmla="*/ 675 h 2540"/>
                <a:gd name="T78" fmla="*/ 742 w 1169"/>
                <a:gd name="T79" fmla="*/ 674 h 2540"/>
                <a:gd name="T80" fmla="*/ 761 w 1169"/>
                <a:gd name="T81" fmla="*/ 673 h 2540"/>
                <a:gd name="T82" fmla="*/ 779 w 1169"/>
                <a:gd name="T83" fmla="*/ 670 h 2540"/>
                <a:gd name="T84" fmla="*/ 798 w 1169"/>
                <a:gd name="T85" fmla="*/ 666 h 2540"/>
                <a:gd name="T86" fmla="*/ 816 w 1169"/>
                <a:gd name="T87" fmla="*/ 660 h 2540"/>
                <a:gd name="T88" fmla="*/ 835 w 1169"/>
                <a:gd name="T89" fmla="*/ 652 h 2540"/>
                <a:gd name="T90" fmla="*/ 854 w 1169"/>
                <a:gd name="T91" fmla="*/ 641 h 2540"/>
                <a:gd name="T92" fmla="*/ 872 w 1169"/>
                <a:gd name="T93" fmla="*/ 625 h 2540"/>
                <a:gd name="T94" fmla="*/ 890 w 1169"/>
                <a:gd name="T95" fmla="*/ 604 h 2540"/>
                <a:gd name="T96" fmla="*/ 909 w 1169"/>
                <a:gd name="T97" fmla="*/ 575 h 2540"/>
                <a:gd name="T98" fmla="*/ 928 w 1169"/>
                <a:gd name="T99" fmla="*/ 535 h 2540"/>
                <a:gd name="T100" fmla="*/ 946 w 1169"/>
                <a:gd name="T101" fmla="*/ 477 h 2540"/>
                <a:gd name="T102" fmla="*/ 965 w 1169"/>
                <a:gd name="T103" fmla="*/ 391 h 2540"/>
                <a:gd name="T104" fmla="*/ 983 w 1169"/>
                <a:gd name="T105" fmla="*/ 256 h 2540"/>
                <a:gd name="T106" fmla="*/ 1002 w 1169"/>
                <a:gd name="T107" fmla="*/ 54 h 2540"/>
                <a:gd name="T108" fmla="*/ 1021 w 1169"/>
                <a:gd name="T109" fmla="*/ 6 h 2540"/>
                <a:gd name="T110" fmla="*/ 1039 w 1169"/>
                <a:gd name="T111" fmla="*/ 9 h 2540"/>
                <a:gd name="T112" fmla="*/ 1058 w 1169"/>
                <a:gd name="T113" fmla="*/ 0 h 2540"/>
                <a:gd name="T114" fmla="*/ 1076 w 1169"/>
                <a:gd name="T115" fmla="*/ 626 h 2540"/>
                <a:gd name="T116" fmla="*/ 1095 w 1169"/>
                <a:gd name="T117" fmla="*/ 1066 h 2540"/>
                <a:gd name="T118" fmla="*/ 1113 w 1169"/>
                <a:gd name="T119" fmla="*/ 1432 h 2540"/>
                <a:gd name="T120" fmla="*/ 1132 w 1169"/>
                <a:gd name="T121" fmla="*/ 1781 h 2540"/>
                <a:gd name="T122" fmla="*/ 1151 w 1169"/>
                <a:gd name="T123" fmla="*/ 2143 h 2540"/>
                <a:gd name="T124" fmla="*/ 1169 w 1169"/>
                <a:gd name="T125" fmla="*/ 2540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9" h="2540">
                  <a:moveTo>
                    <a:pt x="0" y="2072"/>
                  </a:moveTo>
                  <a:lnTo>
                    <a:pt x="1" y="1919"/>
                  </a:lnTo>
                  <a:lnTo>
                    <a:pt x="1" y="1829"/>
                  </a:lnTo>
                  <a:lnTo>
                    <a:pt x="1" y="1766"/>
                  </a:lnTo>
                  <a:lnTo>
                    <a:pt x="2" y="1717"/>
                  </a:lnTo>
                  <a:lnTo>
                    <a:pt x="2" y="1677"/>
                  </a:lnTo>
                  <a:lnTo>
                    <a:pt x="3" y="1642"/>
                  </a:lnTo>
                  <a:lnTo>
                    <a:pt x="3" y="1613"/>
                  </a:lnTo>
                  <a:lnTo>
                    <a:pt x="4" y="1587"/>
                  </a:lnTo>
                  <a:lnTo>
                    <a:pt x="4" y="1564"/>
                  </a:lnTo>
                  <a:lnTo>
                    <a:pt x="5" y="1543"/>
                  </a:lnTo>
                  <a:lnTo>
                    <a:pt x="5" y="1524"/>
                  </a:lnTo>
                  <a:lnTo>
                    <a:pt x="6" y="1506"/>
                  </a:lnTo>
                  <a:lnTo>
                    <a:pt x="6" y="1489"/>
                  </a:lnTo>
                  <a:lnTo>
                    <a:pt x="6" y="1474"/>
                  </a:lnTo>
                  <a:lnTo>
                    <a:pt x="7" y="1460"/>
                  </a:lnTo>
                  <a:lnTo>
                    <a:pt x="7" y="1447"/>
                  </a:lnTo>
                  <a:lnTo>
                    <a:pt x="8" y="1434"/>
                  </a:lnTo>
                  <a:lnTo>
                    <a:pt x="8" y="1422"/>
                  </a:lnTo>
                  <a:lnTo>
                    <a:pt x="9" y="1411"/>
                  </a:lnTo>
                  <a:lnTo>
                    <a:pt x="9" y="1400"/>
                  </a:lnTo>
                  <a:lnTo>
                    <a:pt x="10" y="1390"/>
                  </a:lnTo>
                  <a:lnTo>
                    <a:pt x="10" y="1380"/>
                  </a:lnTo>
                  <a:lnTo>
                    <a:pt x="10" y="1371"/>
                  </a:lnTo>
                  <a:lnTo>
                    <a:pt x="11" y="1362"/>
                  </a:lnTo>
                  <a:lnTo>
                    <a:pt x="11" y="1353"/>
                  </a:lnTo>
                  <a:lnTo>
                    <a:pt x="12" y="1345"/>
                  </a:lnTo>
                  <a:lnTo>
                    <a:pt x="12" y="1337"/>
                  </a:lnTo>
                  <a:lnTo>
                    <a:pt x="12" y="1329"/>
                  </a:lnTo>
                  <a:lnTo>
                    <a:pt x="13" y="1322"/>
                  </a:lnTo>
                  <a:lnTo>
                    <a:pt x="13" y="1314"/>
                  </a:lnTo>
                  <a:lnTo>
                    <a:pt x="14" y="1307"/>
                  </a:lnTo>
                  <a:lnTo>
                    <a:pt x="14" y="1301"/>
                  </a:lnTo>
                  <a:lnTo>
                    <a:pt x="15" y="1294"/>
                  </a:lnTo>
                  <a:lnTo>
                    <a:pt x="15" y="1287"/>
                  </a:lnTo>
                  <a:lnTo>
                    <a:pt x="15" y="1281"/>
                  </a:lnTo>
                  <a:lnTo>
                    <a:pt x="16" y="1275"/>
                  </a:lnTo>
                  <a:lnTo>
                    <a:pt x="16" y="1269"/>
                  </a:lnTo>
                  <a:lnTo>
                    <a:pt x="17" y="1264"/>
                  </a:lnTo>
                  <a:lnTo>
                    <a:pt x="17" y="1258"/>
                  </a:lnTo>
                  <a:lnTo>
                    <a:pt x="18" y="1253"/>
                  </a:lnTo>
                  <a:lnTo>
                    <a:pt x="18" y="1247"/>
                  </a:lnTo>
                  <a:lnTo>
                    <a:pt x="19" y="1242"/>
                  </a:lnTo>
                  <a:lnTo>
                    <a:pt x="19" y="1237"/>
                  </a:lnTo>
                  <a:lnTo>
                    <a:pt x="20" y="1232"/>
                  </a:lnTo>
                  <a:lnTo>
                    <a:pt x="20" y="1227"/>
                  </a:lnTo>
                  <a:lnTo>
                    <a:pt x="20" y="1222"/>
                  </a:lnTo>
                  <a:lnTo>
                    <a:pt x="21" y="1218"/>
                  </a:lnTo>
                  <a:lnTo>
                    <a:pt x="21" y="1213"/>
                  </a:lnTo>
                  <a:lnTo>
                    <a:pt x="22" y="1209"/>
                  </a:lnTo>
                  <a:lnTo>
                    <a:pt x="22" y="1205"/>
                  </a:lnTo>
                  <a:lnTo>
                    <a:pt x="23" y="1200"/>
                  </a:lnTo>
                  <a:lnTo>
                    <a:pt x="23" y="1196"/>
                  </a:lnTo>
                  <a:lnTo>
                    <a:pt x="24" y="1192"/>
                  </a:lnTo>
                  <a:lnTo>
                    <a:pt x="24" y="1188"/>
                  </a:lnTo>
                  <a:lnTo>
                    <a:pt x="25" y="1184"/>
                  </a:lnTo>
                  <a:lnTo>
                    <a:pt x="25" y="1180"/>
                  </a:lnTo>
                  <a:lnTo>
                    <a:pt x="25" y="1176"/>
                  </a:lnTo>
                  <a:lnTo>
                    <a:pt x="26" y="1172"/>
                  </a:lnTo>
                  <a:lnTo>
                    <a:pt x="26" y="1169"/>
                  </a:lnTo>
                  <a:lnTo>
                    <a:pt x="27" y="1165"/>
                  </a:lnTo>
                  <a:lnTo>
                    <a:pt x="27" y="1162"/>
                  </a:lnTo>
                  <a:lnTo>
                    <a:pt x="28" y="1158"/>
                  </a:lnTo>
                  <a:lnTo>
                    <a:pt x="28" y="1155"/>
                  </a:lnTo>
                  <a:lnTo>
                    <a:pt x="29" y="1151"/>
                  </a:lnTo>
                  <a:lnTo>
                    <a:pt x="29" y="1148"/>
                  </a:lnTo>
                  <a:lnTo>
                    <a:pt x="29" y="1145"/>
                  </a:lnTo>
                  <a:lnTo>
                    <a:pt x="30" y="1142"/>
                  </a:lnTo>
                  <a:lnTo>
                    <a:pt x="30" y="1138"/>
                  </a:lnTo>
                  <a:lnTo>
                    <a:pt x="31" y="1135"/>
                  </a:lnTo>
                  <a:lnTo>
                    <a:pt x="31" y="1132"/>
                  </a:lnTo>
                  <a:lnTo>
                    <a:pt x="32" y="1129"/>
                  </a:lnTo>
                  <a:lnTo>
                    <a:pt x="32" y="1126"/>
                  </a:lnTo>
                  <a:lnTo>
                    <a:pt x="32" y="1123"/>
                  </a:lnTo>
                  <a:lnTo>
                    <a:pt x="33" y="1120"/>
                  </a:lnTo>
                  <a:lnTo>
                    <a:pt x="33" y="1117"/>
                  </a:lnTo>
                  <a:lnTo>
                    <a:pt x="34" y="1114"/>
                  </a:lnTo>
                  <a:lnTo>
                    <a:pt x="34" y="1111"/>
                  </a:lnTo>
                  <a:lnTo>
                    <a:pt x="34" y="1108"/>
                  </a:lnTo>
                  <a:lnTo>
                    <a:pt x="35" y="1106"/>
                  </a:lnTo>
                  <a:lnTo>
                    <a:pt x="35" y="1103"/>
                  </a:lnTo>
                  <a:lnTo>
                    <a:pt x="36" y="1100"/>
                  </a:lnTo>
                  <a:lnTo>
                    <a:pt x="36" y="1098"/>
                  </a:lnTo>
                  <a:lnTo>
                    <a:pt x="37" y="1095"/>
                  </a:lnTo>
                  <a:lnTo>
                    <a:pt x="37" y="1093"/>
                  </a:lnTo>
                  <a:lnTo>
                    <a:pt x="38" y="1090"/>
                  </a:lnTo>
                  <a:lnTo>
                    <a:pt x="38" y="1087"/>
                  </a:lnTo>
                  <a:lnTo>
                    <a:pt x="39" y="1085"/>
                  </a:lnTo>
                  <a:lnTo>
                    <a:pt x="39" y="1083"/>
                  </a:lnTo>
                  <a:lnTo>
                    <a:pt x="39" y="1080"/>
                  </a:lnTo>
                  <a:lnTo>
                    <a:pt x="40" y="1078"/>
                  </a:lnTo>
                  <a:lnTo>
                    <a:pt x="40" y="1075"/>
                  </a:lnTo>
                  <a:lnTo>
                    <a:pt x="41" y="1073"/>
                  </a:lnTo>
                  <a:lnTo>
                    <a:pt x="41" y="1071"/>
                  </a:lnTo>
                  <a:lnTo>
                    <a:pt x="42" y="1068"/>
                  </a:lnTo>
                  <a:lnTo>
                    <a:pt x="42" y="1066"/>
                  </a:lnTo>
                  <a:lnTo>
                    <a:pt x="43" y="1064"/>
                  </a:lnTo>
                  <a:lnTo>
                    <a:pt x="43" y="1061"/>
                  </a:lnTo>
                  <a:lnTo>
                    <a:pt x="44" y="1059"/>
                  </a:lnTo>
                  <a:lnTo>
                    <a:pt x="44" y="1057"/>
                  </a:lnTo>
                  <a:lnTo>
                    <a:pt x="44" y="1055"/>
                  </a:lnTo>
                  <a:lnTo>
                    <a:pt x="45" y="1053"/>
                  </a:lnTo>
                  <a:lnTo>
                    <a:pt x="45" y="1051"/>
                  </a:lnTo>
                  <a:lnTo>
                    <a:pt x="46" y="1049"/>
                  </a:lnTo>
                  <a:lnTo>
                    <a:pt x="46" y="1047"/>
                  </a:lnTo>
                  <a:lnTo>
                    <a:pt x="47" y="1044"/>
                  </a:lnTo>
                  <a:lnTo>
                    <a:pt x="47" y="1042"/>
                  </a:lnTo>
                  <a:lnTo>
                    <a:pt x="48" y="1040"/>
                  </a:lnTo>
                  <a:lnTo>
                    <a:pt x="48" y="1038"/>
                  </a:lnTo>
                  <a:lnTo>
                    <a:pt x="48" y="1036"/>
                  </a:lnTo>
                  <a:lnTo>
                    <a:pt x="49" y="1034"/>
                  </a:lnTo>
                  <a:lnTo>
                    <a:pt x="49" y="1033"/>
                  </a:lnTo>
                  <a:lnTo>
                    <a:pt x="50" y="1031"/>
                  </a:lnTo>
                  <a:lnTo>
                    <a:pt x="50" y="1029"/>
                  </a:lnTo>
                  <a:lnTo>
                    <a:pt x="51" y="1027"/>
                  </a:lnTo>
                  <a:lnTo>
                    <a:pt x="51" y="1025"/>
                  </a:lnTo>
                  <a:lnTo>
                    <a:pt x="51" y="1023"/>
                  </a:lnTo>
                  <a:lnTo>
                    <a:pt x="52" y="1021"/>
                  </a:lnTo>
                  <a:lnTo>
                    <a:pt x="52" y="1019"/>
                  </a:lnTo>
                  <a:lnTo>
                    <a:pt x="53" y="1017"/>
                  </a:lnTo>
                  <a:lnTo>
                    <a:pt x="53" y="1016"/>
                  </a:lnTo>
                  <a:lnTo>
                    <a:pt x="54" y="1014"/>
                  </a:lnTo>
                  <a:lnTo>
                    <a:pt x="54" y="1012"/>
                  </a:lnTo>
                  <a:lnTo>
                    <a:pt x="54" y="1010"/>
                  </a:lnTo>
                  <a:lnTo>
                    <a:pt x="55" y="1009"/>
                  </a:lnTo>
                  <a:lnTo>
                    <a:pt x="55" y="1007"/>
                  </a:lnTo>
                  <a:lnTo>
                    <a:pt x="56" y="1005"/>
                  </a:lnTo>
                  <a:lnTo>
                    <a:pt x="56" y="1004"/>
                  </a:lnTo>
                  <a:lnTo>
                    <a:pt x="57" y="1002"/>
                  </a:lnTo>
                  <a:lnTo>
                    <a:pt x="57" y="1000"/>
                  </a:lnTo>
                  <a:lnTo>
                    <a:pt x="57" y="998"/>
                  </a:lnTo>
                  <a:lnTo>
                    <a:pt x="58" y="997"/>
                  </a:lnTo>
                  <a:lnTo>
                    <a:pt x="58" y="995"/>
                  </a:lnTo>
                  <a:lnTo>
                    <a:pt x="59" y="994"/>
                  </a:lnTo>
                  <a:lnTo>
                    <a:pt x="59" y="992"/>
                  </a:lnTo>
                  <a:lnTo>
                    <a:pt x="60" y="990"/>
                  </a:lnTo>
                  <a:lnTo>
                    <a:pt x="60" y="989"/>
                  </a:lnTo>
                  <a:lnTo>
                    <a:pt x="61" y="987"/>
                  </a:lnTo>
                  <a:lnTo>
                    <a:pt x="61" y="986"/>
                  </a:lnTo>
                  <a:lnTo>
                    <a:pt x="62" y="984"/>
                  </a:lnTo>
                  <a:lnTo>
                    <a:pt x="62" y="983"/>
                  </a:lnTo>
                  <a:lnTo>
                    <a:pt x="62" y="981"/>
                  </a:lnTo>
                  <a:lnTo>
                    <a:pt x="63" y="980"/>
                  </a:lnTo>
                  <a:lnTo>
                    <a:pt x="63" y="978"/>
                  </a:lnTo>
                  <a:lnTo>
                    <a:pt x="64" y="977"/>
                  </a:lnTo>
                  <a:lnTo>
                    <a:pt x="64" y="975"/>
                  </a:lnTo>
                  <a:lnTo>
                    <a:pt x="65" y="974"/>
                  </a:lnTo>
                  <a:lnTo>
                    <a:pt x="65" y="972"/>
                  </a:lnTo>
                  <a:lnTo>
                    <a:pt x="66" y="971"/>
                  </a:lnTo>
                  <a:lnTo>
                    <a:pt x="66" y="969"/>
                  </a:lnTo>
                  <a:lnTo>
                    <a:pt x="67" y="968"/>
                  </a:lnTo>
                  <a:lnTo>
                    <a:pt x="67" y="967"/>
                  </a:lnTo>
                  <a:lnTo>
                    <a:pt x="67" y="965"/>
                  </a:lnTo>
                  <a:lnTo>
                    <a:pt x="68" y="964"/>
                  </a:lnTo>
                  <a:lnTo>
                    <a:pt x="68" y="962"/>
                  </a:lnTo>
                  <a:lnTo>
                    <a:pt x="69" y="961"/>
                  </a:lnTo>
                  <a:lnTo>
                    <a:pt x="69" y="960"/>
                  </a:lnTo>
                  <a:lnTo>
                    <a:pt x="70" y="958"/>
                  </a:lnTo>
                  <a:lnTo>
                    <a:pt x="70" y="957"/>
                  </a:lnTo>
                  <a:lnTo>
                    <a:pt x="71" y="955"/>
                  </a:lnTo>
                  <a:lnTo>
                    <a:pt x="71" y="954"/>
                  </a:lnTo>
                  <a:lnTo>
                    <a:pt x="71" y="953"/>
                  </a:lnTo>
                  <a:lnTo>
                    <a:pt x="72" y="952"/>
                  </a:lnTo>
                  <a:lnTo>
                    <a:pt x="72" y="950"/>
                  </a:lnTo>
                  <a:lnTo>
                    <a:pt x="73" y="949"/>
                  </a:lnTo>
                  <a:lnTo>
                    <a:pt x="73" y="948"/>
                  </a:lnTo>
                  <a:lnTo>
                    <a:pt x="74" y="946"/>
                  </a:lnTo>
                  <a:lnTo>
                    <a:pt x="74" y="945"/>
                  </a:lnTo>
                  <a:lnTo>
                    <a:pt x="74" y="944"/>
                  </a:lnTo>
                  <a:lnTo>
                    <a:pt x="75" y="943"/>
                  </a:lnTo>
                  <a:lnTo>
                    <a:pt x="75" y="942"/>
                  </a:lnTo>
                  <a:lnTo>
                    <a:pt x="76" y="940"/>
                  </a:lnTo>
                  <a:lnTo>
                    <a:pt x="76" y="939"/>
                  </a:lnTo>
                  <a:lnTo>
                    <a:pt x="76" y="938"/>
                  </a:lnTo>
                  <a:lnTo>
                    <a:pt x="77" y="937"/>
                  </a:lnTo>
                  <a:lnTo>
                    <a:pt x="77" y="935"/>
                  </a:lnTo>
                  <a:lnTo>
                    <a:pt x="78" y="934"/>
                  </a:lnTo>
                  <a:lnTo>
                    <a:pt x="78" y="933"/>
                  </a:lnTo>
                  <a:lnTo>
                    <a:pt x="79" y="932"/>
                  </a:lnTo>
                  <a:lnTo>
                    <a:pt x="79" y="930"/>
                  </a:lnTo>
                  <a:lnTo>
                    <a:pt x="80" y="929"/>
                  </a:lnTo>
                  <a:lnTo>
                    <a:pt x="80" y="928"/>
                  </a:lnTo>
                  <a:lnTo>
                    <a:pt x="81" y="927"/>
                  </a:lnTo>
                  <a:lnTo>
                    <a:pt x="81" y="926"/>
                  </a:lnTo>
                  <a:lnTo>
                    <a:pt x="81" y="925"/>
                  </a:lnTo>
                  <a:lnTo>
                    <a:pt x="82" y="924"/>
                  </a:lnTo>
                  <a:lnTo>
                    <a:pt x="82" y="922"/>
                  </a:lnTo>
                  <a:lnTo>
                    <a:pt x="83" y="921"/>
                  </a:lnTo>
                  <a:lnTo>
                    <a:pt x="83" y="920"/>
                  </a:lnTo>
                  <a:lnTo>
                    <a:pt x="84" y="919"/>
                  </a:lnTo>
                  <a:lnTo>
                    <a:pt x="84" y="918"/>
                  </a:lnTo>
                  <a:lnTo>
                    <a:pt x="85" y="917"/>
                  </a:lnTo>
                  <a:lnTo>
                    <a:pt x="85" y="916"/>
                  </a:lnTo>
                  <a:lnTo>
                    <a:pt x="86" y="915"/>
                  </a:lnTo>
                  <a:lnTo>
                    <a:pt x="86" y="914"/>
                  </a:lnTo>
                  <a:lnTo>
                    <a:pt x="86" y="913"/>
                  </a:lnTo>
                  <a:lnTo>
                    <a:pt x="87" y="912"/>
                  </a:lnTo>
                  <a:lnTo>
                    <a:pt x="87" y="910"/>
                  </a:lnTo>
                  <a:lnTo>
                    <a:pt x="88" y="909"/>
                  </a:lnTo>
                  <a:lnTo>
                    <a:pt x="88" y="908"/>
                  </a:lnTo>
                  <a:lnTo>
                    <a:pt x="89" y="907"/>
                  </a:lnTo>
                  <a:lnTo>
                    <a:pt x="89" y="906"/>
                  </a:lnTo>
                  <a:lnTo>
                    <a:pt x="90" y="905"/>
                  </a:lnTo>
                  <a:lnTo>
                    <a:pt x="90" y="904"/>
                  </a:lnTo>
                  <a:lnTo>
                    <a:pt x="90" y="903"/>
                  </a:lnTo>
                  <a:lnTo>
                    <a:pt x="91" y="902"/>
                  </a:lnTo>
                  <a:lnTo>
                    <a:pt x="91" y="901"/>
                  </a:lnTo>
                  <a:lnTo>
                    <a:pt x="92" y="900"/>
                  </a:lnTo>
                  <a:lnTo>
                    <a:pt x="92" y="899"/>
                  </a:lnTo>
                  <a:lnTo>
                    <a:pt x="93" y="898"/>
                  </a:lnTo>
                  <a:lnTo>
                    <a:pt x="93" y="897"/>
                  </a:lnTo>
                  <a:lnTo>
                    <a:pt x="93" y="896"/>
                  </a:lnTo>
                  <a:lnTo>
                    <a:pt x="94" y="895"/>
                  </a:lnTo>
                  <a:lnTo>
                    <a:pt x="94" y="894"/>
                  </a:lnTo>
                  <a:lnTo>
                    <a:pt x="95" y="893"/>
                  </a:lnTo>
                  <a:lnTo>
                    <a:pt x="95" y="892"/>
                  </a:lnTo>
                  <a:lnTo>
                    <a:pt x="96" y="892"/>
                  </a:lnTo>
                  <a:lnTo>
                    <a:pt x="96" y="891"/>
                  </a:lnTo>
                  <a:lnTo>
                    <a:pt x="96" y="890"/>
                  </a:lnTo>
                  <a:lnTo>
                    <a:pt x="97" y="888"/>
                  </a:lnTo>
                  <a:lnTo>
                    <a:pt x="97" y="888"/>
                  </a:lnTo>
                  <a:lnTo>
                    <a:pt x="98" y="887"/>
                  </a:lnTo>
                  <a:lnTo>
                    <a:pt x="98" y="886"/>
                  </a:lnTo>
                  <a:lnTo>
                    <a:pt x="99" y="885"/>
                  </a:lnTo>
                  <a:lnTo>
                    <a:pt x="99" y="884"/>
                  </a:lnTo>
                  <a:lnTo>
                    <a:pt x="99" y="883"/>
                  </a:lnTo>
                  <a:lnTo>
                    <a:pt x="100" y="882"/>
                  </a:lnTo>
                  <a:lnTo>
                    <a:pt x="100" y="881"/>
                  </a:lnTo>
                  <a:lnTo>
                    <a:pt x="101" y="880"/>
                  </a:lnTo>
                  <a:lnTo>
                    <a:pt x="101" y="879"/>
                  </a:lnTo>
                  <a:lnTo>
                    <a:pt x="102" y="879"/>
                  </a:lnTo>
                  <a:lnTo>
                    <a:pt x="102" y="878"/>
                  </a:lnTo>
                  <a:lnTo>
                    <a:pt x="103" y="877"/>
                  </a:lnTo>
                  <a:lnTo>
                    <a:pt x="103" y="876"/>
                  </a:lnTo>
                  <a:lnTo>
                    <a:pt x="104" y="875"/>
                  </a:lnTo>
                  <a:lnTo>
                    <a:pt x="104" y="874"/>
                  </a:lnTo>
                  <a:lnTo>
                    <a:pt x="104" y="873"/>
                  </a:lnTo>
                  <a:lnTo>
                    <a:pt x="105" y="872"/>
                  </a:lnTo>
                  <a:lnTo>
                    <a:pt x="105" y="872"/>
                  </a:lnTo>
                  <a:lnTo>
                    <a:pt x="106" y="871"/>
                  </a:lnTo>
                  <a:lnTo>
                    <a:pt x="106" y="870"/>
                  </a:lnTo>
                  <a:lnTo>
                    <a:pt x="107" y="869"/>
                  </a:lnTo>
                  <a:lnTo>
                    <a:pt x="107" y="868"/>
                  </a:lnTo>
                  <a:lnTo>
                    <a:pt x="108" y="867"/>
                  </a:lnTo>
                  <a:lnTo>
                    <a:pt x="108" y="867"/>
                  </a:lnTo>
                  <a:lnTo>
                    <a:pt x="109" y="866"/>
                  </a:lnTo>
                  <a:lnTo>
                    <a:pt x="109" y="865"/>
                  </a:lnTo>
                  <a:lnTo>
                    <a:pt x="109" y="864"/>
                  </a:lnTo>
                  <a:lnTo>
                    <a:pt x="110" y="863"/>
                  </a:lnTo>
                  <a:lnTo>
                    <a:pt x="110" y="862"/>
                  </a:lnTo>
                  <a:lnTo>
                    <a:pt x="111" y="862"/>
                  </a:lnTo>
                  <a:lnTo>
                    <a:pt x="111" y="861"/>
                  </a:lnTo>
                  <a:lnTo>
                    <a:pt x="112" y="860"/>
                  </a:lnTo>
                  <a:lnTo>
                    <a:pt x="112" y="859"/>
                  </a:lnTo>
                  <a:lnTo>
                    <a:pt x="113" y="858"/>
                  </a:lnTo>
                  <a:lnTo>
                    <a:pt x="113" y="858"/>
                  </a:lnTo>
                  <a:lnTo>
                    <a:pt x="113" y="857"/>
                  </a:lnTo>
                  <a:lnTo>
                    <a:pt x="114" y="856"/>
                  </a:lnTo>
                  <a:lnTo>
                    <a:pt x="114" y="855"/>
                  </a:lnTo>
                  <a:lnTo>
                    <a:pt x="115" y="854"/>
                  </a:lnTo>
                  <a:lnTo>
                    <a:pt x="115" y="854"/>
                  </a:lnTo>
                  <a:lnTo>
                    <a:pt x="115" y="853"/>
                  </a:lnTo>
                  <a:lnTo>
                    <a:pt x="116" y="852"/>
                  </a:lnTo>
                  <a:lnTo>
                    <a:pt x="116" y="851"/>
                  </a:lnTo>
                  <a:lnTo>
                    <a:pt x="117" y="851"/>
                  </a:lnTo>
                  <a:lnTo>
                    <a:pt x="117" y="850"/>
                  </a:lnTo>
                  <a:lnTo>
                    <a:pt x="118" y="849"/>
                  </a:lnTo>
                  <a:lnTo>
                    <a:pt x="118" y="848"/>
                  </a:lnTo>
                  <a:lnTo>
                    <a:pt x="118" y="848"/>
                  </a:lnTo>
                  <a:lnTo>
                    <a:pt x="119" y="847"/>
                  </a:lnTo>
                  <a:lnTo>
                    <a:pt x="119" y="846"/>
                  </a:lnTo>
                  <a:lnTo>
                    <a:pt x="120" y="846"/>
                  </a:lnTo>
                  <a:lnTo>
                    <a:pt x="120" y="845"/>
                  </a:lnTo>
                  <a:lnTo>
                    <a:pt x="121" y="844"/>
                  </a:lnTo>
                  <a:lnTo>
                    <a:pt x="121" y="843"/>
                  </a:lnTo>
                  <a:lnTo>
                    <a:pt x="122" y="842"/>
                  </a:lnTo>
                  <a:lnTo>
                    <a:pt x="122" y="842"/>
                  </a:lnTo>
                  <a:lnTo>
                    <a:pt x="123" y="841"/>
                  </a:lnTo>
                  <a:lnTo>
                    <a:pt x="123" y="840"/>
                  </a:lnTo>
                  <a:lnTo>
                    <a:pt x="123" y="840"/>
                  </a:lnTo>
                  <a:lnTo>
                    <a:pt x="124" y="839"/>
                  </a:lnTo>
                  <a:lnTo>
                    <a:pt x="124" y="838"/>
                  </a:lnTo>
                  <a:lnTo>
                    <a:pt x="125" y="837"/>
                  </a:lnTo>
                  <a:lnTo>
                    <a:pt x="125" y="837"/>
                  </a:lnTo>
                  <a:lnTo>
                    <a:pt x="126" y="836"/>
                  </a:lnTo>
                  <a:lnTo>
                    <a:pt x="126" y="835"/>
                  </a:lnTo>
                  <a:lnTo>
                    <a:pt x="126" y="835"/>
                  </a:lnTo>
                  <a:lnTo>
                    <a:pt x="127" y="834"/>
                  </a:lnTo>
                  <a:lnTo>
                    <a:pt x="127" y="833"/>
                  </a:lnTo>
                  <a:lnTo>
                    <a:pt x="128" y="833"/>
                  </a:lnTo>
                  <a:lnTo>
                    <a:pt x="128" y="832"/>
                  </a:lnTo>
                  <a:lnTo>
                    <a:pt x="129" y="831"/>
                  </a:lnTo>
                  <a:lnTo>
                    <a:pt x="129" y="831"/>
                  </a:lnTo>
                  <a:lnTo>
                    <a:pt x="130" y="830"/>
                  </a:lnTo>
                  <a:lnTo>
                    <a:pt x="130" y="829"/>
                  </a:lnTo>
                  <a:lnTo>
                    <a:pt x="131" y="829"/>
                  </a:lnTo>
                  <a:lnTo>
                    <a:pt x="131" y="828"/>
                  </a:lnTo>
                  <a:lnTo>
                    <a:pt x="132" y="827"/>
                  </a:lnTo>
                  <a:lnTo>
                    <a:pt x="132" y="827"/>
                  </a:lnTo>
                  <a:lnTo>
                    <a:pt x="132" y="826"/>
                  </a:lnTo>
                  <a:lnTo>
                    <a:pt x="133" y="825"/>
                  </a:lnTo>
                  <a:lnTo>
                    <a:pt x="133" y="825"/>
                  </a:lnTo>
                  <a:lnTo>
                    <a:pt x="134" y="824"/>
                  </a:lnTo>
                  <a:lnTo>
                    <a:pt x="134" y="823"/>
                  </a:lnTo>
                  <a:lnTo>
                    <a:pt x="135" y="823"/>
                  </a:lnTo>
                  <a:lnTo>
                    <a:pt x="135" y="822"/>
                  </a:lnTo>
                  <a:lnTo>
                    <a:pt x="135" y="821"/>
                  </a:lnTo>
                  <a:lnTo>
                    <a:pt x="136" y="821"/>
                  </a:lnTo>
                  <a:lnTo>
                    <a:pt x="136" y="820"/>
                  </a:lnTo>
                  <a:lnTo>
                    <a:pt x="137" y="820"/>
                  </a:lnTo>
                  <a:lnTo>
                    <a:pt x="137" y="819"/>
                  </a:lnTo>
                  <a:lnTo>
                    <a:pt x="138" y="818"/>
                  </a:lnTo>
                  <a:lnTo>
                    <a:pt x="138" y="818"/>
                  </a:lnTo>
                  <a:lnTo>
                    <a:pt x="138" y="817"/>
                  </a:lnTo>
                  <a:lnTo>
                    <a:pt x="139" y="816"/>
                  </a:lnTo>
                  <a:lnTo>
                    <a:pt x="139" y="816"/>
                  </a:lnTo>
                  <a:lnTo>
                    <a:pt x="140" y="815"/>
                  </a:lnTo>
                  <a:lnTo>
                    <a:pt x="140" y="815"/>
                  </a:lnTo>
                  <a:lnTo>
                    <a:pt x="141" y="814"/>
                  </a:lnTo>
                  <a:lnTo>
                    <a:pt x="141" y="813"/>
                  </a:lnTo>
                  <a:lnTo>
                    <a:pt x="142" y="813"/>
                  </a:lnTo>
                  <a:lnTo>
                    <a:pt x="142" y="812"/>
                  </a:lnTo>
                  <a:lnTo>
                    <a:pt x="142" y="812"/>
                  </a:lnTo>
                  <a:lnTo>
                    <a:pt x="143" y="811"/>
                  </a:lnTo>
                  <a:lnTo>
                    <a:pt x="143" y="811"/>
                  </a:lnTo>
                  <a:lnTo>
                    <a:pt x="144" y="810"/>
                  </a:lnTo>
                  <a:lnTo>
                    <a:pt x="144" y="809"/>
                  </a:lnTo>
                  <a:lnTo>
                    <a:pt x="145" y="809"/>
                  </a:lnTo>
                  <a:lnTo>
                    <a:pt x="145" y="808"/>
                  </a:lnTo>
                  <a:lnTo>
                    <a:pt x="146" y="808"/>
                  </a:lnTo>
                  <a:lnTo>
                    <a:pt x="146" y="807"/>
                  </a:lnTo>
                  <a:lnTo>
                    <a:pt x="146" y="807"/>
                  </a:lnTo>
                  <a:lnTo>
                    <a:pt x="147" y="806"/>
                  </a:lnTo>
                  <a:lnTo>
                    <a:pt x="147" y="805"/>
                  </a:lnTo>
                  <a:lnTo>
                    <a:pt x="148" y="805"/>
                  </a:lnTo>
                  <a:lnTo>
                    <a:pt x="148" y="804"/>
                  </a:lnTo>
                  <a:lnTo>
                    <a:pt x="149" y="804"/>
                  </a:lnTo>
                  <a:lnTo>
                    <a:pt x="149" y="803"/>
                  </a:lnTo>
                  <a:lnTo>
                    <a:pt x="150" y="802"/>
                  </a:lnTo>
                  <a:lnTo>
                    <a:pt x="150" y="802"/>
                  </a:lnTo>
                  <a:lnTo>
                    <a:pt x="151" y="801"/>
                  </a:lnTo>
                  <a:lnTo>
                    <a:pt x="151" y="801"/>
                  </a:lnTo>
                  <a:lnTo>
                    <a:pt x="151" y="800"/>
                  </a:lnTo>
                  <a:lnTo>
                    <a:pt x="152" y="800"/>
                  </a:lnTo>
                  <a:lnTo>
                    <a:pt x="152" y="799"/>
                  </a:lnTo>
                  <a:lnTo>
                    <a:pt x="153" y="799"/>
                  </a:lnTo>
                  <a:lnTo>
                    <a:pt x="153" y="798"/>
                  </a:lnTo>
                  <a:lnTo>
                    <a:pt x="154" y="797"/>
                  </a:lnTo>
                  <a:lnTo>
                    <a:pt x="154" y="797"/>
                  </a:lnTo>
                  <a:lnTo>
                    <a:pt x="154" y="796"/>
                  </a:lnTo>
                  <a:lnTo>
                    <a:pt x="155" y="796"/>
                  </a:lnTo>
                  <a:lnTo>
                    <a:pt x="155" y="795"/>
                  </a:lnTo>
                  <a:lnTo>
                    <a:pt x="156" y="795"/>
                  </a:lnTo>
                  <a:lnTo>
                    <a:pt x="156" y="794"/>
                  </a:lnTo>
                  <a:lnTo>
                    <a:pt x="157" y="794"/>
                  </a:lnTo>
                  <a:lnTo>
                    <a:pt x="157" y="793"/>
                  </a:lnTo>
                  <a:lnTo>
                    <a:pt x="157" y="793"/>
                  </a:lnTo>
                  <a:lnTo>
                    <a:pt x="158" y="792"/>
                  </a:lnTo>
                  <a:lnTo>
                    <a:pt x="158" y="792"/>
                  </a:lnTo>
                  <a:lnTo>
                    <a:pt x="159" y="791"/>
                  </a:lnTo>
                  <a:lnTo>
                    <a:pt x="159" y="791"/>
                  </a:lnTo>
                  <a:lnTo>
                    <a:pt x="160" y="790"/>
                  </a:lnTo>
                  <a:lnTo>
                    <a:pt x="160" y="790"/>
                  </a:lnTo>
                  <a:lnTo>
                    <a:pt x="160" y="789"/>
                  </a:lnTo>
                  <a:lnTo>
                    <a:pt x="161" y="789"/>
                  </a:lnTo>
                  <a:lnTo>
                    <a:pt x="161" y="788"/>
                  </a:lnTo>
                  <a:lnTo>
                    <a:pt x="162" y="788"/>
                  </a:lnTo>
                  <a:lnTo>
                    <a:pt x="162" y="787"/>
                  </a:lnTo>
                  <a:lnTo>
                    <a:pt x="163" y="787"/>
                  </a:lnTo>
                  <a:lnTo>
                    <a:pt x="163" y="786"/>
                  </a:lnTo>
                  <a:lnTo>
                    <a:pt x="164" y="786"/>
                  </a:lnTo>
                  <a:lnTo>
                    <a:pt x="164" y="785"/>
                  </a:lnTo>
                  <a:lnTo>
                    <a:pt x="165" y="785"/>
                  </a:lnTo>
                  <a:lnTo>
                    <a:pt x="165" y="784"/>
                  </a:lnTo>
                  <a:lnTo>
                    <a:pt x="165" y="784"/>
                  </a:lnTo>
                  <a:lnTo>
                    <a:pt x="166" y="783"/>
                  </a:lnTo>
                  <a:lnTo>
                    <a:pt x="166" y="783"/>
                  </a:lnTo>
                  <a:lnTo>
                    <a:pt x="167" y="782"/>
                  </a:lnTo>
                  <a:lnTo>
                    <a:pt x="167" y="782"/>
                  </a:lnTo>
                  <a:lnTo>
                    <a:pt x="168" y="781"/>
                  </a:lnTo>
                  <a:lnTo>
                    <a:pt x="168" y="781"/>
                  </a:lnTo>
                  <a:lnTo>
                    <a:pt x="168" y="780"/>
                  </a:lnTo>
                  <a:lnTo>
                    <a:pt x="169" y="780"/>
                  </a:lnTo>
                  <a:lnTo>
                    <a:pt x="169" y="780"/>
                  </a:lnTo>
                  <a:lnTo>
                    <a:pt x="170" y="779"/>
                  </a:lnTo>
                  <a:lnTo>
                    <a:pt x="170" y="779"/>
                  </a:lnTo>
                  <a:lnTo>
                    <a:pt x="171" y="778"/>
                  </a:lnTo>
                  <a:lnTo>
                    <a:pt x="171" y="778"/>
                  </a:lnTo>
                  <a:lnTo>
                    <a:pt x="172" y="777"/>
                  </a:lnTo>
                  <a:lnTo>
                    <a:pt x="172" y="777"/>
                  </a:lnTo>
                  <a:lnTo>
                    <a:pt x="173" y="776"/>
                  </a:lnTo>
                  <a:lnTo>
                    <a:pt x="173" y="776"/>
                  </a:lnTo>
                  <a:lnTo>
                    <a:pt x="174" y="775"/>
                  </a:lnTo>
                  <a:lnTo>
                    <a:pt x="174" y="775"/>
                  </a:lnTo>
                  <a:lnTo>
                    <a:pt x="174" y="774"/>
                  </a:lnTo>
                  <a:lnTo>
                    <a:pt x="175" y="774"/>
                  </a:lnTo>
                  <a:lnTo>
                    <a:pt x="175" y="773"/>
                  </a:lnTo>
                  <a:lnTo>
                    <a:pt x="176" y="773"/>
                  </a:lnTo>
                  <a:lnTo>
                    <a:pt x="176" y="773"/>
                  </a:lnTo>
                  <a:lnTo>
                    <a:pt x="177" y="772"/>
                  </a:lnTo>
                  <a:lnTo>
                    <a:pt x="177" y="772"/>
                  </a:lnTo>
                  <a:lnTo>
                    <a:pt x="177" y="771"/>
                  </a:lnTo>
                  <a:lnTo>
                    <a:pt x="178" y="771"/>
                  </a:lnTo>
                  <a:lnTo>
                    <a:pt x="178" y="770"/>
                  </a:lnTo>
                  <a:lnTo>
                    <a:pt x="179" y="770"/>
                  </a:lnTo>
                  <a:lnTo>
                    <a:pt x="179" y="769"/>
                  </a:lnTo>
                  <a:lnTo>
                    <a:pt x="179" y="769"/>
                  </a:lnTo>
                  <a:lnTo>
                    <a:pt x="180" y="769"/>
                  </a:lnTo>
                  <a:lnTo>
                    <a:pt x="180" y="768"/>
                  </a:lnTo>
                  <a:lnTo>
                    <a:pt x="181" y="768"/>
                  </a:lnTo>
                  <a:lnTo>
                    <a:pt x="181" y="767"/>
                  </a:lnTo>
                  <a:lnTo>
                    <a:pt x="182" y="767"/>
                  </a:lnTo>
                  <a:lnTo>
                    <a:pt x="182" y="766"/>
                  </a:lnTo>
                  <a:lnTo>
                    <a:pt x="183" y="766"/>
                  </a:lnTo>
                  <a:lnTo>
                    <a:pt x="183" y="766"/>
                  </a:lnTo>
                  <a:lnTo>
                    <a:pt x="184" y="765"/>
                  </a:lnTo>
                  <a:lnTo>
                    <a:pt x="184" y="765"/>
                  </a:lnTo>
                  <a:lnTo>
                    <a:pt x="184" y="764"/>
                  </a:lnTo>
                  <a:lnTo>
                    <a:pt x="185" y="764"/>
                  </a:lnTo>
                  <a:lnTo>
                    <a:pt x="185" y="764"/>
                  </a:lnTo>
                  <a:lnTo>
                    <a:pt x="186" y="763"/>
                  </a:lnTo>
                  <a:lnTo>
                    <a:pt x="186" y="763"/>
                  </a:lnTo>
                  <a:lnTo>
                    <a:pt x="187" y="762"/>
                  </a:lnTo>
                  <a:lnTo>
                    <a:pt x="187" y="762"/>
                  </a:lnTo>
                  <a:lnTo>
                    <a:pt x="188" y="762"/>
                  </a:lnTo>
                  <a:lnTo>
                    <a:pt x="188" y="761"/>
                  </a:lnTo>
                  <a:lnTo>
                    <a:pt x="188" y="761"/>
                  </a:lnTo>
                  <a:lnTo>
                    <a:pt x="189" y="760"/>
                  </a:lnTo>
                  <a:lnTo>
                    <a:pt x="189" y="760"/>
                  </a:lnTo>
                  <a:lnTo>
                    <a:pt x="190" y="760"/>
                  </a:lnTo>
                  <a:lnTo>
                    <a:pt x="190" y="759"/>
                  </a:lnTo>
                  <a:lnTo>
                    <a:pt x="190" y="759"/>
                  </a:lnTo>
                  <a:lnTo>
                    <a:pt x="191" y="758"/>
                  </a:lnTo>
                  <a:lnTo>
                    <a:pt x="192" y="758"/>
                  </a:lnTo>
                  <a:lnTo>
                    <a:pt x="192" y="758"/>
                  </a:lnTo>
                  <a:lnTo>
                    <a:pt x="193" y="757"/>
                  </a:lnTo>
                  <a:lnTo>
                    <a:pt x="193" y="757"/>
                  </a:lnTo>
                  <a:lnTo>
                    <a:pt x="193" y="756"/>
                  </a:lnTo>
                  <a:lnTo>
                    <a:pt x="194" y="756"/>
                  </a:lnTo>
                  <a:lnTo>
                    <a:pt x="194" y="756"/>
                  </a:lnTo>
                  <a:lnTo>
                    <a:pt x="195" y="755"/>
                  </a:lnTo>
                  <a:lnTo>
                    <a:pt x="195" y="755"/>
                  </a:lnTo>
                  <a:lnTo>
                    <a:pt x="196" y="755"/>
                  </a:lnTo>
                  <a:lnTo>
                    <a:pt x="196" y="754"/>
                  </a:lnTo>
                  <a:lnTo>
                    <a:pt x="196" y="754"/>
                  </a:lnTo>
                  <a:lnTo>
                    <a:pt x="197" y="753"/>
                  </a:lnTo>
                  <a:lnTo>
                    <a:pt x="197" y="753"/>
                  </a:lnTo>
                  <a:lnTo>
                    <a:pt x="198" y="752"/>
                  </a:lnTo>
                  <a:lnTo>
                    <a:pt x="198" y="752"/>
                  </a:lnTo>
                  <a:lnTo>
                    <a:pt x="199" y="752"/>
                  </a:lnTo>
                  <a:lnTo>
                    <a:pt x="199" y="751"/>
                  </a:lnTo>
                  <a:lnTo>
                    <a:pt x="199" y="751"/>
                  </a:lnTo>
                  <a:lnTo>
                    <a:pt x="200" y="751"/>
                  </a:lnTo>
                  <a:lnTo>
                    <a:pt x="200" y="750"/>
                  </a:lnTo>
                  <a:lnTo>
                    <a:pt x="201" y="750"/>
                  </a:lnTo>
                  <a:lnTo>
                    <a:pt x="201" y="750"/>
                  </a:lnTo>
                  <a:lnTo>
                    <a:pt x="202" y="749"/>
                  </a:lnTo>
                  <a:lnTo>
                    <a:pt x="202" y="749"/>
                  </a:lnTo>
                  <a:lnTo>
                    <a:pt x="202" y="748"/>
                  </a:lnTo>
                  <a:lnTo>
                    <a:pt x="203" y="748"/>
                  </a:lnTo>
                  <a:lnTo>
                    <a:pt x="203" y="748"/>
                  </a:lnTo>
                  <a:lnTo>
                    <a:pt x="204" y="747"/>
                  </a:lnTo>
                  <a:lnTo>
                    <a:pt x="204" y="747"/>
                  </a:lnTo>
                  <a:lnTo>
                    <a:pt x="205" y="747"/>
                  </a:lnTo>
                  <a:lnTo>
                    <a:pt x="205" y="746"/>
                  </a:lnTo>
                  <a:lnTo>
                    <a:pt x="206" y="746"/>
                  </a:lnTo>
                  <a:lnTo>
                    <a:pt x="206" y="746"/>
                  </a:lnTo>
                  <a:lnTo>
                    <a:pt x="207" y="745"/>
                  </a:lnTo>
                  <a:lnTo>
                    <a:pt x="207" y="745"/>
                  </a:lnTo>
                  <a:lnTo>
                    <a:pt x="207" y="745"/>
                  </a:lnTo>
                  <a:lnTo>
                    <a:pt x="208" y="744"/>
                  </a:lnTo>
                  <a:lnTo>
                    <a:pt x="208" y="744"/>
                  </a:lnTo>
                  <a:lnTo>
                    <a:pt x="209" y="744"/>
                  </a:lnTo>
                  <a:lnTo>
                    <a:pt x="209" y="743"/>
                  </a:lnTo>
                  <a:lnTo>
                    <a:pt x="210" y="743"/>
                  </a:lnTo>
                  <a:lnTo>
                    <a:pt x="210" y="743"/>
                  </a:lnTo>
                  <a:lnTo>
                    <a:pt x="210" y="742"/>
                  </a:lnTo>
                  <a:lnTo>
                    <a:pt x="211" y="742"/>
                  </a:lnTo>
                  <a:lnTo>
                    <a:pt x="211" y="742"/>
                  </a:lnTo>
                  <a:lnTo>
                    <a:pt x="212" y="741"/>
                  </a:lnTo>
                  <a:lnTo>
                    <a:pt x="212" y="741"/>
                  </a:lnTo>
                  <a:lnTo>
                    <a:pt x="213" y="741"/>
                  </a:lnTo>
                  <a:lnTo>
                    <a:pt x="213" y="740"/>
                  </a:lnTo>
                  <a:lnTo>
                    <a:pt x="214" y="740"/>
                  </a:lnTo>
                  <a:lnTo>
                    <a:pt x="214" y="740"/>
                  </a:lnTo>
                  <a:lnTo>
                    <a:pt x="215" y="739"/>
                  </a:lnTo>
                  <a:lnTo>
                    <a:pt x="215" y="739"/>
                  </a:lnTo>
                  <a:lnTo>
                    <a:pt x="216" y="739"/>
                  </a:lnTo>
                  <a:lnTo>
                    <a:pt x="216" y="738"/>
                  </a:lnTo>
                  <a:lnTo>
                    <a:pt x="216" y="738"/>
                  </a:lnTo>
                  <a:lnTo>
                    <a:pt x="217" y="738"/>
                  </a:lnTo>
                  <a:lnTo>
                    <a:pt x="217" y="737"/>
                  </a:lnTo>
                  <a:lnTo>
                    <a:pt x="218" y="737"/>
                  </a:lnTo>
                  <a:lnTo>
                    <a:pt x="218" y="737"/>
                  </a:lnTo>
                  <a:lnTo>
                    <a:pt x="218" y="736"/>
                  </a:lnTo>
                  <a:lnTo>
                    <a:pt x="219" y="736"/>
                  </a:lnTo>
                  <a:lnTo>
                    <a:pt x="219" y="736"/>
                  </a:lnTo>
                  <a:lnTo>
                    <a:pt x="220" y="735"/>
                  </a:lnTo>
                  <a:lnTo>
                    <a:pt x="220" y="735"/>
                  </a:lnTo>
                  <a:lnTo>
                    <a:pt x="221" y="735"/>
                  </a:lnTo>
                  <a:lnTo>
                    <a:pt x="221" y="735"/>
                  </a:lnTo>
                  <a:lnTo>
                    <a:pt x="221" y="734"/>
                  </a:lnTo>
                  <a:lnTo>
                    <a:pt x="222" y="734"/>
                  </a:lnTo>
                  <a:lnTo>
                    <a:pt x="222" y="734"/>
                  </a:lnTo>
                  <a:lnTo>
                    <a:pt x="223" y="733"/>
                  </a:lnTo>
                  <a:lnTo>
                    <a:pt x="223" y="733"/>
                  </a:lnTo>
                  <a:lnTo>
                    <a:pt x="224" y="733"/>
                  </a:lnTo>
                  <a:lnTo>
                    <a:pt x="224" y="732"/>
                  </a:lnTo>
                  <a:lnTo>
                    <a:pt x="225" y="732"/>
                  </a:lnTo>
                  <a:lnTo>
                    <a:pt x="225" y="732"/>
                  </a:lnTo>
                  <a:lnTo>
                    <a:pt x="226" y="731"/>
                  </a:lnTo>
                  <a:lnTo>
                    <a:pt x="226" y="731"/>
                  </a:lnTo>
                  <a:lnTo>
                    <a:pt x="226" y="731"/>
                  </a:lnTo>
                  <a:lnTo>
                    <a:pt x="227" y="730"/>
                  </a:lnTo>
                  <a:lnTo>
                    <a:pt x="227" y="730"/>
                  </a:lnTo>
                  <a:lnTo>
                    <a:pt x="228" y="730"/>
                  </a:lnTo>
                  <a:lnTo>
                    <a:pt x="228" y="729"/>
                  </a:lnTo>
                  <a:lnTo>
                    <a:pt x="229" y="729"/>
                  </a:lnTo>
                  <a:lnTo>
                    <a:pt x="229" y="729"/>
                  </a:lnTo>
                  <a:lnTo>
                    <a:pt x="230" y="729"/>
                  </a:lnTo>
                  <a:lnTo>
                    <a:pt x="230" y="728"/>
                  </a:lnTo>
                  <a:lnTo>
                    <a:pt x="230" y="728"/>
                  </a:lnTo>
                  <a:lnTo>
                    <a:pt x="231" y="728"/>
                  </a:lnTo>
                  <a:lnTo>
                    <a:pt x="231" y="728"/>
                  </a:lnTo>
                  <a:lnTo>
                    <a:pt x="232" y="727"/>
                  </a:lnTo>
                  <a:lnTo>
                    <a:pt x="232" y="727"/>
                  </a:lnTo>
                  <a:lnTo>
                    <a:pt x="232" y="727"/>
                  </a:lnTo>
                  <a:lnTo>
                    <a:pt x="233" y="726"/>
                  </a:lnTo>
                  <a:lnTo>
                    <a:pt x="233" y="726"/>
                  </a:lnTo>
                  <a:lnTo>
                    <a:pt x="234" y="726"/>
                  </a:lnTo>
                  <a:lnTo>
                    <a:pt x="235" y="726"/>
                  </a:lnTo>
                  <a:lnTo>
                    <a:pt x="235" y="725"/>
                  </a:lnTo>
                  <a:lnTo>
                    <a:pt x="235" y="725"/>
                  </a:lnTo>
                  <a:lnTo>
                    <a:pt x="236" y="725"/>
                  </a:lnTo>
                  <a:lnTo>
                    <a:pt x="236" y="724"/>
                  </a:lnTo>
                  <a:lnTo>
                    <a:pt x="237" y="724"/>
                  </a:lnTo>
                  <a:lnTo>
                    <a:pt x="237" y="724"/>
                  </a:lnTo>
                  <a:lnTo>
                    <a:pt x="238" y="724"/>
                  </a:lnTo>
                  <a:lnTo>
                    <a:pt x="238" y="723"/>
                  </a:lnTo>
                  <a:lnTo>
                    <a:pt x="238" y="723"/>
                  </a:lnTo>
                  <a:lnTo>
                    <a:pt x="239" y="723"/>
                  </a:lnTo>
                  <a:lnTo>
                    <a:pt x="239" y="722"/>
                  </a:lnTo>
                  <a:lnTo>
                    <a:pt x="240" y="722"/>
                  </a:lnTo>
                  <a:lnTo>
                    <a:pt x="240" y="722"/>
                  </a:lnTo>
                  <a:lnTo>
                    <a:pt x="241" y="722"/>
                  </a:lnTo>
                  <a:lnTo>
                    <a:pt x="241" y="721"/>
                  </a:lnTo>
                  <a:lnTo>
                    <a:pt x="241" y="721"/>
                  </a:lnTo>
                  <a:lnTo>
                    <a:pt x="242" y="721"/>
                  </a:lnTo>
                  <a:lnTo>
                    <a:pt x="242" y="721"/>
                  </a:lnTo>
                  <a:lnTo>
                    <a:pt x="243" y="720"/>
                  </a:lnTo>
                  <a:lnTo>
                    <a:pt x="243" y="720"/>
                  </a:lnTo>
                  <a:lnTo>
                    <a:pt x="244" y="720"/>
                  </a:lnTo>
                  <a:lnTo>
                    <a:pt x="244" y="720"/>
                  </a:lnTo>
                  <a:lnTo>
                    <a:pt x="244" y="719"/>
                  </a:lnTo>
                  <a:lnTo>
                    <a:pt x="245" y="719"/>
                  </a:lnTo>
                  <a:lnTo>
                    <a:pt x="245" y="719"/>
                  </a:lnTo>
                  <a:lnTo>
                    <a:pt x="246" y="719"/>
                  </a:lnTo>
                  <a:lnTo>
                    <a:pt x="246" y="718"/>
                  </a:lnTo>
                  <a:lnTo>
                    <a:pt x="247" y="718"/>
                  </a:lnTo>
                  <a:lnTo>
                    <a:pt x="247" y="718"/>
                  </a:lnTo>
                  <a:lnTo>
                    <a:pt x="248" y="718"/>
                  </a:lnTo>
                  <a:lnTo>
                    <a:pt x="248" y="717"/>
                  </a:lnTo>
                  <a:lnTo>
                    <a:pt x="249" y="717"/>
                  </a:lnTo>
                  <a:lnTo>
                    <a:pt x="249" y="717"/>
                  </a:lnTo>
                  <a:lnTo>
                    <a:pt x="249" y="717"/>
                  </a:lnTo>
                  <a:lnTo>
                    <a:pt x="250" y="716"/>
                  </a:lnTo>
                  <a:lnTo>
                    <a:pt x="250" y="716"/>
                  </a:lnTo>
                  <a:lnTo>
                    <a:pt x="251" y="716"/>
                  </a:lnTo>
                  <a:lnTo>
                    <a:pt x="251" y="716"/>
                  </a:lnTo>
                  <a:lnTo>
                    <a:pt x="252" y="716"/>
                  </a:lnTo>
                  <a:lnTo>
                    <a:pt x="252" y="715"/>
                  </a:lnTo>
                  <a:lnTo>
                    <a:pt x="252" y="715"/>
                  </a:lnTo>
                  <a:lnTo>
                    <a:pt x="253" y="715"/>
                  </a:lnTo>
                  <a:lnTo>
                    <a:pt x="253" y="714"/>
                  </a:lnTo>
                  <a:lnTo>
                    <a:pt x="254" y="714"/>
                  </a:lnTo>
                  <a:lnTo>
                    <a:pt x="254" y="714"/>
                  </a:lnTo>
                  <a:lnTo>
                    <a:pt x="254" y="714"/>
                  </a:lnTo>
                  <a:lnTo>
                    <a:pt x="255" y="714"/>
                  </a:lnTo>
                  <a:lnTo>
                    <a:pt x="256" y="713"/>
                  </a:lnTo>
                  <a:lnTo>
                    <a:pt x="256" y="713"/>
                  </a:lnTo>
                  <a:lnTo>
                    <a:pt x="257" y="713"/>
                  </a:lnTo>
                  <a:lnTo>
                    <a:pt x="257" y="713"/>
                  </a:lnTo>
                  <a:lnTo>
                    <a:pt x="258" y="712"/>
                  </a:lnTo>
                  <a:lnTo>
                    <a:pt x="258" y="712"/>
                  </a:lnTo>
                  <a:lnTo>
                    <a:pt x="258" y="712"/>
                  </a:lnTo>
                  <a:lnTo>
                    <a:pt x="259" y="712"/>
                  </a:lnTo>
                  <a:lnTo>
                    <a:pt x="259" y="712"/>
                  </a:lnTo>
                  <a:lnTo>
                    <a:pt x="260" y="711"/>
                  </a:lnTo>
                  <a:lnTo>
                    <a:pt x="260" y="711"/>
                  </a:lnTo>
                  <a:lnTo>
                    <a:pt x="260" y="711"/>
                  </a:lnTo>
                  <a:lnTo>
                    <a:pt x="261" y="711"/>
                  </a:lnTo>
                  <a:lnTo>
                    <a:pt x="261" y="710"/>
                  </a:lnTo>
                  <a:lnTo>
                    <a:pt x="262" y="710"/>
                  </a:lnTo>
                  <a:lnTo>
                    <a:pt x="262" y="710"/>
                  </a:lnTo>
                  <a:lnTo>
                    <a:pt x="263" y="710"/>
                  </a:lnTo>
                  <a:lnTo>
                    <a:pt x="263" y="709"/>
                  </a:lnTo>
                  <a:lnTo>
                    <a:pt x="263" y="709"/>
                  </a:lnTo>
                  <a:lnTo>
                    <a:pt x="264" y="709"/>
                  </a:lnTo>
                  <a:lnTo>
                    <a:pt x="264" y="709"/>
                  </a:lnTo>
                  <a:lnTo>
                    <a:pt x="265" y="708"/>
                  </a:lnTo>
                  <a:lnTo>
                    <a:pt x="265" y="708"/>
                  </a:lnTo>
                  <a:lnTo>
                    <a:pt x="266" y="708"/>
                  </a:lnTo>
                  <a:lnTo>
                    <a:pt x="266" y="708"/>
                  </a:lnTo>
                  <a:lnTo>
                    <a:pt x="267" y="707"/>
                  </a:lnTo>
                  <a:lnTo>
                    <a:pt x="267" y="707"/>
                  </a:lnTo>
                  <a:lnTo>
                    <a:pt x="268" y="707"/>
                  </a:lnTo>
                  <a:lnTo>
                    <a:pt x="268" y="707"/>
                  </a:lnTo>
                  <a:lnTo>
                    <a:pt x="268" y="707"/>
                  </a:lnTo>
                  <a:lnTo>
                    <a:pt x="269" y="706"/>
                  </a:lnTo>
                  <a:lnTo>
                    <a:pt x="269" y="706"/>
                  </a:lnTo>
                  <a:lnTo>
                    <a:pt x="270" y="706"/>
                  </a:lnTo>
                  <a:lnTo>
                    <a:pt x="270" y="706"/>
                  </a:lnTo>
                  <a:lnTo>
                    <a:pt x="271" y="706"/>
                  </a:lnTo>
                  <a:lnTo>
                    <a:pt x="271" y="705"/>
                  </a:lnTo>
                  <a:lnTo>
                    <a:pt x="271" y="705"/>
                  </a:lnTo>
                  <a:lnTo>
                    <a:pt x="272" y="705"/>
                  </a:lnTo>
                  <a:lnTo>
                    <a:pt x="272" y="705"/>
                  </a:lnTo>
                  <a:lnTo>
                    <a:pt x="273" y="705"/>
                  </a:lnTo>
                  <a:lnTo>
                    <a:pt x="273" y="704"/>
                  </a:lnTo>
                  <a:lnTo>
                    <a:pt x="274" y="704"/>
                  </a:lnTo>
                  <a:lnTo>
                    <a:pt x="274" y="704"/>
                  </a:lnTo>
                  <a:lnTo>
                    <a:pt x="274" y="704"/>
                  </a:lnTo>
                  <a:lnTo>
                    <a:pt x="275" y="704"/>
                  </a:lnTo>
                  <a:lnTo>
                    <a:pt x="275" y="703"/>
                  </a:lnTo>
                  <a:lnTo>
                    <a:pt x="276" y="703"/>
                  </a:lnTo>
                  <a:lnTo>
                    <a:pt x="277" y="703"/>
                  </a:lnTo>
                  <a:lnTo>
                    <a:pt x="277" y="703"/>
                  </a:lnTo>
                  <a:lnTo>
                    <a:pt x="277" y="703"/>
                  </a:lnTo>
                  <a:lnTo>
                    <a:pt x="278" y="702"/>
                  </a:lnTo>
                  <a:lnTo>
                    <a:pt x="278" y="702"/>
                  </a:lnTo>
                  <a:lnTo>
                    <a:pt x="279" y="702"/>
                  </a:lnTo>
                  <a:lnTo>
                    <a:pt x="279" y="702"/>
                  </a:lnTo>
                  <a:lnTo>
                    <a:pt x="280" y="702"/>
                  </a:lnTo>
                  <a:lnTo>
                    <a:pt x="280" y="701"/>
                  </a:lnTo>
                  <a:lnTo>
                    <a:pt x="280" y="701"/>
                  </a:lnTo>
                  <a:lnTo>
                    <a:pt x="281" y="701"/>
                  </a:lnTo>
                  <a:lnTo>
                    <a:pt x="281" y="701"/>
                  </a:lnTo>
                  <a:lnTo>
                    <a:pt x="282" y="701"/>
                  </a:lnTo>
                  <a:lnTo>
                    <a:pt x="282" y="700"/>
                  </a:lnTo>
                  <a:lnTo>
                    <a:pt x="282" y="700"/>
                  </a:lnTo>
                  <a:lnTo>
                    <a:pt x="283" y="700"/>
                  </a:lnTo>
                  <a:lnTo>
                    <a:pt x="283" y="700"/>
                  </a:lnTo>
                  <a:lnTo>
                    <a:pt x="284" y="700"/>
                  </a:lnTo>
                  <a:lnTo>
                    <a:pt x="284" y="700"/>
                  </a:lnTo>
                  <a:lnTo>
                    <a:pt x="285" y="699"/>
                  </a:lnTo>
                  <a:lnTo>
                    <a:pt x="285" y="699"/>
                  </a:lnTo>
                  <a:lnTo>
                    <a:pt x="286" y="699"/>
                  </a:lnTo>
                  <a:lnTo>
                    <a:pt x="286" y="699"/>
                  </a:lnTo>
                  <a:lnTo>
                    <a:pt x="287" y="699"/>
                  </a:lnTo>
                  <a:lnTo>
                    <a:pt x="287" y="698"/>
                  </a:lnTo>
                  <a:lnTo>
                    <a:pt x="287" y="698"/>
                  </a:lnTo>
                  <a:lnTo>
                    <a:pt x="288" y="698"/>
                  </a:lnTo>
                  <a:lnTo>
                    <a:pt x="288" y="698"/>
                  </a:lnTo>
                  <a:lnTo>
                    <a:pt x="289" y="698"/>
                  </a:lnTo>
                  <a:lnTo>
                    <a:pt x="289" y="697"/>
                  </a:lnTo>
                  <a:lnTo>
                    <a:pt x="290" y="697"/>
                  </a:lnTo>
                  <a:lnTo>
                    <a:pt x="290" y="697"/>
                  </a:lnTo>
                  <a:lnTo>
                    <a:pt x="291" y="697"/>
                  </a:lnTo>
                  <a:lnTo>
                    <a:pt x="291" y="697"/>
                  </a:lnTo>
                  <a:lnTo>
                    <a:pt x="291" y="697"/>
                  </a:lnTo>
                  <a:lnTo>
                    <a:pt x="292" y="696"/>
                  </a:lnTo>
                  <a:lnTo>
                    <a:pt x="292" y="696"/>
                  </a:lnTo>
                  <a:lnTo>
                    <a:pt x="293" y="696"/>
                  </a:lnTo>
                  <a:lnTo>
                    <a:pt x="293" y="696"/>
                  </a:lnTo>
                  <a:lnTo>
                    <a:pt x="294" y="696"/>
                  </a:lnTo>
                  <a:lnTo>
                    <a:pt x="294" y="696"/>
                  </a:lnTo>
                  <a:lnTo>
                    <a:pt x="294" y="695"/>
                  </a:lnTo>
                  <a:lnTo>
                    <a:pt x="295" y="695"/>
                  </a:lnTo>
                  <a:lnTo>
                    <a:pt x="295" y="695"/>
                  </a:lnTo>
                  <a:lnTo>
                    <a:pt x="296" y="695"/>
                  </a:lnTo>
                  <a:lnTo>
                    <a:pt x="296" y="695"/>
                  </a:lnTo>
                  <a:lnTo>
                    <a:pt x="296" y="695"/>
                  </a:lnTo>
                  <a:lnTo>
                    <a:pt x="297" y="695"/>
                  </a:lnTo>
                  <a:lnTo>
                    <a:pt x="298" y="694"/>
                  </a:lnTo>
                  <a:lnTo>
                    <a:pt x="298" y="694"/>
                  </a:lnTo>
                  <a:lnTo>
                    <a:pt x="299" y="694"/>
                  </a:lnTo>
                  <a:lnTo>
                    <a:pt x="299" y="694"/>
                  </a:lnTo>
                  <a:lnTo>
                    <a:pt x="299" y="694"/>
                  </a:lnTo>
                  <a:lnTo>
                    <a:pt x="300" y="693"/>
                  </a:lnTo>
                  <a:lnTo>
                    <a:pt x="300" y="693"/>
                  </a:lnTo>
                  <a:lnTo>
                    <a:pt x="301" y="693"/>
                  </a:lnTo>
                  <a:lnTo>
                    <a:pt x="301" y="693"/>
                  </a:lnTo>
                  <a:lnTo>
                    <a:pt x="302" y="693"/>
                  </a:lnTo>
                  <a:lnTo>
                    <a:pt x="302" y="693"/>
                  </a:lnTo>
                  <a:lnTo>
                    <a:pt x="302" y="692"/>
                  </a:lnTo>
                  <a:lnTo>
                    <a:pt x="303" y="692"/>
                  </a:lnTo>
                  <a:lnTo>
                    <a:pt x="303" y="692"/>
                  </a:lnTo>
                  <a:lnTo>
                    <a:pt x="304" y="692"/>
                  </a:lnTo>
                  <a:lnTo>
                    <a:pt x="304" y="692"/>
                  </a:lnTo>
                  <a:lnTo>
                    <a:pt x="305" y="692"/>
                  </a:lnTo>
                  <a:lnTo>
                    <a:pt x="305" y="692"/>
                  </a:lnTo>
                  <a:lnTo>
                    <a:pt x="305" y="691"/>
                  </a:lnTo>
                  <a:lnTo>
                    <a:pt x="306" y="691"/>
                  </a:lnTo>
                  <a:lnTo>
                    <a:pt x="306" y="691"/>
                  </a:lnTo>
                  <a:lnTo>
                    <a:pt x="307" y="691"/>
                  </a:lnTo>
                  <a:lnTo>
                    <a:pt x="307" y="691"/>
                  </a:lnTo>
                  <a:lnTo>
                    <a:pt x="308" y="691"/>
                  </a:lnTo>
                  <a:lnTo>
                    <a:pt x="308" y="691"/>
                  </a:lnTo>
                  <a:lnTo>
                    <a:pt x="309" y="690"/>
                  </a:lnTo>
                  <a:lnTo>
                    <a:pt x="309" y="690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11" y="690"/>
                  </a:lnTo>
                  <a:lnTo>
                    <a:pt x="311" y="689"/>
                  </a:lnTo>
                  <a:lnTo>
                    <a:pt x="312" y="689"/>
                  </a:lnTo>
                  <a:lnTo>
                    <a:pt x="312" y="689"/>
                  </a:lnTo>
                  <a:lnTo>
                    <a:pt x="313" y="689"/>
                  </a:lnTo>
                  <a:lnTo>
                    <a:pt x="313" y="689"/>
                  </a:lnTo>
                  <a:lnTo>
                    <a:pt x="313" y="689"/>
                  </a:lnTo>
                  <a:lnTo>
                    <a:pt x="314" y="689"/>
                  </a:lnTo>
                  <a:lnTo>
                    <a:pt x="314" y="688"/>
                  </a:lnTo>
                  <a:lnTo>
                    <a:pt x="315" y="688"/>
                  </a:lnTo>
                  <a:lnTo>
                    <a:pt x="315" y="688"/>
                  </a:lnTo>
                  <a:lnTo>
                    <a:pt x="316" y="688"/>
                  </a:lnTo>
                  <a:lnTo>
                    <a:pt x="316" y="688"/>
                  </a:lnTo>
                  <a:lnTo>
                    <a:pt x="316" y="688"/>
                  </a:lnTo>
                  <a:lnTo>
                    <a:pt x="317" y="688"/>
                  </a:lnTo>
                  <a:lnTo>
                    <a:pt x="317" y="688"/>
                  </a:lnTo>
                  <a:lnTo>
                    <a:pt x="318" y="687"/>
                  </a:lnTo>
                  <a:lnTo>
                    <a:pt x="318" y="687"/>
                  </a:lnTo>
                  <a:lnTo>
                    <a:pt x="319" y="687"/>
                  </a:lnTo>
                  <a:lnTo>
                    <a:pt x="319" y="687"/>
                  </a:lnTo>
                  <a:lnTo>
                    <a:pt x="320" y="687"/>
                  </a:lnTo>
                  <a:lnTo>
                    <a:pt x="320" y="686"/>
                  </a:lnTo>
                  <a:lnTo>
                    <a:pt x="321" y="686"/>
                  </a:lnTo>
                  <a:lnTo>
                    <a:pt x="321" y="686"/>
                  </a:lnTo>
                  <a:lnTo>
                    <a:pt x="322" y="686"/>
                  </a:lnTo>
                  <a:lnTo>
                    <a:pt x="322" y="686"/>
                  </a:lnTo>
                  <a:lnTo>
                    <a:pt x="322" y="686"/>
                  </a:lnTo>
                  <a:lnTo>
                    <a:pt x="323" y="686"/>
                  </a:lnTo>
                  <a:lnTo>
                    <a:pt x="323" y="686"/>
                  </a:lnTo>
                  <a:lnTo>
                    <a:pt x="324" y="685"/>
                  </a:lnTo>
                  <a:lnTo>
                    <a:pt x="324" y="685"/>
                  </a:lnTo>
                  <a:lnTo>
                    <a:pt x="324" y="685"/>
                  </a:lnTo>
                  <a:lnTo>
                    <a:pt x="325" y="685"/>
                  </a:lnTo>
                  <a:lnTo>
                    <a:pt x="325" y="685"/>
                  </a:lnTo>
                  <a:lnTo>
                    <a:pt x="326" y="685"/>
                  </a:lnTo>
                  <a:lnTo>
                    <a:pt x="326" y="685"/>
                  </a:lnTo>
                  <a:lnTo>
                    <a:pt x="327" y="684"/>
                  </a:lnTo>
                  <a:lnTo>
                    <a:pt x="327" y="684"/>
                  </a:lnTo>
                  <a:lnTo>
                    <a:pt x="328" y="684"/>
                  </a:lnTo>
                  <a:lnTo>
                    <a:pt x="328" y="684"/>
                  </a:lnTo>
                  <a:lnTo>
                    <a:pt x="329" y="684"/>
                  </a:lnTo>
                  <a:lnTo>
                    <a:pt x="329" y="684"/>
                  </a:lnTo>
                  <a:lnTo>
                    <a:pt x="329" y="684"/>
                  </a:lnTo>
                  <a:lnTo>
                    <a:pt x="330" y="684"/>
                  </a:lnTo>
                  <a:lnTo>
                    <a:pt x="330" y="683"/>
                  </a:lnTo>
                  <a:lnTo>
                    <a:pt x="331" y="683"/>
                  </a:lnTo>
                  <a:lnTo>
                    <a:pt x="331" y="683"/>
                  </a:lnTo>
                  <a:lnTo>
                    <a:pt x="332" y="683"/>
                  </a:lnTo>
                  <a:lnTo>
                    <a:pt x="332" y="683"/>
                  </a:lnTo>
                  <a:lnTo>
                    <a:pt x="333" y="683"/>
                  </a:lnTo>
                  <a:lnTo>
                    <a:pt x="333" y="683"/>
                  </a:lnTo>
                  <a:lnTo>
                    <a:pt x="333" y="683"/>
                  </a:lnTo>
                  <a:lnTo>
                    <a:pt x="334" y="683"/>
                  </a:lnTo>
                  <a:lnTo>
                    <a:pt x="334" y="682"/>
                  </a:lnTo>
                  <a:lnTo>
                    <a:pt x="335" y="682"/>
                  </a:lnTo>
                  <a:lnTo>
                    <a:pt x="335" y="682"/>
                  </a:lnTo>
                  <a:lnTo>
                    <a:pt x="335" y="682"/>
                  </a:lnTo>
                  <a:lnTo>
                    <a:pt x="336" y="682"/>
                  </a:lnTo>
                  <a:lnTo>
                    <a:pt x="336" y="682"/>
                  </a:lnTo>
                  <a:lnTo>
                    <a:pt x="337" y="682"/>
                  </a:lnTo>
                  <a:lnTo>
                    <a:pt x="337" y="682"/>
                  </a:lnTo>
                  <a:lnTo>
                    <a:pt x="338" y="682"/>
                  </a:lnTo>
                  <a:lnTo>
                    <a:pt x="338" y="681"/>
                  </a:lnTo>
                  <a:lnTo>
                    <a:pt x="338" y="681"/>
                  </a:lnTo>
                  <a:lnTo>
                    <a:pt x="339" y="681"/>
                  </a:lnTo>
                  <a:lnTo>
                    <a:pt x="339" y="681"/>
                  </a:lnTo>
                  <a:lnTo>
                    <a:pt x="340" y="681"/>
                  </a:lnTo>
                  <a:lnTo>
                    <a:pt x="341" y="681"/>
                  </a:lnTo>
                  <a:lnTo>
                    <a:pt x="341" y="681"/>
                  </a:lnTo>
                  <a:lnTo>
                    <a:pt x="341" y="681"/>
                  </a:lnTo>
                  <a:lnTo>
                    <a:pt x="342" y="680"/>
                  </a:lnTo>
                  <a:lnTo>
                    <a:pt x="342" y="680"/>
                  </a:lnTo>
                  <a:lnTo>
                    <a:pt x="343" y="680"/>
                  </a:lnTo>
                  <a:lnTo>
                    <a:pt x="343" y="680"/>
                  </a:lnTo>
                  <a:lnTo>
                    <a:pt x="344" y="680"/>
                  </a:lnTo>
                  <a:lnTo>
                    <a:pt x="344" y="680"/>
                  </a:lnTo>
                  <a:lnTo>
                    <a:pt x="344" y="680"/>
                  </a:lnTo>
                  <a:lnTo>
                    <a:pt x="345" y="680"/>
                  </a:lnTo>
                  <a:lnTo>
                    <a:pt x="345" y="680"/>
                  </a:lnTo>
                  <a:lnTo>
                    <a:pt x="346" y="679"/>
                  </a:lnTo>
                  <a:lnTo>
                    <a:pt x="346" y="679"/>
                  </a:lnTo>
                  <a:lnTo>
                    <a:pt x="347" y="679"/>
                  </a:lnTo>
                  <a:lnTo>
                    <a:pt x="347" y="679"/>
                  </a:lnTo>
                  <a:lnTo>
                    <a:pt x="347" y="679"/>
                  </a:lnTo>
                  <a:lnTo>
                    <a:pt x="348" y="679"/>
                  </a:lnTo>
                  <a:lnTo>
                    <a:pt x="348" y="679"/>
                  </a:lnTo>
                  <a:lnTo>
                    <a:pt x="349" y="679"/>
                  </a:lnTo>
                  <a:lnTo>
                    <a:pt x="349" y="679"/>
                  </a:lnTo>
                  <a:lnTo>
                    <a:pt x="350" y="679"/>
                  </a:lnTo>
                  <a:lnTo>
                    <a:pt x="350" y="678"/>
                  </a:lnTo>
                  <a:lnTo>
                    <a:pt x="351" y="678"/>
                  </a:lnTo>
                  <a:lnTo>
                    <a:pt x="351" y="678"/>
                  </a:lnTo>
                  <a:lnTo>
                    <a:pt x="352" y="678"/>
                  </a:lnTo>
                  <a:lnTo>
                    <a:pt x="352" y="678"/>
                  </a:lnTo>
                  <a:lnTo>
                    <a:pt x="352" y="678"/>
                  </a:lnTo>
                  <a:lnTo>
                    <a:pt x="353" y="678"/>
                  </a:lnTo>
                  <a:lnTo>
                    <a:pt x="353" y="678"/>
                  </a:lnTo>
                  <a:lnTo>
                    <a:pt x="354" y="678"/>
                  </a:lnTo>
                  <a:lnTo>
                    <a:pt x="354" y="678"/>
                  </a:lnTo>
                  <a:lnTo>
                    <a:pt x="355" y="678"/>
                  </a:lnTo>
                  <a:lnTo>
                    <a:pt x="355" y="677"/>
                  </a:lnTo>
                  <a:lnTo>
                    <a:pt x="355" y="677"/>
                  </a:lnTo>
                  <a:lnTo>
                    <a:pt x="356" y="677"/>
                  </a:lnTo>
                  <a:lnTo>
                    <a:pt x="356" y="677"/>
                  </a:lnTo>
                  <a:lnTo>
                    <a:pt x="357" y="677"/>
                  </a:lnTo>
                  <a:lnTo>
                    <a:pt x="357" y="677"/>
                  </a:lnTo>
                  <a:lnTo>
                    <a:pt x="358" y="677"/>
                  </a:lnTo>
                  <a:lnTo>
                    <a:pt x="358" y="677"/>
                  </a:lnTo>
                  <a:lnTo>
                    <a:pt x="358" y="677"/>
                  </a:lnTo>
                  <a:lnTo>
                    <a:pt x="359" y="677"/>
                  </a:lnTo>
                  <a:lnTo>
                    <a:pt x="359" y="676"/>
                  </a:lnTo>
                  <a:lnTo>
                    <a:pt x="360" y="676"/>
                  </a:lnTo>
                  <a:lnTo>
                    <a:pt x="360" y="676"/>
                  </a:lnTo>
                  <a:lnTo>
                    <a:pt x="361" y="676"/>
                  </a:lnTo>
                  <a:lnTo>
                    <a:pt x="361" y="676"/>
                  </a:lnTo>
                  <a:lnTo>
                    <a:pt x="362" y="676"/>
                  </a:lnTo>
                  <a:lnTo>
                    <a:pt x="362" y="676"/>
                  </a:lnTo>
                  <a:lnTo>
                    <a:pt x="363" y="676"/>
                  </a:lnTo>
                  <a:lnTo>
                    <a:pt x="363" y="676"/>
                  </a:lnTo>
                  <a:lnTo>
                    <a:pt x="363" y="676"/>
                  </a:lnTo>
                  <a:lnTo>
                    <a:pt x="364" y="676"/>
                  </a:lnTo>
                  <a:lnTo>
                    <a:pt x="364" y="675"/>
                  </a:lnTo>
                  <a:lnTo>
                    <a:pt x="365" y="675"/>
                  </a:lnTo>
                  <a:lnTo>
                    <a:pt x="365" y="675"/>
                  </a:lnTo>
                  <a:lnTo>
                    <a:pt x="366" y="675"/>
                  </a:lnTo>
                  <a:lnTo>
                    <a:pt x="366" y="675"/>
                  </a:lnTo>
                  <a:lnTo>
                    <a:pt x="366" y="675"/>
                  </a:lnTo>
                  <a:lnTo>
                    <a:pt x="367" y="675"/>
                  </a:lnTo>
                  <a:lnTo>
                    <a:pt x="367" y="675"/>
                  </a:lnTo>
                  <a:lnTo>
                    <a:pt x="368" y="675"/>
                  </a:lnTo>
                  <a:lnTo>
                    <a:pt x="368" y="675"/>
                  </a:lnTo>
                  <a:lnTo>
                    <a:pt x="369" y="675"/>
                  </a:lnTo>
                  <a:lnTo>
                    <a:pt x="369" y="675"/>
                  </a:lnTo>
                  <a:lnTo>
                    <a:pt x="370" y="675"/>
                  </a:lnTo>
                  <a:lnTo>
                    <a:pt x="370" y="674"/>
                  </a:lnTo>
                  <a:lnTo>
                    <a:pt x="371" y="674"/>
                  </a:lnTo>
                  <a:lnTo>
                    <a:pt x="371" y="674"/>
                  </a:lnTo>
                  <a:lnTo>
                    <a:pt x="371" y="674"/>
                  </a:lnTo>
                  <a:lnTo>
                    <a:pt x="372" y="674"/>
                  </a:lnTo>
                  <a:lnTo>
                    <a:pt x="372" y="674"/>
                  </a:lnTo>
                  <a:lnTo>
                    <a:pt x="373" y="674"/>
                  </a:lnTo>
                  <a:lnTo>
                    <a:pt x="373" y="674"/>
                  </a:lnTo>
                  <a:lnTo>
                    <a:pt x="374" y="674"/>
                  </a:lnTo>
                  <a:lnTo>
                    <a:pt x="374" y="674"/>
                  </a:lnTo>
                  <a:lnTo>
                    <a:pt x="375" y="674"/>
                  </a:lnTo>
                  <a:lnTo>
                    <a:pt x="375" y="674"/>
                  </a:lnTo>
                  <a:lnTo>
                    <a:pt x="375" y="674"/>
                  </a:lnTo>
                  <a:lnTo>
                    <a:pt x="376" y="673"/>
                  </a:lnTo>
                  <a:lnTo>
                    <a:pt x="376" y="673"/>
                  </a:lnTo>
                  <a:lnTo>
                    <a:pt x="377" y="673"/>
                  </a:lnTo>
                  <a:lnTo>
                    <a:pt x="377" y="673"/>
                  </a:lnTo>
                  <a:lnTo>
                    <a:pt x="377" y="673"/>
                  </a:lnTo>
                  <a:lnTo>
                    <a:pt x="378" y="673"/>
                  </a:lnTo>
                  <a:lnTo>
                    <a:pt x="378" y="673"/>
                  </a:lnTo>
                  <a:lnTo>
                    <a:pt x="379" y="673"/>
                  </a:lnTo>
                  <a:lnTo>
                    <a:pt x="379" y="673"/>
                  </a:lnTo>
                  <a:lnTo>
                    <a:pt x="380" y="673"/>
                  </a:lnTo>
                  <a:lnTo>
                    <a:pt x="380" y="673"/>
                  </a:lnTo>
                  <a:lnTo>
                    <a:pt x="380" y="673"/>
                  </a:lnTo>
                  <a:lnTo>
                    <a:pt x="381" y="672"/>
                  </a:lnTo>
                  <a:lnTo>
                    <a:pt x="381" y="672"/>
                  </a:lnTo>
                  <a:lnTo>
                    <a:pt x="382" y="672"/>
                  </a:lnTo>
                  <a:lnTo>
                    <a:pt x="383" y="672"/>
                  </a:lnTo>
                  <a:lnTo>
                    <a:pt x="383" y="672"/>
                  </a:lnTo>
                  <a:lnTo>
                    <a:pt x="383" y="672"/>
                  </a:lnTo>
                  <a:lnTo>
                    <a:pt x="384" y="672"/>
                  </a:lnTo>
                  <a:lnTo>
                    <a:pt x="384" y="672"/>
                  </a:lnTo>
                  <a:lnTo>
                    <a:pt x="385" y="672"/>
                  </a:lnTo>
                  <a:lnTo>
                    <a:pt x="385" y="672"/>
                  </a:lnTo>
                  <a:lnTo>
                    <a:pt x="386" y="672"/>
                  </a:lnTo>
                  <a:lnTo>
                    <a:pt x="386" y="672"/>
                  </a:lnTo>
                  <a:lnTo>
                    <a:pt x="386" y="672"/>
                  </a:lnTo>
                  <a:lnTo>
                    <a:pt x="387" y="672"/>
                  </a:lnTo>
                  <a:lnTo>
                    <a:pt x="387" y="672"/>
                  </a:lnTo>
                  <a:lnTo>
                    <a:pt x="388" y="672"/>
                  </a:lnTo>
                  <a:lnTo>
                    <a:pt x="388" y="671"/>
                  </a:lnTo>
                  <a:lnTo>
                    <a:pt x="389" y="671"/>
                  </a:lnTo>
                  <a:lnTo>
                    <a:pt x="389" y="671"/>
                  </a:lnTo>
                  <a:lnTo>
                    <a:pt x="389" y="671"/>
                  </a:lnTo>
                  <a:lnTo>
                    <a:pt x="390" y="671"/>
                  </a:lnTo>
                  <a:lnTo>
                    <a:pt x="390" y="671"/>
                  </a:lnTo>
                  <a:lnTo>
                    <a:pt x="391" y="671"/>
                  </a:lnTo>
                  <a:lnTo>
                    <a:pt x="391" y="671"/>
                  </a:lnTo>
                  <a:lnTo>
                    <a:pt x="392" y="671"/>
                  </a:lnTo>
                  <a:lnTo>
                    <a:pt x="392" y="671"/>
                  </a:lnTo>
                  <a:lnTo>
                    <a:pt x="393" y="671"/>
                  </a:lnTo>
                  <a:lnTo>
                    <a:pt x="393" y="671"/>
                  </a:lnTo>
                  <a:lnTo>
                    <a:pt x="394" y="671"/>
                  </a:lnTo>
                  <a:lnTo>
                    <a:pt x="394" y="671"/>
                  </a:lnTo>
                  <a:lnTo>
                    <a:pt x="394" y="671"/>
                  </a:lnTo>
                  <a:lnTo>
                    <a:pt x="395" y="671"/>
                  </a:lnTo>
                  <a:lnTo>
                    <a:pt x="395" y="671"/>
                  </a:lnTo>
                  <a:lnTo>
                    <a:pt x="396" y="670"/>
                  </a:lnTo>
                  <a:lnTo>
                    <a:pt x="396" y="670"/>
                  </a:lnTo>
                  <a:lnTo>
                    <a:pt x="397" y="670"/>
                  </a:lnTo>
                  <a:lnTo>
                    <a:pt x="397" y="670"/>
                  </a:lnTo>
                  <a:lnTo>
                    <a:pt x="397" y="670"/>
                  </a:lnTo>
                  <a:lnTo>
                    <a:pt x="398" y="670"/>
                  </a:lnTo>
                  <a:lnTo>
                    <a:pt x="398" y="670"/>
                  </a:lnTo>
                  <a:lnTo>
                    <a:pt x="399" y="670"/>
                  </a:lnTo>
                  <a:lnTo>
                    <a:pt x="399" y="670"/>
                  </a:lnTo>
                  <a:lnTo>
                    <a:pt x="399" y="670"/>
                  </a:lnTo>
                  <a:lnTo>
                    <a:pt x="400" y="670"/>
                  </a:lnTo>
                  <a:lnTo>
                    <a:pt x="400" y="670"/>
                  </a:lnTo>
                  <a:lnTo>
                    <a:pt x="401" y="670"/>
                  </a:lnTo>
                  <a:lnTo>
                    <a:pt x="401" y="670"/>
                  </a:lnTo>
                  <a:lnTo>
                    <a:pt x="402" y="670"/>
                  </a:lnTo>
                  <a:lnTo>
                    <a:pt x="402" y="670"/>
                  </a:lnTo>
                  <a:lnTo>
                    <a:pt x="403" y="670"/>
                  </a:lnTo>
                  <a:lnTo>
                    <a:pt x="403" y="670"/>
                  </a:lnTo>
                  <a:lnTo>
                    <a:pt x="404" y="669"/>
                  </a:lnTo>
                  <a:lnTo>
                    <a:pt x="404" y="669"/>
                  </a:lnTo>
                  <a:lnTo>
                    <a:pt x="405" y="669"/>
                  </a:lnTo>
                  <a:lnTo>
                    <a:pt x="405" y="669"/>
                  </a:lnTo>
                  <a:lnTo>
                    <a:pt x="405" y="669"/>
                  </a:lnTo>
                  <a:lnTo>
                    <a:pt x="406" y="669"/>
                  </a:lnTo>
                  <a:lnTo>
                    <a:pt x="406" y="669"/>
                  </a:lnTo>
                  <a:lnTo>
                    <a:pt x="407" y="669"/>
                  </a:lnTo>
                  <a:lnTo>
                    <a:pt x="407" y="669"/>
                  </a:lnTo>
                  <a:lnTo>
                    <a:pt x="408" y="669"/>
                  </a:lnTo>
                  <a:lnTo>
                    <a:pt x="408" y="669"/>
                  </a:lnTo>
                  <a:lnTo>
                    <a:pt x="408" y="669"/>
                  </a:lnTo>
                  <a:lnTo>
                    <a:pt x="409" y="669"/>
                  </a:lnTo>
                  <a:lnTo>
                    <a:pt x="409" y="669"/>
                  </a:lnTo>
                  <a:lnTo>
                    <a:pt x="410" y="669"/>
                  </a:lnTo>
                  <a:lnTo>
                    <a:pt x="410" y="669"/>
                  </a:lnTo>
                  <a:lnTo>
                    <a:pt x="411" y="669"/>
                  </a:lnTo>
                  <a:lnTo>
                    <a:pt x="411" y="669"/>
                  </a:lnTo>
                  <a:lnTo>
                    <a:pt x="412" y="669"/>
                  </a:lnTo>
                  <a:lnTo>
                    <a:pt x="412" y="668"/>
                  </a:lnTo>
                  <a:lnTo>
                    <a:pt x="413" y="668"/>
                  </a:lnTo>
                  <a:lnTo>
                    <a:pt x="413" y="668"/>
                  </a:lnTo>
                  <a:lnTo>
                    <a:pt x="413" y="668"/>
                  </a:lnTo>
                  <a:lnTo>
                    <a:pt x="414" y="668"/>
                  </a:lnTo>
                  <a:lnTo>
                    <a:pt x="414" y="668"/>
                  </a:lnTo>
                  <a:lnTo>
                    <a:pt x="415" y="668"/>
                  </a:lnTo>
                  <a:lnTo>
                    <a:pt x="415" y="668"/>
                  </a:lnTo>
                  <a:lnTo>
                    <a:pt x="416" y="668"/>
                  </a:lnTo>
                  <a:lnTo>
                    <a:pt x="416" y="668"/>
                  </a:lnTo>
                  <a:lnTo>
                    <a:pt x="416" y="668"/>
                  </a:lnTo>
                  <a:lnTo>
                    <a:pt x="417" y="668"/>
                  </a:lnTo>
                  <a:lnTo>
                    <a:pt x="417" y="668"/>
                  </a:lnTo>
                  <a:lnTo>
                    <a:pt x="418" y="668"/>
                  </a:lnTo>
                  <a:lnTo>
                    <a:pt x="418" y="668"/>
                  </a:lnTo>
                  <a:lnTo>
                    <a:pt x="419" y="668"/>
                  </a:lnTo>
                  <a:lnTo>
                    <a:pt x="419" y="668"/>
                  </a:lnTo>
                  <a:lnTo>
                    <a:pt x="419" y="668"/>
                  </a:lnTo>
                  <a:lnTo>
                    <a:pt x="420" y="668"/>
                  </a:lnTo>
                  <a:lnTo>
                    <a:pt x="420" y="668"/>
                  </a:lnTo>
                  <a:lnTo>
                    <a:pt x="421" y="668"/>
                  </a:lnTo>
                  <a:lnTo>
                    <a:pt x="421" y="668"/>
                  </a:lnTo>
                  <a:lnTo>
                    <a:pt x="422" y="668"/>
                  </a:lnTo>
                  <a:lnTo>
                    <a:pt x="422" y="668"/>
                  </a:lnTo>
                  <a:lnTo>
                    <a:pt x="422" y="668"/>
                  </a:lnTo>
                  <a:lnTo>
                    <a:pt x="423" y="667"/>
                  </a:lnTo>
                  <a:lnTo>
                    <a:pt x="423" y="667"/>
                  </a:lnTo>
                  <a:lnTo>
                    <a:pt x="424" y="667"/>
                  </a:lnTo>
                  <a:lnTo>
                    <a:pt x="424" y="667"/>
                  </a:lnTo>
                  <a:lnTo>
                    <a:pt x="425" y="667"/>
                  </a:lnTo>
                  <a:lnTo>
                    <a:pt x="425" y="667"/>
                  </a:lnTo>
                  <a:lnTo>
                    <a:pt x="426" y="667"/>
                  </a:lnTo>
                  <a:lnTo>
                    <a:pt x="426" y="667"/>
                  </a:lnTo>
                  <a:lnTo>
                    <a:pt x="427" y="667"/>
                  </a:lnTo>
                  <a:lnTo>
                    <a:pt x="427" y="667"/>
                  </a:lnTo>
                  <a:lnTo>
                    <a:pt x="427" y="667"/>
                  </a:lnTo>
                  <a:lnTo>
                    <a:pt x="428" y="667"/>
                  </a:lnTo>
                  <a:lnTo>
                    <a:pt x="428" y="667"/>
                  </a:lnTo>
                  <a:lnTo>
                    <a:pt x="429" y="667"/>
                  </a:lnTo>
                  <a:lnTo>
                    <a:pt x="429" y="667"/>
                  </a:lnTo>
                  <a:lnTo>
                    <a:pt x="430" y="667"/>
                  </a:lnTo>
                  <a:lnTo>
                    <a:pt x="430" y="667"/>
                  </a:lnTo>
                  <a:lnTo>
                    <a:pt x="431" y="667"/>
                  </a:lnTo>
                  <a:lnTo>
                    <a:pt x="431" y="667"/>
                  </a:lnTo>
                  <a:lnTo>
                    <a:pt x="432" y="667"/>
                  </a:lnTo>
                  <a:lnTo>
                    <a:pt x="432" y="667"/>
                  </a:lnTo>
                  <a:lnTo>
                    <a:pt x="432" y="667"/>
                  </a:lnTo>
                  <a:lnTo>
                    <a:pt x="433" y="667"/>
                  </a:lnTo>
                  <a:lnTo>
                    <a:pt x="433" y="667"/>
                  </a:lnTo>
                  <a:lnTo>
                    <a:pt x="434" y="667"/>
                  </a:lnTo>
                  <a:lnTo>
                    <a:pt x="434" y="667"/>
                  </a:lnTo>
                  <a:lnTo>
                    <a:pt x="435" y="667"/>
                  </a:lnTo>
                  <a:lnTo>
                    <a:pt x="435" y="667"/>
                  </a:lnTo>
                  <a:lnTo>
                    <a:pt x="436" y="667"/>
                  </a:lnTo>
                  <a:lnTo>
                    <a:pt x="436" y="667"/>
                  </a:lnTo>
                  <a:lnTo>
                    <a:pt x="436" y="667"/>
                  </a:lnTo>
                  <a:lnTo>
                    <a:pt x="437" y="666"/>
                  </a:lnTo>
                  <a:lnTo>
                    <a:pt x="437" y="666"/>
                  </a:lnTo>
                  <a:lnTo>
                    <a:pt x="438" y="666"/>
                  </a:lnTo>
                  <a:lnTo>
                    <a:pt x="438" y="666"/>
                  </a:lnTo>
                  <a:lnTo>
                    <a:pt x="439" y="666"/>
                  </a:lnTo>
                  <a:lnTo>
                    <a:pt x="439" y="666"/>
                  </a:lnTo>
                  <a:lnTo>
                    <a:pt x="439" y="666"/>
                  </a:lnTo>
                  <a:lnTo>
                    <a:pt x="440" y="666"/>
                  </a:lnTo>
                  <a:lnTo>
                    <a:pt x="440" y="666"/>
                  </a:lnTo>
                  <a:lnTo>
                    <a:pt x="441" y="666"/>
                  </a:lnTo>
                  <a:lnTo>
                    <a:pt x="441" y="666"/>
                  </a:lnTo>
                  <a:lnTo>
                    <a:pt x="441" y="666"/>
                  </a:lnTo>
                  <a:lnTo>
                    <a:pt x="442" y="666"/>
                  </a:lnTo>
                  <a:lnTo>
                    <a:pt x="442" y="666"/>
                  </a:lnTo>
                  <a:lnTo>
                    <a:pt x="443" y="666"/>
                  </a:lnTo>
                  <a:lnTo>
                    <a:pt x="443" y="666"/>
                  </a:lnTo>
                  <a:lnTo>
                    <a:pt x="444" y="666"/>
                  </a:lnTo>
                  <a:lnTo>
                    <a:pt x="444" y="666"/>
                  </a:lnTo>
                  <a:lnTo>
                    <a:pt x="445" y="666"/>
                  </a:lnTo>
                  <a:lnTo>
                    <a:pt x="445" y="666"/>
                  </a:lnTo>
                  <a:lnTo>
                    <a:pt x="445" y="666"/>
                  </a:lnTo>
                  <a:lnTo>
                    <a:pt x="446" y="666"/>
                  </a:lnTo>
                  <a:lnTo>
                    <a:pt x="447" y="666"/>
                  </a:lnTo>
                  <a:lnTo>
                    <a:pt x="447" y="666"/>
                  </a:lnTo>
                  <a:lnTo>
                    <a:pt x="447" y="666"/>
                  </a:lnTo>
                  <a:lnTo>
                    <a:pt x="448" y="666"/>
                  </a:lnTo>
                  <a:lnTo>
                    <a:pt x="448" y="666"/>
                  </a:lnTo>
                  <a:lnTo>
                    <a:pt x="449" y="666"/>
                  </a:lnTo>
                  <a:lnTo>
                    <a:pt x="449" y="666"/>
                  </a:lnTo>
                  <a:lnTo>
                    <a:pt x="450" y="666"/>
                  </a:lnTo>
                  <a:lnTo>
                    <a:pt x="450" y="666"/>
                  </a:lnTo>
                  <a:lnTo>
                    <a:pt x="450" y="666"/>
                  </a:lnTo>
                  <a:lnTo>
                    <a:pt x="451" y="666"/>
                  </a:lnTo>
                  <a:lnTo>
                    <a:pt x="451" y="666"/>
                  </a:lnTo>
                  <a:lnTo>
                    <a:pt x="452" y="666"/>
                  </a:lnTo>
                  <a:lnTo>
                    <a:pt x="452" y="666"/>
                  </a:lnTo>
                  <a:lnTo>
                    <a:pt x="453" y="666"/>
                  </a:lnTo>
                  <a:lnTo>
                    <a:pt x="453" y="666"/>
                  </a:lnTo>
                  <a:lnTo>
                    <a:pt x="454" y="666"/>
                  </a:lnTo>
                  <a:lnTo>
                    <a:pt x="454" y="666"/>
                  </a:lnTo>
                  <a:lnTo>
                    <a:pt x="455" y="666"/>
                  </a:lnTo>
                  <a:lnTo>
                    <a:pt x="455" y="666"/>
                  </a:lnTo>
                  <a:lnTo>
                    <a:pt x="455" y="666"/>
                  </a:lnTo>
                  <a:lnTo>
                    <a:pt x="456" y="666"/>
                  </a:lnTo>
                  <a:lnTo>
                    <a:pt x="456" y="666"/>
                  </a:lnTo>
                  <a:lnTo>
                    <a:pt x="457" y="666"/>
                  </a:lnTo>
                  <a:lnTo>
                    <a:pt x="457" y="666"/>
                  </a:lnTo>
                  <a:lnTo>
                    <a:pt x="458" y="666"/>
                  </a:lnTo>
                  <a:lnTo>
                    <a:pt x="458" y="665"/>
                  </a:lnTo>
                  <a:lnTo>
                    <a:pt x="458" y="665"/>
                  </a:lnTo>
                  <a:lnTo>
                    <a:pt x="459" y="665"/>
                  </a:lnTo>
                  <a:lnTo>
                    <a:pt x="459" y="665"/>
                  </a:lnTo>
                  <a:lnTo>
                    <a:pt x="460" y="665"/>
                  </a:lnTo>
                  <a:lnTo>
                    <a:pt x="460" y="665"/>
                  </a:lnTo>
                  <a:lnTo>
                    <a:pt x="461" y="665"/>
                  </a:lnTo>
                  <a:lnTo>
                    <a:pt x="461" y="665"/>
                  </a:lnTo>
                  <a:lnTo>
                    <a:pt x="461" y="665"/>
                  </a:lnTo>
                  <a:lnTo>
                    <a:pt x="462" y="665"/>
                  </a:lnTo>
                  <a:lnTo>
                    <a:pt x="462" y="665"/>
                  </a:lnTo>
                  <a:lnTo>
                    <a:pt x="463" y="665"/>
                  </a:lnTo>
                  <a:lnTo>
                    <a:pt x="463" y="665"/>
                  </a:lnTo>
                  <a:lnTo>
                    <a:pt x="464" y="665"/>
                  </a:lnTo>
                  <a:lnTo>
                    <a:pt x="464" y="665"/>
                  </a:lnTo>
                  <a:lnTo>
                    <a:pt x="464" y="665"/>
                  </a:lnTo>
                  <a:lnTo>
                    <a:pt x="465" y="665"/>
                  </a:lnTo>
                  <a:lnTo>
                    <a:pt x="465" y="665"/>
                  </a:lnTo>
                  <a:lnTo>
                    <a:pt x="466" y="665"/>
                  </a:lnTo>
                  <a:lnTo>
                    <a:pt x="466" y="665"/>
                  </a:lnTo>
                  <a:lnTo>
                    <a:pt x="467" y="665"/>
                  </a:lnTo>
                  <a:lnTo>
                    <a:pt x="467" y="665"/>
                  </a:lnTo>
                  <a:lnTo>
                    <a:pt x="468" y="665"/>
                  </a:lnTo>
                  <a:lnTo>
                    <a:pt x="468" y="665"/>
                  </a:lnTo>
                  <a:lnTo>
                    <a:pt x="469" y="665"/>
                  </a:lnTo>
                  <a:lnTo>
                    <a:pt x="469" y="665"/>
                  </a:lnTo>
                  <a:lnTo>
                    <a:pt x="469" y="665"/>
                  </a:lnTo>
                  <a:lnTo>
                    <a:pt x="470" y="665"/>
                  </a:lnTo>
                  <a:lnTo>
                    <a:pt x="470" y="665"/>
                  </a:lnTo>
                  <a:lnTo>
                    <a:pt x="471" y="665"/>
                  </a:lnTo>
                  <a:lnTo>
                    <a:pt x="471" y="665"/>
                  </a:lnTo>
                  <a:lnTo>
                    <a:pt x="472" y="665"/>
                  </a:lnTo>
                  <a:lnTo>
                    <a:pt x="472" y="665"/>
                  </a:lnTo>
                  <a:lnTo>
                    <a:pt x="473" y="665"/>
                  </a:lnTo>
                  <a:lnTo>
                    <a:pt x="473" y="665"/>
                  </a:lnTo>
                  <a:lnTo>
                    <a:pt x="474" y="665"/>
                  </a:lnTo>
                  <a:lnTo>
                    <a:pt x="474" y="665"/>
                  </a:lnTo>
                  <a:lnTo>
                    <a:pt x="474" y="665"/>
                  </a:lnTo>
                  <a:lnTo>
                    <a:pt x="475" y="665"/>
                  </a:lnTo>
                  <a:lnTo>
                    <a:pt x="475" y="665"/>
                  </a:lnTo>
                  <a:lnTo>
                    <a:pt x="476" y="665"/>
                  </a:lnTo>
                  <a:lnTo>
                    <a:pt x="476" y="665"/>
                  </a:lnTo>
                  <a:lnTo>
                    <a:pt x="477" y="665"/>
                  </a:lnTo>
                  <a:lnTo>
                    <a:pt x="477" y="665"/>
                  </a:lnTo>
                  <a:lnTo>
                    <a:pt x="478" y="665"/>
                  </a:lnTo>
                  <a:lnTo>
                    <a:pt x="478" y="665"/>
                  </a:lnTo>
                  <a:lnTo>
                    <a:pt x="478" y="665"/>
                  </a:lnTo>
                  <a:lnTo>
                    <a:pt x="479" y="665"/>
                  </a:lnTo>
                  <a:lnTo>
                    <a:pt x="479" y="665"/>
                  </a:lnTo>
                  <a:lnTo>
                    <a:pt x="480" y="665"/>
                  </a:lnTo>
                  <a:lnTo>
                    <a:pt x="480" y="665"/>
                  </a:lnTo>
                  <a:lnTo>
                    <a:pt x="480" y="665"/>
                  </a:lnTo>
                  <a:lnTo>
                    <a:pt x="481" y="665"/>
                  </a:lnTo>
                  <a:lnTo>
                    <a:pt x="481" y="665"/>
                  </a:lnTo>
                  <a:lnTo>
                    <a:pt x="482" y="665"/>
                  </a:lnTo>
                  <a:lnTo>
                    <a:pt x="482" y="665"/>
                  </a:lnTo>
                  <a:lnTo>
                    <a:pt x="483" y="665"/>
                  </a:lnTo>
                  <a:lnTo>
                    <a:pt x="483" y="665"/>
                  </a:lnTo>
                  <a:lnTo>
                    <a:pt x="483" y="665"/>
                  </a:lnTo>
                  <a:lnTo>
                    <a:pt x="484" y="665"/>
                  </a:lnTo>
                  <a:lnTo>
                    <a:pt x="484" y="665"/>
                  </a:lnTo>
                  <a:lnTo>
                    <a:pt x="485" y="665"/>
                  </a:lnTo>
                  <a:lnTo>
                    <a:pt x="485" y="665"/>
                  </a:lnTo>
                  <a:lnTo>
                    <a:pt x="486" y="665"/>
                  </a:lnTo>
                  <a:lnTo>
                    <a:pt x="486" y="665"/>
                  </a:lnTo>
                  <a:lnTo>
                    <a:pt x="487" y="665"/>
                  </a:lnTo>
                  <a:lnTo>
                    <a:pt x="487" y="665"/>
                  </a:lnTo>
                  <a:lnTo>
                    <a:pt x="487" y="665"/>
                  </a:lnTo>
                  <a:lnTo>
                    <a:pt x="488" y="665"/>
                  </a:lnTo>
                  <a:lnTo>
                    <a:pt x="489" y="665"/>
                  </a:lnTo>
                  <a:lnTo>
                    <a:pt x="489" y="665"/>
                  </a:lnTo>
                  <a:lnTo>
                    <a:pt x="489" y="665"/>
                  </a:lnTo>
                  <a:lnTo>
                    <a:pt x="490" y="665"/>
                  </a:lnTo>
                  <a:lnTo>
                    <a:pt x="490" y="665"/>
                  </a:lnTo>
                  <a:lnTo>
                    <a:pt x="491" y="665"/>
                  </a:lnTo>
                  <a:lnTo>
                    <a:pt x="491" y="665"/>
                  </a:lnTo>
                  <a:lnTo>
                    <a:pt x="492" y="665"/>
                  </a:lnTo>
                  <a:lnTo>
                    <a:pt x="492" y="665"/>
                  </a:lnTo>
                  <a:lnTo>
                    <a:pt x="492" y="665"/>
                  </a:lnTo>
                  <a:lnTo>
                    <a:pt x="493" y="665"/>
                  </a:lnTo>
                  <a:lnTo>
                    <a:pt x="493" y="665"/>
                  </a:lnTo>
                  <a:lnTo>
                    <a:pt x="494" y="665"/>
                  </a:lnTo>
                  <a:lnTo>
                    <a:pt x="494" y="665"/>
                  </a:lnTo>
                  <a:lnTo>
                    <a:pt x="495" y="665"/>
                  </a:lnTo>
                  <a:lnTo>
                    <a:pt x="495" y="665"/>
                  </a:lnTo>
                  <a:lnTo>
                    <a:pt x="496" y="665"/>
                  </a:lnTo>
                  <a:lnTo>
                    <a:pt x="496" y="665"/>
                  </a:lnTo>
                  <a:lnTo>
                    <a:pt x="497" y="665"/>
                  </a:lnTo>
                  <a:lnTo>
                    <a:pt x="497" y="665"/>
                  </a:lnTo>
                  <a:lnTo>
                    <a:pt x="497" y="665"/>
                  </a:lnTo>
                  <a:lnTo>
                    <a:pt x="498" y="665"/>
                  </a:lnTo>
                  <a:lnTo>
                    <a:pt x="498" y="665"/>
                  </a:lnTo>
                  <a:lnTo>
                    <a:pt x="499" y="665"/>
                  </a:lnTo>
                  <a:lnTo>
                    <a:pt x="499" y="665"/>
                  </a:lnTo>
                  <a:lnTo>
                    <a:pt x="500" y="665"/>
                  </a:lnTo>
                  <a:lnTo>
                    <a:pt x="500" y="665"/>
                  </a:lnTo>
                  <a:lnTo>
                    <a:pt x="500" y="665"/>
                  </a:lnTo>
                  <a:lnTo>
                    <a:pt x="501" y="665"/>
                  </a:lnTo>
                  <a:lnTo>
                    <a:pt x="501" y="665"/>
                  </a:lnTo>
                  <a:lnTo>
                    <a:pt x="502" y="665"/>
                  </a:lnTo>
                  <a:lnTo>
                    <a:pt x="502" y="665"/>
                  </a:lnTo>
                  <a:lnTo>
                    <a:pt x="503" y="665"/>
                  </a:lnTo>
                  <a:lnTo>
                    <a:pt x="503" y="665"/>
                  </a:lnTo>
                  <a:lnTo>
                    <a:pt x="503" y="665"/>
                  </a:lnTo>
                  <a:lnTo>
                    <a:pt x="504" y="665"/>
                  </a:lnTo>
                  <a:lnTo>
                    <a:pt x="504" y="665"/>
                  </a:lnTo>
                  <a:lnTo>
                    <a:pt x="505" y="665"/>
                  </a:lnTo>
                  <a:lnTo>
                    <a:pt x="505" y="665"/>
                  </a:lnTo>
                  <a:lnTo>
                    <a:pt x="506" y="665"/>
                  </a:lnTo>
                  <a:lnTo>
                    <a:pt x="506" y="665"/>
                  </a:lnTo>
                  <a:lnTo>
                    <a:pt x="506" y="665"/>
                  </a:lnTo>
                  <a:lnTo>
                    <a:pt x="507" y="665"/>
                  </a:lnTo>
                  <a:lnTo>
                    <a:pt x="507" y="665"/>
                  </a:lnTo>
                  <a:lnTo>
                    <a:pt x="508" y="665"/>
                  </a:lnTo>
                  <a:lnTo>
                    <a:pt x="508" y="665"/>
                  </a:lnTo>
                  <a:lnTo>
                    <a:pt x="509" y="665"/>
                  </a:lnTo>
                  <a:lnTo>
                    <a:pt x="509" y="665"/>
                  </a:lnTo>
                  <a:lnTo>
                    <a:pt x="510" y="665"/>
                  </a:lnTo>
                  <a:lnTo>
                    <a:pt x="510" y="665"/>
                  </a:lnTo>
                  <a:lnTo>
                    <a:pt x="511" y="665"/>
                  </a:lnTo>
                  <a:lnTo>
                    <a:pt x="511" y="665"/>
                  </a:lnTo>
                  <a:lnTo>
                    <a:pt x="511" y="665"/>
                  </a:lnTo>
                  <a:lnTo>
                    <a:pt x="512" y="665"/>
                  </a:lnTo>
                  <a:lnTo>
                    <a:pt x="512" y="665"/>
                  </a:lnTo>
                  <a:lnTo>
                    <a:pt x="513" y="665"/>
                  </a:lnTo>
                  <a:lnTo>
                    <a:pt x="513" y="665"/>
                  </a:lnTo>
                  <a:lnTo>
                    <a:pt x="514" y="665"/>
                  </a:lnTo>
                  <a:lnTo>
                    <a:pt x="514" y="665"/>
                  </a:lnTo>
                  <a:lnTo>
                    <a:pt x="515" y="665"/>
                  </a:lnTo>
                  <a:lnTo>
                    <a:pt x="515" y="665"/>
                  </a:lnTo>
                  <a:lnTo>
                    <a:pt x="516" y="665"/>
                  </a:lnTo>
                  <a:lnTo>
                    <a:pt x="516" y="665"/>
                  </a:lnTo>
                  <a:lnTo>
                    <a:pt x="516" y="665"/>
                  </a:lnTo>
                  <a:lnTo>
                    <a:pt x="517" y="665"/>
                  </a:lnTo>
                  <a:lnTo>
                    <a:pt x="517" y="665"/>
                  </a:lnTo>
                  <a:lnTo>
                    <a:pt x="518" y="665"/>
                  </a:lnTo>
                  <a:lnTo>
                    <a:pt x="518" y="665"/>
                  </a:lnTo>
                  <a:lnTo>
                    <a:pt x="519" y="665"/>
                  </a:lnTo>
                  <a:lnTo>
                    <a:pt x="519" y="665"/>
                  </a:lnTo>
                  <a:lnTo>
                    <a:pt x="519" y="665"/>
                  </a:lnTo>
                  <a:lnTo>
                    <a:pt x="520" y="665"/>
                  </a:lnTo>
                  <a:lnTo>
                    <a:pt x="520" y="665"/>
                  </a:lnTo>
                  <a:lnTo>
                    <a:pt x="521" y="665"/>
                  </a:lnTo>
                  <a:lnTo>
                    <a:pt x="521" y="665"/>
                  </a:lnTo>
                  <a:lnTo>
                    <a:pt x="522" y="665"/>
                  </a:lnTo>
                  <a:lnTo>
                    <a:pt x="522" y="665"/>
                  </a:lnTo>
                  <a:lnTo>
                    <a:pt x="522" y="666"/>
                  </a:lnTo>
                  <a:lnTo>
                    <a:pt x="523" y="666"/>
                  </a:lnTo>
                  <a:lnTo>
                    <a:pt x="523" y="666"/>
                  </a:lnTo>
                  <a:lnTo>
                    <a:pt x="524" y="666"/>
                  </a:lnTo>
                  <a:lnTo>
                    <a:pt x="524" y="666"/>
                  </a:lnTo>
                  <a:lnTo>
                    <a:pt x="525" y="666"/>
                  </a:lnTo>
                  <a:lnTo>
                    <a:pt x="525" y="666"/>
                  </a:lnTo>
                  <a:lnTo>
                    <a:pt x="525" y="666"/>
                  </a:lnTo>
                  <a:lnTo>
                    <a:pt x="526" y="666"/>
                  </a:lnTo>
                  <a:lnTo>
                    <a:pt x="526" y="666"/>
                  </a:lnTo>
                  <a:lnTo>
                    <a:pt x="527" y="666"/>
                  </a:lnTo>
                  <a:lnTo>
                    <a:pt x="527" y="666"/>
                  </a:lnTo>
                  <a:lnTo>
                    <a:pt x="528" y="666"/>
                  </a:lnTo>
                  <a:lnTo>
                    <a:pt x="528" y="666"/>
                  </a:lnTo>
                  <a:lnTo>
                    <a:pt x="529" y="666"/>
                  </a:lnTo>
                  <a:lnTo>
                    <a:pt x="529" y="666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31" y="666"/>
                  </a:lnTo>
                  <a:lnTo>
                    <a:pt x="531" y="666"/>
                  </a:lnTo>
                  <a:lnTo>
                    <a:pt x="531" y="666"/>
                  </a:lnTo>
                  <a:lnTo>
                    <a:pt x="532" y="666"/>
                  </a:lnTo>
                  <a:lnTo>
                    <a:pt x="532" y="666"/>
                  </a:lnTo>
                  <a:lnTo>
                    <a:pt x="533" y="666"/>
                  </a:lnTo>
                  <a:lnTo>
                    <a:pt x="533" y="666"/>
                  </a:lnTo>
                  <a:lnTo>
                    <a:pt x="534" y="666"/>
                  </a:lnTo>
                  <a:lnTo>
                    <a:pt x="534" y="666"/>
                  </a:lnTo>
                  <a:lnTo>
                    <a:pt x="534" y="666"/>
                  </a:lnTo>
                  <a:lnTo>
                    <a:pt x="535" y="666"/>
                  </a:lnTo>
                  <a:lnTo>
                    <a:pt x="535" y="666"/>
                  </a:lnTo>
                  <a:lnTo>
                    <a:pt x="536" y="666"/>
                  </a:lnTo>
                  <a:lnTo>
                    <a:pt x="536" y="666"/>
                  </a:lnTo>
                  <a:lnTo>
                    <a:pt x="537" y="666"/>
                  </a:lnTo>
                  <a:lnTo>
                    <a:pt x="537" y="666"/>
                  </a:lnTo>
                  <a:lnTo>
                    <a:pt x="538" y="666"/>
                  </a:lnTo>
                  <a:lnTo>
                    <a:pt x="538" y="666"/>
                  </a:lnTo>
                  <a:lnTo>
                    <a:pt x="539" y="666"/>
                  </a:lnTo>
                  <a:lnTo>
                    <a:pt x="539" y="666"/>
                  </a:lnTo>
                  <a:lnTo>
                    <a:pt x="539" y="666"/>
                  </a:lnTo>
                  <a:lnTo>
                    <a:pt x="540" y="666"/>
                  </a:lnTo>
                  <a:lnTo>
                    <a:pt x="540" y="666"/>
                  </a:lnTo>
                  <a:lnTo>
                    <a:pt x="541" y="666"/>
                  </a:lnTo>
                  <a:lnTo>
                    <a:pt x="541" y="666"/>
                  </a:lnTo>
                  <a:lnTo>
                    <a:pt x="542" y="666"/>
                  </a:lnTo>
                  <a:lnTo>
                    <a:pt x="542" y="666"/>
                  </a:lnTo>
                  <a:lnTo>
                    <a:pt x="542" y="666"/>
                  </a:lnTo>
                  <a:lnTo>
                    <a:pt x="543" y="666"/>
                  </a:lnTo>
                  <a:lnTo>
                    <a:pt x="543" y="666"/>
                  </a:lnTo>
                  <a:lnTo>
                    <a:pt x="544" y="666"/>
                  </a:lnTo>
                  <a:lnTo>
                    <a:pt x="544" y="666"/>
                  </a:lnTo>
                  <a:lnTo>
                    <a:pt x="544" y="666"/>
                  </a:lnTo>
                  <a:lnTo>
                    <a:pt x="545" y="666"/>
                  </a:lnTo>
                  <a:lnTo>
                    <a:pt x="545" y="666"/>
                  </a:lnTo>
                  <a:lnTo>
                    <a:pt x="546" y="666"/>
                  </a:lnTo>
                  <a:lnTo>
                    <a:pt x="546" y="666"/>
                  </a:lnTo>
                  <a:lnTo>
                    <a:pt x="547" y="666"/>
                  </a:lnTo>
                  <a:lnTo>
                    <a:pt x="547" y="666"/>
                  </a:lnTo>
                  <a:lnTo>
                    <a:pt x="548" y="666"/>
                  </a:lnTo>
                  <a:lnTo>
                    <a:pt x="548" y="666"/>
                  </a:lnTo>
                  <a:lnTo>
                    <a:pt x="548" y="667"/>
                  </a:lnTo>
                  <a:lnTo>
                    <a:pt x="549" y="667"/>
                  </a:lnTo>
                  <a:lnTo>
                    <a:pt x="549" y="667"/>
                  </a:lnTo>
                  <a:lnTo>
                    <a:pt x="550" y="667"/>
                  </a:lnTo>
                  <a:lnTo>
                    <a:pt x="550" y="667"/>
                  </a:lnTo>
                  <a:lnTo>
                    <a:pt x="551" y="667"/>
                  </a:lnTo>
                  <a:lnTo>
                    <a:pt x="551" y="667"/>
                  </a:lnTo>
                  <a:lnTo>
                    <a:pt x="552" y="667"/>
                  </a:lnTo>
                  <a:lnTo>
                    <a:pt x="552" y="667"/>
                  </a:lnTo>
                  <a:lnTo>
                    <a:pt x="553" y="667"/>
                  </a:lnTo>
                  <a:lnTo>
                    <a:pt x="553" y="667"/>
                  </a:lnTo>
                  <a:lnTo>
                    <a:pt x="553" y="667"/>
                  </a:lnTo>
                  <a:lnTo>
                    <a:pt x="554" y="667"/>
                  </a:lnTo>
                  <a:lnTo>
                    <a:pt x="554" y="667"/>
                  </a:lnTo>
                  <a:lnTo>
                    <a:pt x="555" y="667"/>
                  </a:lnTo>
                  <a:lnTo>
                    <a:pt x="555" y="667"/>
                  </a:lnTo>
                  <a:lnTo>
                    <a:pt x="556" y="667"/>
                  </a:lnTo>
                  <a:lnTo>
                    <a:pt x="556" y="667"/>
                  </a:lnTo>
                  <a:lnTo>
                    <a:pt x="557" y="667"/>
                  </a:lnTo>
                  <a:lnTo>
                    <a:pt x="557" y="667"/>
                  </a:lnTo>
                  <a:lnTo>
                    <a:pt x="558" y="667"/>
                  </a:lnTo>
                  <a:lnTo>
                    <a:pt x="558" y="667"/>
                  </a:lnTo>
                  <a:lnTo>
                    <a:pt x="558" y="667"/>
                  </a:lnTo>
                  <a:lnTo>
                    <a:pt x="559" y="667"/>
                  </a:lnTo>
                  <a:lnTo>
                    <a:pt x="559" y="667"/>
                  </a:lnTo>
                  <a:lnTo>
                    <a:pt x="560" y="667"/>
                  </a:lnTo>
                  <a:lnTo>
                    <a:pt x="560" y="667"/>
                  </a:lnTo>
                  <a:lnTo>
                    <a:pt x="561" y="667"/>
                  </a:lnTo>
                  <a:lnTo>
                    <a:pt x="561" y="667"/>
                  </a:lnTo>
                  <a:lnTo>
                    <a:pt x="561" y="667"/>
                  </a:lnTo>
                  <a:lnTo>
                    <a:pt x="562" y="667"/>
                  </a:lnTo>
                  <a:lnTo>
                    <a:pt x="562" y="667"/>
                  </a:lnTo>
                  <a:lnTo>
                    <a:pt x="563" y="667"/>
                  </a:lnTo>
                  <a:lnTo>
                    <a:pt x="563" y="667"/>
                  </a:lnTo>
                  <a:lnTo>
                    <a:pt x="564" y="667"/>
                  </a:lnTo>
                  <a:lnTo>
                    <a:pt x="564" y="667"/>
                  </a:lnTo>
                  <a:lnTo>
                    <a:pt x="564" y="667"/>
                  </a:lnTo>
                  <a:lnTo>
                    <a:pt x="565" y="667"/>
                  </a:lnTo>
                  <a:lnTo>
                    <a:pt x="565" y="667"/>
                  </a:lnTo>
                  <a:lnTo>
                    <a:pt x="566" y="667"/>
                  </a:lnTo>
                  <a:lnTo>
                    <a:pt x="566" y="667"/>
                  </a:lnTo>
                  <a:lnTo>
                    <a:pt x="567" y="667"/>
                  </a:lnTo>
                  <a:lnTo>
                    <a:pt x="567" y="667"/>
                  </a:lnTo>
                  <a:lnTo>
                    <a:pt x="567" y="667"/>
                  </a:lnTo>
                  <a:lnTo>
                    <a:pt x="568" y="668"/>
                  </a:lnTo>
                  <a:lnTo>
                    <a:pt x="568" y="668"/>
                  </a:lnTo>
                  <a:lnTo>
                    <a:pt x="569" y="668"/>
                  </a:lnTo>
                  <a:lnTo>
                    <a:pt x="569" y="668"/>
                  </a:lnTo>
                  <a:lnTo>
                    <a:pt x="570" y="668"/>
                  </a:lnTo>
                  <a:lnTo>
                    <a:pt x="570" y="668"/>
                  </a:lnTo>
                  <a:lnTo>
                    <a:pt x="571" y="668"/>
                  </a:lnTo>
                  <a:lnTo>
                    <a:pt x="571" y="668"/>
                  </a:lnTo>
                  <a:lnTo>
                    <a:pt x="572" y="668"/>
                  </a:lnTo>
                  <a:lnTo>
                    <a:pt x="572" y="668"/>
                  </a:lnTo>
                  <a:lnTo>
                    <a:pt x="572" y="668"/>
                  </a:lnTo>
                  <a:lnTo>
                    <a:pt x="573" y="668"/>
                  </a:lnTo>
                  <a:lnTo>
                    <a:pt x="573" y="668"/>
                  </a:lnTo>
                  <a:lnTo>
                    <a:pt x="574" y="668"/>
                  </a:lnTo>
                  <a:lnTo>
                    <a:pt x="574" y="668"/>
                  </a:lnTo>
                  <a:lnTo>
                    <a:pt x="575" y="668"/>
                  </a:lnTo>
                  <a:lnTo>
                    <a:pt x="575" y="668"/>
                  </a:lnTo>
                  <a:lnTo>
                    <a:pt x="576" y="668"/>
                  </a:lnTo>
                  <a:lnTo>
                    <a:pt x="576" y="668"/>
                  </a:lnTo>
                  <a:lnTo>
                    <a:pt x="576" y="668"/>
                  </a:lnTo>
                  <a:lnTo>
                    <a:pt x="577" y="668"/>
                  </a:lnTo>
                  <a:lnTo>
                    <a:pt x="577" y="668"/>
                  </a:lnTo>
                  <a:lnTo>
                    <a:pt x="578" y="668"/>
                  </a:lnTo>
                  <a:lnTo>
                    <a:pt x="578" y="668"/>
                  </a:lnTo>
                  <a:lnTo>
                    <a:pt x="579" y="668"/>
                  </a:lnTo>
                  <a:lnTo>
                    <a:pt x="579" y="668"/>
                  </a:lnTo>
                  <a:lnTo>
                    <a:pt x="580" y="668"/>
                  </a:lnTo>
                  <a:lnTo>
                    <a:pt x="580" y="668"/>
                  </a:lnTo>
                  <a:lnTo>
                    <a:pt x="581" y="668"/>
                  </a:lnTo>
                  <a:lnTo>
                    <a:pt x="581" y="668"/>
                  </a:lnTo>
                  <a:lnTo>
                    <a:pt x="581" y="668"/>
                  </a:lnTo>
                  <a:lnTo>
                    <a:pt x="582" y="668"/>
                  </a:lnTo>
                  <a:lnTo>
                    <a:pt x="582" y="668"/>
                  </a:lnTo>
                  <a:lnTo>
                    <a:pt x="583" y="668"/>
                  </a:lnTo>
                  <a:lnTo>
                    <a:pt x="583" y="668"/>
                  </a:lnTo>
                  <a:lnTo>
                    <a:pt x="583" y="668"/>
                  </a:lnTo>
                  <a:lnTo>
                    <a:pt x="584" y="668"/>
                  </a:lnTo>
                  <a:lnTo>
                    <a:pt x="584" y="668"/>
                  </a:lnTo>
                  <a:lnTo>
                    <a:pt x="585" y="668"/>
                  </a:lnTo>
                  <a:lnTo>
                    <a:pt x="585" y="669"/>
                  </a:lnTo>
                  <a:lnTo>
                    <a:pt x="586" y="669"/>
                  </a:lnTo>
                  <a:lnTo>
                    <a:pt x="586" y="669"/>
                  </a:lnTo>
                  <a:lnTo>
                    <a:pt x="586" y="669"/>
                  </a:lnTo>
                  <a:lnTo>
                    <a:pt x="587" y="669"/>
                  </a:lnTo>
                  <a:lnTo>
                    <a:pt x="587" y="669"/>
                  </a:lnTo>
                  <a:lnTo>
                    <a:pt x="588" y="669"/>
                  </a:lnTo>
                  <a:lnTo>
                    <a:pt x="588" y="669"/>
                  </a:lnTo>
                  <a:lnTo>
                    <a:pt x="589" y="669"/>
                  </a:lnTo>
                  <a:lnTo>
                    <a:pt x="589" y="669"/>
                  </a:lnTo>
                  <a:lnTo>
                    <a:pt x="590" y="669"/>
                  </a:lnTo>
                  <a:lnTo>
                    <a:pt x="590" y="669"/>
                  </a:lnTo>
                  <a:lnTo>
                    <a:pt x="590" y="669"/>
                  </a:lnTo>
                  <a:lnTo>
                    <a:pt x="591" y="669"/>
                  </a:lnTo>
                  <a:lnTo>
                    <a:pt x="591" y="669"/>
                  </a:lnTo>
                  <a:lnTo>
                    <a:pt x="592" y="669"/>
                  </a:lnTo>
                  <a:lnTo>
                    <a:pt x="592" y="669"/>
                  </a:lnTo>
                  <a:lnTo>
                    <a:pt x="593" y="669"/>
                  </a:lnTo>
                  <a:lnTo>
                    <a:pt x="593" y="669"/>
                  </a:lnTo>
                  <a:lnTo>
                    <a:pt x="594" y="669"/>
                  </a:lnTo>
                  <a:lnTo>
                    <a:pt x="594" y="669"/>
                  </a:lnTo>
                  <a:lnTo>
                    <a:pt x="595" y="669"/>
                  </a:lnTo>
                  <a:lnTo>
                    <a:pt x="595" y="669"/>
                  </a:lnTo>
                  <a:lnTo>
                    <a:pt x="595" y="669"/>
                  </a:lnTo>
                  <a:lnTo>
                    <a:pt x="596" y="669"/>
                  </a:lnTo>
                  <a:lnTo>
                    <a:pt x="596" y="669"/>
                  </a:lnTo>
                  <a:lnTo>
                    <a:pt x="597" y="669"/>
                  </a:lnTo>
                  <a:lnTo>
                    <a:pt x="597" y="669"/>
                  </a:lnTo>
                  <a:lnTo>
                    <a:pt x="598" y="669"/>
                  </a:lnTo>
                  <a:lnTo>
                    <a:pt x="598" y="669"/>
                  </a:lnTo>
                  <a:lnTo>
                    <a:pt x="599" y="669"/>
                  </a:lnTo>
                  <a:lnTo>
                    <a:pt x="599" y="670"/>
                  </a:lnTo>
                  <a:lnTo>
                    <a:pt x="600" y="670"/>
                  </a:lnTo>
                  <a:lnTo>
                    <a:pt x="600" y="670"/>
                  </a:lnTo>
                  <a:lnTo>
                    <a:pt x="600" y="670"/>
                  </a:lnTo>
                  <a:lnTo>
                    <a:pt x="601" y="670"/>
                  </a:lnTo>
                  <a:lnTo>
                    <a:pt x="601" y="670"/>
                  </a:lnTo>
                  <a:lnTo>
                    <a:pt x="602" y="670"/>
                  </a:lnTo>
                  <a:lnTo>
                    <a:pt x="602" y="670"/>
                  </a:lnTo>
                  <a:lnTo>
                    <a:pt x="603" y="670"/>
                  </a:lnTo>
                  <a:lnTo>
                    <a:pt x="603" y="670"/>
                  </a:lnTo>
                  <a:lnTo>
                    <a:pt x="603" y="670"/>
                  </a:lnTo>
                  <a:lnTo>
                    <a:pt x="604" y="670"/>
                  </a:lnTo>
                  <a:lnTo>
                    <a:pt x="604" y="670"/>
                  </a:lnTo>
                  <a:lnTo>
                    <a:pt x="605" y="670"/>
                  </a:lnTo>
                  <a:lnTo>
                    <a:pt x="605" y="670"/>
                  </a:lnTo>
                  <a:lnTo>
                    <a:pt x="606" y="670"/>
                  </a:lnTo>
                  <a:lnTo>
                    <a:pt x="606" y="670"/>
                  </a:lnTo>
                  <a:lnTo>
                    <a:pt x="606" y="670"/>
                  </a:lnTo>
                  <a:lnTo>
                    <a:pt x="607" y="670"/>
                  </a:lnTo>
                  <a:lnTo>
                    <a:pt x="607" y="670"/>
                  </a:lnTo>
                  <a:lnTo>
                    <a:pt x="608" y="670"/>
                  </a:lnTo>
                  <a:lnTo>
                    <a:pt x="608" y="670"/>
                  </a:lnTo>
                  <a:lnTo>
                    <a:pt x="609" y="670"/>
                  </a:lnTo>
                  <a:lnTo>
                    <a:pt x="609" y="670"/>
                  </a:lnTo>
                  <a:lnTo>
                    <a:pt x="609" y="670"/>
                  </a:lnTo>
                  <a:lnTo>
                    <a:pt x="610" y="670"/>
                  </a:lnTo>
                  <a:lnTo>
                    <a:pt x="610" y="670"/>
                  </a:lnTo>
                  <a:lnTo>
                    <a:pt x="611" y="670"/>
                  </a:lnTo>
                  <a:lnTo>
                    <a:pt x="611" y="670"/>
                  </a:lnTo>
                  <a:lnTo>
                    <a:pt x="612" y="670"/>
                  </a:lnTo>
                  <a:lnTo>
                    <a:pt x="612" y="670"/>
                  </a:lnTo>
                  <a:lnTo>
                    <a:pt x="613" y="670"/>
                  </a:lnTo>
                  <a:lnTo>
                    <a:pt x="613" y="670"/>
                  </a:lnTo>
                  <a:lnTo>
                    <a:pt x="614" y="670"/>
                  </a:lnTo>
                  <a:lnTo>
                    <a:pt x="614" y="670"/>
                  </a:lnTo>
                  <a:lnTo>
                    <a:pt x="614" y="670"/>
                  </a:lnTo>
                  <a:lnTo>
                    <a:pt x="615" y="671"/>
                  </a:lnTo>
                  <a:lnTo>
                    <a:pt x="615" y="671"/>
                  </a:lnTo>
                  <a:lnTo>
                    <a:pt x="616" y="671"/>
                  </a:lnTo>
                  <a:lnTo>
                    <a:pt x="616" y="671"/>
                  </a:lnTo>
                  <a:lnTo>
                    <a:pt x="617" y="671"/>
                  </a:lnTo>
                  <a:lnTo>
                    <a:pt x="617" y="671"/>
                  </a:lnTo>
                  <a:lnTo>
                    <a:pt x="618" y="671"/>
                  </a:lnTo>
                  <a:lnTo>
                    <a:pt x="618" y="671"/>
                  </a:lnTo>
                  <a:lnTo>
                    <a:pt x="619" y="671"/>
                  </a:lnTo>
                  <a:lnTo>
                    <a:pt x="619" y="671"/>
                  </a:lnTo>
                  <a:lnTo>
                    <a:pt x="619" y="671"/>
                  </a:lnTo>
                  <a:lnTo>
                    <a:pt x="620" y="671"/>
                  </a:lnTo>
                  <a:lnTo>
                    <a:pt x="620" y="671"/>
                  </a:lnTo>
                  <a:lnTo>
                    <a:pt x="621" y="671"/>
                  </a:lnTo>
                  <a:lnTo>
                    <a:pt x="621" y="671"/>
                  </a:lnTo>
                  <a:lnTo>
                    <a:pt x="622" y="671"/>
                  </a:lnTo>
                  <a:lnTo>
                    <a:pt x="622" y="671"/>
                  </a:lnTo>
                  <a:lnTo>
                    <a:pt x="623" y="671"/>
                  </a:lnTo>
                  <a:lnTo>
                    <a:pt x="623" y="671"/>
                  </a:lnTo>
                  <a:lnTo>
                    <a:pt x="623" y="671"/>
                  </a:lnTo>
                  <a:lnTo>
                    <a:pt x="624" y="671"/>
                  </a:lnTo>
                  <a:lnTo>
                    <a:pt x="624" y="671"/>
                  </a:lnTo>
                  <a:lnTo>
                    <a:pt x="625" y="671"/>
                  </a:lnTo>
                  <a:lnTo>
                    <a:pt x="625" y="671"/>
                  </a:lnTo>
                  <a:lnTo>
                    <a:pt x="625" y="671"/>
                  </a:lnTo>
                  <a:lnTo>
                    <a:pt x="626" y="671"/>
                  </a:lnTo>
                  <a:lnTo>
                    <a:pt x="626" y="671"/>
                  </a:lnTo>
                  <a:lnTo>
                    <a:pt x="627" y="671"/>
                  </a:lnTo>
                  <a:lnTo>
                    <a:pt x="627" y="671"/>
                  </a:lnTo>
                  <a:lnTo>
                    <a:pt x="628" y="671"/>
                  </a:lnTo>
                  <a:lnTo>
                    <a:pt x="628" y="671"/>
                  </a:lnTo>
                  <a:lnTo>
                    <a:pt x="628" y="671"/>
                  </a:lnTo>
                  <a:lnTo>
                    <a:pt x="629" y="671"/>
                  </a:lnTo>
                  <a:lnTo>
                    <a:pt x="629" y="671"/>
                  </a:lnTo>
                  <a:lnTo>
                    <a:pt x="630" y="671"/>
                  </a:lnTo>
                  <a:lnTo>
                    <a:pt x="630" y="672"/>
                  </a:lnTo>
                  <a:lnTo>
                    <a:pt x="631" y="672"/>
                  </a:lnTo>
                  <a:lnTo>
                    <a:pt x="631" y="672"/>
                  </a:lnTo>
                  <a:lnTo>
                    <a:pt x="632" y="672"/>
                  </a:lnTo>
                  <a:lnTo>
                    <a:pt x="632" y="672"/>
                  </a:lnTo>
                  <a:lnTo>
                    <a:pt x="632" y="672"/>
                  </a:lnTo>
                  <a:lnTo>
                    <a:pt x="633" y="672"/>
                  </a:lnTo>
                  <a:lnTo>
                    <a:pt x="633" y="672"/>
                  </a:lnTo>
                  <a:lnTo>
                    <a:pt x="634" y="672"/>
                  </a:lnTo>
                  <a:lnTo>
                    <a:pt x="634" y="672"/>
                  </a:lnTo>
                  <a:lnTo>
                    <a:pt x="635" y="672"/>
                  </a:lnTo>
                  <a:lnTo>
                    <a:pt x="635" y="672"/>
                  </a:lnTo>
                  <a:lnTo>
                    <a:pt x="636" y="672"/>
                  </a:lnTo>
                  <a:lnTo>
                    <a:pt x="636" y="672"/>
                  </a:lnTo>
                  <a:lnTo>
                    <a:pt x="637" y="672"/>
                  </a:lnTo>
                  <a:lnTo>
                    <a:pt x="637" y="672"/>
                  </a:lnTo>
                  <a:lnTo>
                    <a:pt x="637" y="672"/>
                  </a:lnTo>
                  <a:lnTo>
                    <a:pt x="638" y="672"/>
                  </a:lnTo>
                  <a:lnTo>
                    <a:pt x="638" y="672"/>
                  </a:lnTo>
                  <a:lnTo>
                    <a:pt x="639" y="672"/>
                  </a:lnTo>
                  <a:lnTo>
                    <a:pt x="639" y="672"/>
                  </a:lnTo>
                  <a:lnTo>
                    <a:pt x="640" y="672"/>
                  </a:lnTo>
                  <a:lnTo>
                    <a:pt x="640" y="672"/>
                  </a:lnTo>
                  <a:lnTo>
                    <a:pt x="641" y="672"/>
                  </a:lnTo>
                  <a:lnTo>
                    <a:pt x="641" y="672"/>
                  </a:lnTo>
                  <a:lnTo>
                    <a:pt x="642" y="672"/>
                  </a:lnTo>
                  <a:lnTo>
                    <a:pt x="642" y="672"/>
                  </a:lnTo>
                  <a:lnTo>
                    <a:pt x="642" y="672"/>
                  </a:lnTo>
                  <a:lnTo>
                    <a:pt x="643" y="672"/>
                  </a:lnTo>
                  <a:lnTo>
                    <a:pt x="643" y="672"/>
                  </a:lnTo>
                  <a:lnTo>
                    <a:pt x="644" y="672"/>
                  </a:lnTo>
                  <a:lnTo>
                    <a:pt x="644" y="672"/>
                  </a:lnTo>
                  <a:lnTo>
                    <a:pt x="645" y="672"/>
                  </a:lnTo>
                  <a:lnTo>
                    <a:pt x="645" y="672"/>
                  </a:lnTo>
                  <a:lnTo>
                    <a:pt x="645" y="672"/>
                  </a:lnTo>
                  <a:lnTo>
                    <a:pt x="646" y="672"/>
                  </a:lnTo>
                  <a:lnTo>
                    <a:pt x="646" y="672"/>
                  </a:lnTo>
                  <a:lnTo>
                    <a:pt x="647" y="673"/>
                  </a:lnTo>
                  <a:lnTo>
                    <a:pt x="647" y="673"/>
                  </a:lnTo>
                  <a:lnTo>
                    <a:pt x="647" y="673"/>
                  </a:lnTo>
                  <a:lnTo>
                    <a:pt x="648" y="673"/>
                  </a:lnTo>
                  <a:lnTo>
                    <a:pt x="648" y="673"/>
                  </a:lnTo>
                  <a:lnTo>
                    <a:pt x="649" y="673"/>
                  </a:lnTo>
                  <a:lnTo>
                    <a:pt x="649" y="673"/>
                  </a:lnTo>
                  <a:lnTo>
                    <a:pt x="650" y="673"/>
                  </a:lnTo>
                  <a:lnTo>
                    <a:pt x="650" y="673"/>
                  </a:lnTo>
                  <a:lnTo>
                    <a:pt x="651" y="673"/>
                  </a:lnTo>
                  <a:lnTo>
                    <a:pt x="651" y="673"/>
                  </a:lnTo>
                  <a:lnTo>
                    <a:pt x="651" y="673"/>
                  </a:lnTo>
                  <a:lnTo>
                    <a:pt x="652" y="673"/>
                  </a:lnTo>
                  <a:lnTo>
                    <a:pt x="652" y="673"/>
                  </a:lnTo>
                  <a:lnTo>
                    <a:pt x="653" y="673"/>
                  </a:lnTo>
                  <a:lnTo>
                    <a:pt x="653" y="673"/>
                  </a:lnTo>
                  <a:lnTo>
                    <a:pt x="654" y="673"/>
                  </a:lnTo>
                  <a:lnTo>
                    <a:pt x="654" y="673"/>
                  </a:lnTo>
                  <a:lnTo>
                    <a:pt x="655" y="673"/>
                  </a:lnTo>
                  <a:lnTo>
                    <a:pt x="655" y="673"/>
                  </a:lnTo>
                  <a:lnTo>
                    <a:pt x="656" y="673"/>
                  </a:lnTo>
                  <a:lnTo>
                    <a:pt x="656" y="673"/>
                  </a:lnTo>
                  <a:lnTo>
                    <a:pt x="656" y="673"/>
                  </a:lnTo>
                  <a:lnTo>
                    <a:pt x="657" y="673"/>
                  </a:lnTo>
                  <a:lnTo>
                    <a:pt x="657" y="673"/>
                  </a:lnTo>
                  <a:lnTo>
                    <a:pt x="658" y="673"/>
                  </a:lnTo>
                  <a:lnTo>
                    <a:pt x="658" y="673"/>
                  </a:lnTo>
                  <a:lnTo>
                    <a:pt x="659" y="673"/>
                  </a:lnTo>
                  <a:lnTo>
                    <a:pt x="659" y="673"/>
                  </a:lnTo>
                  <a:lnTo>
                    <a:pt x="660" y="673"/>
                  </a:lnTo>
                  <a:lnTo>
                    <a:pt x="660" y="673"/>
                  </a:lnTo>
                  <a:lnTo>
                    <a:pt x="661" y="673"/>
                  </a:lnTo>
                  <a:lnTo>
                    <a:pt x="661" y="673"/>
                  </a:lnTo>
                  <a:lnTo>
                    <a:pt x="661" y="673"/>
                  </a:lnTo>
                  <a:lnTo>
                    <a:pt x="662" y="673"/>
                  </a:lnTo>
                  <a:lnTo>
                    <a:pt x="662" y="674"/>
                  </a:lnTo>
                  <a:lnTo>
                    <a:pt x="663" y="674"/>
                  </a:lnTo>
                  <a:lnTo>
                    <a:pt x="663" y="674"/>
                  </a:lnTo>
                  <a:lnTo>
                    <a:pt x="664" y="674"/>
                  </a:lnTo>
                  <a:lnTo>
                    <a:pt x="664" y="674"/>
                  </a:lnTo>
                  <a:lnTo>
                    <a:pt x="664" y="674"/>
                  </a:lnTo>
                  <a:lnTo>
                    <a:pt x="665" y="674"/>
                  </a:lnTo>
                  <a:lnTo>
                    <a:pt x="665" y="674"/>
                  </a:lnTo>
                  <a:lnTo>
                    <a:pt x="666" y="674"/>
                  </a:lnTo>
                  <a:lnTo>
                    <a:pt x="666" y="674"/>
                  </a:lnTo>
                  <a:lnTo>
                    <a:pt x="667" y="674"/>
                  </a:lnTo>
                  <a:lnTo>
                    <a:pt x="667" y="674"/>
                  </a:lnTo>
                  <a:lnTo>
                    <a:pt x="667" y="674"/>
                  </a:lnTo>
                  <a:lnTo>
                    <a:pt x="668" y="674"/>
                  </a:lnTo>
                  <a:lnTo>
                    <a:pt x="668" y="674"/>
                  </a:lnTo>
                  <a:lnTo>
                    <a:pt x="669" y="674"/>
                  </a:lnTo>
                  <a:lnTo>
                    <a:pt x="669" y="674"/>
                  </a:lnTo>
                  <a:lnTo>
                    <a:pt x="670" y="674"/>
                  </a:lnTo>
                  <a:lnTo>
                    <a:pt x="670" y="674"/>
                  </a:lnTo>
                  <a:lnTo>
                    <a:pt x="670" y="674"/>
                  </a:lnTo>
                  <a:lnTo>
                    <a:pt x="671" y="674"/>
                  </a:lnTo>
                  <a:lnTo>
                    <a:pt x="671" y="674"/>
                  </a:lnTo>
                  <a:lnTo>
                    <a:pt x="672" y="674"/>
                  </a:lnTo>
                  <a:lnTo>
                    <a:pt x="672" y="674"/>
                  </a:lnTo>
                  <a:lnTo>
                    <a:pt x="673" y="674"/>
                  </a:lnTo>
                  <a:lnTo>
                    <a:pt x="673" y="674"/>
                  </a:lnTo>
                  <a:lnTo>
                    <a:pt x="674" y="674"/>
                  </a:lnTo>
                  <a:lnTo>
                    <a:pt x="674" y="674"/>
                  </a:lnTo>
                  <a:lnTo>
                    <a:pt x="674" y="674"/>
                  </a:lnTo>
                  <a:lnTo>
                    <a:pt x="675" y="674"/>
                  </a:lnTo>
                  <a:lnTo>
                    <a:pt x="675" y="674"/>
                  </a:lnTo>
                  <a:lnTo>
                    <a:pt x="676" y="674"/>
                  </a:lnTo>
                  <a:lnTo>
                    <a:pt x="676" y="674"/>
                  </a:lnTo>
                  <a:lnTo>
                    <a:pt x="677" y="674"/>
                  </a:lnTo>
                  <a:lnTo>
                    <a:pt x="677" y="674"/>
                  </a:lnTo>
                  <a:lnTo>
                    <a:pt x="678" y="674"/>
                  </a:lnTo>
                  <a:lnTo>
                    <a:pt x="678" y="674"/>
                  </a:lnTo>
                  <a:lnTo>
                    <a:pt x="678" y="674"/>
                  </a:lnTo>
                  <a:lnTo>
                    <a:pt x="679" y="674"/>
                  </a:lnTo>
                  <a:lnTo>
                    <a:pt x="679" y="674"/>
                  </a:lnTo>
                  <a:lnTo>
                    <a:pt x="680" y="674"/>
                  </a:lnTo>
                  <a:lnTo>
                    <a:pt x="680" y="674"/>
                  </a:lnTo>
                  <a:lnTo>
                    <a:pt x="681" y="674"/>
                  </a:lnTo>
                  <a:lnTo>
                    <a:pt x="681" y="674"/>
                  </a:lnTo>
                  <a:lnTo>
                    <a:pt x="682" y="674"/>
                  </a:lnTo>
                  <a:lnTo>
                    <a:pt x="682" y="674"/>
                  </a:lnTo>
                  <a:lnTo>
                    <a:pt x="683" y="674"/>
                  </a:lnTo>
                  <a:lnTo>
                    <a:pt x="683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85" y="674"/>
                  </a:lnTo>
                  <a:lnTo>
                    <a:pt x="685" y="675"/>
                  </a:lnTo>
                  <a:lnTo>
                    <a:pt x="686" y="675"/>
                  </a:lnTo>
                  <a:lnTo>
                    <a:pt x="686" y="675"/>
                  </a:lnTo>
                  <a:lnTo>
                    <a:pt x="687" y="675"/>
                  </a:lnTo>
                  <a:lnTo>
                    <a:pt x="687" y="675"/>
                  </a:lnTo>
                  <a:lnTo>
                    <a:pt x="687" y="675"/>
                  </a:lnTo>
                  <a:lnTo>
                    <a:pt x="688" y="675"/>
                  </a:lnTo>
                  <a:lnTo>
                    <a:pt x="688" y="675"/>
                  </a:lnTo>
                  <a:lnTo>
                    <a:pt x="689" y="675"/>
                  </a:lnTo>
                  <a:lnTo>
                    <a:pt x="689" y="675"/>
                  </a:lnTo>
                  <a:lnTo>
                    <a:pt x="689" y="675"/>
                  </a:lnTo>
                  <a:lnTo>
                    <a:pt x="690" y="675"/>
                  </a:lnTo>
                  <a:lnTo>
                    <a:pt x="690" y="675"/>
                  </a:lnTo>
                  <a:lnTo>
                    <a:pt x="691" y="675"/>
                  </a:lnTo>
                  <a:lnTo>
                    <a:pt x="691" y="675"/>
                  </a:lnTo>
                  <a:lnTo>
                    <a:pt x="692" y="675"/>
                  </a:lnTo>
                  <a:lnTo>
                    <a:pt x="692" y="675"/>
                  </a:lnTo>
                  <a:lnTo>
                    <a:pt x="693" y="675"/>
                  </a:lnTo>
                  <a:lnTo>
                    <a:pt x="693" y="675"/>
                  </a:lnTo>
                  <a:lnTo>
                    <a:pt x="693" y="675"/>
                  </a:lnTo>
                  <a:lnTo>
                    <a:pt x="694" y="675"/>
                  </a:lnTo>
                  <a:lnTo>
                    <a:pt x="694" y="675"/>
                  </a:lnTo>
                  <a:lnTo>
                    <a:pt x="695" y="675"/>
                  </a:lnTo>
                  <a:lnTo>
                    <a:pt x="695" y="675"/>
                  </a:lnTo>
                  <a:lnTo>
                    <a:pt x="696" y="675"/>
                  </a:lnTo>
                  <a:lnTo>
                    <a:pt x="696" y="675"/>
                  </a:lnTo>
                  <a:lnTo>
                    <a:pt x="697" y="675"/>
                  </a:lnTo>
                  <a:lnTo>
                    <a:pt x="697" y="675"/>
                  </a:lnTo>
                  <a:lnTo>
                    <a:pt x="698" y="675"/>
                  </a:lnTo>
                  <a:lnTo>
                    <a:pt x="698" y="675"/>
                  </a:lnTo>
                  <a:lnTo>
                    <a:pt x="698" y="675"/>
                  </a:lnTo>
                  <a:lnTo>
                    <a:pt x="699" y="675"/>
                  </a:lnTo>
                  <a:lnTo>
                    <a:pt x="699" y="675"/>
                  </a:lnTo>
                  <a:lnTo>
                    <a:pt x="700" y="675"/>
                  </a:lnTo>
                  <a:lnTo>
                    <a:pt x="700" y="675"/>
                  </a:lnTo>
                  <a:lnTo>
                    <a:pt x="701" y="675"/>
                  </a:lnTo>
                  <a:lnTo>
                    <a:pt x="701" y="675"/>
                  </a:lnTo>
                  <a:lnTo>
                    <a:pt x="702" y="675"/>
                  </a:lnTo>
                  <a:lnTo>
                    <a:pt x="702" y="675"/>
                  </a:lnTo>
                  <a:lnTo>
                    <a:pt x="703" y="675"/>
                  </a:lnTo>
                  <a:lnTo>
                    <a:pt x="703" y="675"/>
                  </a:lnTo>
                  <a:lnTo>
                    <a:pt x="703" y="675"/>
                  </a:lnTo>
                  <a:lnTo>
                    <a:pt x="704" y="675"/>
                  </a:lnTo>
                  <a:lnTo>
                    <a:pt x="704" y="675"/>
                  </a:lnTo>
                  <a:lnTo>
                    <a:pt x="705" y="675"/>
                  </a:lnTo>
                  <a:lnTo>
                    <a:pt x="705" y="675"/>
                  </a:lnTo>
                  <a:lnTo>
                    <a:pt x="706" y="675"/>
                  </a:lnTo>
                  <a:lnTo>
                    <a:pt x="706" y="675"/>
                  </a:lnTo>
                  <a:lnTo>
                    <a:pt x="706" y="675"/>
                  </a:lnTo>
                  <a:lnTo>
                    <a:pt x="707" y="675"/>
                  </a:lnTo>
                  <a:lnTo>
                    <a:pt x="707" y="675"/>
                  </a:lnTo>
                  <a:lnTo>
                    <a:pt x="708" y="675"/>
                  </a:lnTo>
                  <a:lnTo>
                    <a:pt x="708" y="675"/>
                  </a:lnTo>
                  <a:lnTo>
                    <a:pt x="709" y="675"/>
                  </a:lnTo>
                  <a:lnTo>
                    <a:pt x="709" y="675"/>
                  </a:lnTo>
                  <a:lnTo>
                    <a:pt x="709" y="675"/>
                  </a:lnTo>
                  <a:lnTo>
                    <a:pt x="710" y="675"/>
                  </a:lnTo>
                  <a:lnTo>
                    <a:pt x="710" y="675"/>
                  </a:lnTo>
                  <a:lnTo>
                    <a:pt x="711" y="675"/>
                  </a:lnTo>
                  <a:lnTo>
                    <a:pt x="711" y="675"/>
                  </a:lnTo>
                  <a:lnTo>
                    <a:pt x="712" y="675"/>
                  </a:lnTo>
                  <a:lnTo>
                    <a:pt x="712" y="675"/>
                  </a:lnTo>
                  <a:lnTo>
                    <a:pt x="712" y="675"/>
                  </a:lnTo>
                  <a:lnTo>
                    <a:pt x="713" y="675"/>
                  </a:lnTo>
                  <a:lnTo>
                    <a:pt x="713" y="675"/>
                  </a:lnTo>
                  <a:lnTo>
                    <a:pt x="714" y="675"/>
                  </a:lnTo>
                  <a:lnTo>
                    <a:pt x="714" y="675"/>
                  </a:lnTo>
                  <a:lnTo>
                    <a:pt x="715" y="675"/>
                  </a:lnTo>
                  <a:lnTo>
                    <a:pt x="715" y="675"/>
                  </a:lnTo>
                  <a:lnTo>
                    <a:pt x="716" y="675"/>
                  </a:lnTo>
                  <a:lnTo>
                    <a:pt x="716" y="675"/>
                  </a:lnTo>
                  <a:lnTo>
                    <a:pt x="717" y="675"/>
                  </a:lnTo>
                  <a:lnTo>
                    <a:pt x="717" y="675"/>
                  </a:lnTo>
                  <a:lnTo>
                    <a:pt x="717" y="675"/>
                  </a:lnTo>
                  <a:lnTo>
                    <a:pt x="718" y="675"/>
                  </a:lnTo>
                  <a:lnTo>
                    <a:pt x="718" y="675"/>
                  </a:lnTo>
                  <a:lnTo>
                    <a:pt x="719" y="675"/>
                  </a:lnTo>
                  <a:lnTo>
                    <a:pt x="719" y="675"/>
                  </a:lnTo>
                  <a:lnTo>
                    <a:pt x="720" y="675"/>
                  </a:lnTo>
                  <a:lnTo>
                    <a:pt x="720" y="675"/>
                  </a:lnTo>
                  <a:lnTo>
                    <a:pt x="720" y="675"/>
                  </a:lnTo>
                  <a:lnTo>
                    <a:pt x="721" y="675"/>
                  </a:lnTo>
                  <a:lnTo>
                    <a:pt x="721" y="675"/>
                  </a:lnTo>
                  <a:lnTo>
                    <a:pt x="722" y="675"/>
                  </a:lnTo>
                  <a:lnTo>
                    <a:pt x="722" y="675"/>
                  </a:lnTo>
                  <a:lnTo>
                    <a:pt x="723" y="675"/>
                  </a:lnTo>
                  <a:lnTo>
                    <a:pt x="723" y="675"/>
                  </a:lnTo>
                  <a:lnTo>
                    <a:pt x="724" y="675"/>
                  </a:lnTo>
                  <a:lnTo>
                    <a:pt x="724" y="675"/>
                  </a:lnTo>
                  <a:lnTo>
                    <a:pt x="725" y="675"/>
                  </a:lnTo>
                  <a:lnTo>
                    <a:pt x="725" y="675"/>
                  </a:lnTo>
                  <a:lnTo>
                    <a:pt x="726" y="675"/>
                  </a:lnTo>
                  <a:lnTo>
                    <a:pt x="726" y="675"/>
                  </a:lnTo>
                  <a:lnTo>
                    <a:pt x="726" y="675"/>
                  </a:lnTo>
                  <a:lnTo>
                    <a:pt x="727" y="675"/>
                  </a:lnTo>
                  <a:lnTo>
                    <a:pt x="727" y="675"/>
                  </a:lnTo>
                  <a:lnTo>
                    <a:pt x="728" y="675"/>
                  </a:lnTo>
                  <a:lnTo>
                    <a:pt x="728" y="675"/>
                  </a:lnTo>
                  <a:lnTo>
                    <a:pt x="728" y="675"/>
                  </a:lnTo>
                  <a:lnTo>
                    <a:pt x="729" y="675"/>
                  </a:lnTo>
                  <a:lnTo>
                    <a:pt x="729" y="675"/>
                  </a:lnTo>
                  <a:lnTo>
                    <a:pt x="730" y="675"/>
                  </a:lnTo>
                  <a:lnTo>
                    <a:pt x="730" y="675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731" y="675"/>
                  </a:lnTo>
                  <a:lnTo>
                    <a:pt x="732" y="675"/>
                  </a:lnTo>
                  <a:lnTo>
                    <a:pt x="732" y="675"/>
                  </a:lnTo>
                  <a:lnTo>
                    <a:pt x="733" y="675"/>
                  </a:lnTo>
                  <a:lnTo>
                    <a:pt x="733" y="675"/>
                  </a:lnTo>
                  <a:lnTo>
                    <a:pt x="734" y="675"/>
                  </a:lnTo>
                  <a:lnTo>
                    <a:pt x="734" y="675"/>
                  </a:lnTo>
                  <a:lnTo>
                    <a:pt x="735" y="675"/>
                  </a:lnTo>
                  <a:lnTo>
                    <a:pt x="735" y="675"/>
                  </a:lnTo>
                  <a:lnTo>
                    <a:pt x="735" y="675"/>
                  </a:lnTo>
                  <a:lnTo>
                    <a:pt x="736" y="675"/>
                  </a:lnTo>
                  <a:lnTo>
                    <a:pt x="736" y="675"/>
                  </a:lnTo>
                  <a:lnTo>
                    <a:pt x="737" y="675"/>
                  </a:lnTo>
                  <a:lnTo>
                    <a:pt x="737" y="675"/>
                  </a:lnTo>
                  <a:lnTo>
                    <a:pt x="738" y="674"/>
                  </a:lnTo>
                  <a:lnTo>
                    <a:pt x="738" y="674"/>
                  </a:lnTo>
                  <a:lnTo>
                    <a:pt x="739" y="674"/>
                  </a:lnTo>
                  <a:lnTo>
                    <a:pt x="739" y="674"/>
                  </a:lnTo>
                  <a:lnTo>
                    <a:pt x="740" y="674"/>
                  </a:lnTo>
                  <a:lnTo>
                    <a:pt x="740" y="674"/>
                  </a:lnTo>
                  <a:lnTo>
                    <a:pt x="740" y="674"/>
                  </a:lnTo>
                  <a:lnTo>
                    <a:pt x="741" y="674"/>
                  </a:lnTo>
                  <a:lnTo>
                    <a:pt x="741" y="674"/>
                  </a:lnTo>
                  <a:lnTo>
                    <a:pt x="742" y="674"/>
                  </a:lnTo>
                  <a:lnTo>
                    <a:pt x="742" y="674"/>
                  </a:lnTo>
                  <a:lnTo>
                    <a:pt x="743" y="674"/>
                  </a:lnTo>
                  <a:lnTo>
                    <a:pt x="743" y="674"/>
                  </a:lnTo>
                  <a:lnTo>
                    <a:pt x="744" y="674"/>
                  </a:lnTo>
                  <a:lnTo>
                    <a:pt x="744" y="674"/>
                  </a:lnTo>
                  <a:lnTo>
                    <a:pt x="745" y="674"/>
                  </a:lnTo>
                  <a:lnTo>
                    <a:pt x="745" y="674"/>
                  </a:lnTo>
                  <a:lnTo>
                    <a:pt x="745" y="674"/>
                  </a:lnTo>
                  <a:lnTo>
                    <a:pt x="746" y="674"/>
                  </a:lnTo>
                  <a:lnTo>
                    <a:pt x="746" y="674"/>
                  </a:lnTo>
                  <a:lnTo>
                    <a:pt x="747" y="674"/>
                  </a:lnTo>
                  <a:lnTo>
                    <a:pt x="747" y="674"/>
                  </a:lnTo>
                  <a:lnTo>
                    <a:pt x="748" y="674"/>
                  </a:lnTo>
                  <a:lnTo>
                    <a:pt x="748" y="674"/>
                  </a:lnTo>
                  <a:lnTo>
                    <a:pt x="748" y="674"/>
                  </a:lnTo>
                  <a:lnTo>
                    <a:pt x="749" y="674"/>
                  </a:lnTo>
                  <a:lnTo>
                    <a:pt x="749" y="674"/>
                  </a:lnTo>
                  <a:lnTo>
                    <a:pt x="750" y="674"/>
                  </a:lnTo>
                  <a:lnTo>
                    <a:pt x="750" y="674"/>
                  </a:lnTo>
                  <a:lnTo>
                    <a:pt x="751" y="674"/>
                  </a:lnTo>
                  <a:lnTo>
                    <a:pt x="751" y="674"/>
                  </a:lnTo>
                  <a:lnTo>
                    <a:pt x="751" y="674"/>
                  </a:lnTo>
                  <a:lnTo>
                    <a:pt x="752" y="674"/>
                  </a:lnTo>
                  <a:lnTo>
                    <a:pt x="752" y="674"/>
                  </a:lnTo>
                  <a:lnTo>
                    <a:pt x="753" y="674"/>
                  </a:lnTo>
                  <a:lnTo>
                    <a:pt x="753" y="674"/>
                  </a:lnTo>
                  <a:lnTo>
                    <a:pt x="754" y="673"/>
                  </a:lnTo>
                  <a:lnTo>
                    <a:pt x="754" y="673"/>
                  </a:lnTo>
                  <a:lnTo>
                    <a:pt x="754" y="673"/>
                  </a:lnTo>
                  <a:lnTo>
                    <a:pt x="755" y="673"/>
                  </a:lnTo>
                  <a:lnTo>
                    <a:pt x="755" y="673"/>
                  </a:lnTo>
                  <a:lnTo>
                    <a:pt x="756" y="673"/>
                  </a:lnTo>
                  <a:lnTo>
                    <a:pt x="756" y="673"/>
                  </a:lnTo>
                  <a:lnTo>
                    <a:pt x="757" y="673"/>
                  </a:lnTo>
                  <a:lnTo>
                    <a:pt x="757" y="673"/>
                  </a:lnTo>
                  <a:lnTo>
                    <a:pt x="758" y="673"/>
                  </a:lnTo>
                  <a:lnTo>
                    <a:pt x="758" y="673"/>
                  </a:lnTo>
                  <a:lnTo>
                    <a:pt x="759" y="673"/>
                  </a:lnTo>
                  <a:lnTo>
                    <a:pt x="759" y="673"/>
                  </a:lnTo>
                  <a:lnTo>
                    <a:pt x="759" y="673"/>
                  </a:lnTo>
                  <a:lnTo>
                    <a:pt x="760" y="673"/>
                  </a:lnTo>
                  <a:lnTo>
                    <a:pt x="760" y="673"/>
                  </a:lnTo>
                  <a:lnTo>
                    <a:pt x="761" y="673"/>
                  </a:lnTo>
                  <a:lnTo>
                    <a:pt x="761" y="673"/>
                  </a:lnTo>
                  <a:lnTo>
                    <a:pt x="762" y="673"/>
                  </a:lnTo>
                  <a:lnTo>
                    <a:pt x="762" y="673"/>
                  </a:lnTo>
                  <a:lnTo>
                    <a:pt x="762" y="672"/>
                  </a:lnTo>
                  <a:lnTo>
                    <a:pt x="763" y="672"/>
                  </a:lnTo>
                  <a:lnTo>
                    <a:pt x="763" y="672"/>
                  </a:lnTo>
                  <a:lnTo>
                    <a:pt x="764" y="672"/>
                  </a:lnTo>
                  <a:lnTo>
                    <a:pt x="764" y="672"/>
                  </a:lnTo>
                  <a:lnTo>
                    <a:pt x="765" y="672"/>
                  </a:lnTo>
                  <a:lnTo>
                    <a:pt x="765" y="672"/>
                  </a:lnTo>
                  <a:lnTo>
                    <a:pt x="766" y="672"/>
                  </a:lnTo>
                  <a:lnTo>
                    <a:pt x="766" y="672"/>
                  </a:lnTo>
                  <a:lnTo>
                    <a:pt x="767" y="672"/>
                  </a:lnTo>
                  <a:lnTo>
                    <a:pt x="767" y="672"/>
                  </a:lnTo>
                  <a:lnTo>
                    <a:pt x="768" y="672"/>
                  </a:lnTo>
                  <a:lnTo>
                    <a:pt x="768" y="672"/>
                  </a:lnTo>
                  <a:lnTo>
                    <a:pt x="768" y="672"/>
                  </a:lnTo>
                  <a:lnTo>
                    <a:pt x="769" y="672"/>
                  </a:lnTo>
                  <a:lnTo>
                    <a:pt x="769" y="672"/>
                  </a:lnTo>
                  <a:lnTo>
                    <a:pt x="770" y="672"/>
                  </a:lnTo>
                  <a:lnTo>
                    <a:pt x="770" y="672"/>
                  </a:lnTo>
                  <a:lnTo>
                    <a:pt x="770" y="672"/>
                  </a:lnTo>
                  <a:lnTo>
                    <a:pt x="771" y="671"/>
                  </a:lnTo>
                  <a:lnTo>
                    <a:pt x="771" y="671"/>
                  </a:lnTo>
                  <a:lnTo>
                    <a:pt x="772" y="671"/>
                  </a:lnTo>
                  <a:lnTo>
                    <a:pt x="772" y="671"/>
                  </a:lnTo>
                  <a:lnTo>
                    <a:pt x="773" y="671"/>
                  </a:lnTo>
                  <a:lnTo>
                    <a:pt x="773" y="671"/>
                  </a:lnTo>
                  <a:lnTo>
                    <a:pt x="773" y="671"/>
                  </a:lnTo>
                  <a:lnTo>
                    <a:pt x="774" y="671"/>
                  </a:lnTo>
                  <a:lnTo>
                    <a:pt x="774" y="671"/>
                  </a:lnTo>
                  <a:lnTo>
                    <a:pt x="775" y="671"/>
                  </a:lnTo>
                  <a:lnTo>
                    <a:pt x="775" y="671"/>
                  </a:lnTo>
                  <a:lnTo>
                    <a:pt x="776" y="671"/>
                  </a:lnTo>
                  <a:lnTo>
                    <a:pt x="776" y="671"/>
                  </a:lnTo>
                  <a:lnTo>
                    <a:pt x="777" y="671"/>
                  </a:lnTo>
                  <a:lnTo>
                    <a:pt x="777" y="671"/>
                  </a:lnTo>
                  <a:lnTo>
                    <a:pt x="777" y="670"/>
                  </a:lnTo>
                  <a:lnTo>
                    <a:pt x="778" y="670"/>
                  </a:lnTo>
                  <a:lnTo>
                    <a:pt x="778" y="670"/>
                  </a:lnTo>
                  <a:lnTo>
                    <a:pt x="779" y="670"/>
                  </a:lnTo>
                  <a:lnTo>
                    <a:pt x="779" y="670"/>
                  </a:lnTo>
                  <a:lnTo>
                    <a:pt x="780" y="670"/>
                  </a:lnTo>
                  <a:lnTo>
                    <a:pt x="780" y="670"/>
                  </a:lnTo>
                  <a:lnTo>
                    <a:pt x="781" y="670"/>
                  </a:lnTo>
                  <a:lnTo>
                    <a:pt x="781" y="670"/>
                  </a:lnTo>
                  <a:lnTo>
                    <a:pt x="781" y="670"/>
                  </a:lnTo>
                  <a:lnTo>
                    <a:pt x="782" y="670"/>
                  </a:lnTo>
                  <a:lnTo>
                    <a:pt x="782" y="670"/>
                  </a:lnTo>
                  <a:lnTo>
                    <a:pt x="783" y="670"/>
                  </a:lnTo>
                  <a:lnTo>
                    <a:pt x="783" y="669"/>
                  </a:lnTo>
                  <a:lnTo>
                    <a:pt x="784" y="669"/>
                  </a:lnTo>
                  <a:lnTo>
                    <a:pt x="784" y="669"/>
                  </a:lnTo>
                  <a:lnTo>
                    <a:pt x="784" y="669"/>
                  </a:lnTo>
                  <a:lnTo>
                    <a:pt x="785" y="669"/>
                  </a:lnTo>
                  <a:lnTo>
                    <a:pt x="786" y="669"/>
                  </a:lnTo>
                  <a:lnTo>
                    <a:pt x="786" y="669"/>
                  </a:lnTo>
                  <a:lnTo>
                    <a:pt x="787" y="669"/>
                  </a:lnTo>
                  <a:lnTo>
                    <a:pt x="787" y="669"/>
                  </a:lnTo>
                  <a:lnTo>
                    <a:pt x="787" y="669"/>
                  </a:lnTo>
                  <a:lnTo>
                    <a:pt x="788" y="668"/>
                  </a:lnTo>
                  <a:lnTo>
                    <a:pt x="788" y="668"/>
                  </a:lnTo>
                  <a:lnTo>
                    <a:pt x="789" y="668"/>
                  </a:lnTo>
                  <a:lnTo>
                    <a:pt x="789" y="668"/>
                  </a:lnTo>
                  <a:lnTo>
                    <a:pt x="790" y="668"/>
                  </a:lnTo>
                  <a:lnTo>
                    <a:pt x="790" y="668"/>
                  </a:lnTo>
                  <a:lnTo>
                    <a:pt x="790" y="668"/>
                  </a:lnTo>
                  <a:lnTo>
                    <a:pt x="791" y="668"/>
                  </a:lnTo>
                  <a:lnTo>
                    <a:pt x="791" y="668"/>
                  </a:lnTo>
                  <a:lnTo>
                    <a:pt x="792" y="668"/>
                  </a:lnTo>
                  <a:lnTo>
                    <a:pt x="792" y="668"/>
                  </a:lnTo>
                  <a:lnTo>
                    <a:pt x="792" y="667"/>
                  </a:lnTo>
                  <a:lnTo>
                    <a:pt x="793" y="667"/>
                  </a:lnTo>
                  <a:lnTo>
                    <a:pt x="793" y="667"/>
                  </a:lnTo>
                  <a:lnTo>
                    <a:pt x="794" y="667"/>
                  </a:lnTo>
                  <a:lnTo>
                    <a:pt x="794" y="667"/>
                  </a:lnTo>
                  <a:lnTo>
                    <a:pt x="795" y="667"/>
                  </a:lnTo>
                  <a:lnTo>
                    <a:pt x="795" y="667"/>
                  </a:lnTo>
                  <a:lnTo>
                    <a:pt x="796" y="667"/>
                  </a:lnTo>
                  <a:lnTo>
                    <a:pt x="796" y="667"/>
                  </a:lnTo>
                  <a:lnTo>
                    <a:pt x="796" y="667"/>
                  </a:lnTo>
                  <a:lnTo>
                    <a:pt x="797" y="666"/>
                  </a:lnTo>
                  <a:lnTo>
                    <a:pt x="797" y="666"/>
                  </a:lnTo>
                  <a:lnTo>
                    <a:pt x="798" y="666"/>
                  </a:lnTo>
                  <a:lnTo>
                    <a:pt x="798" y="666"/>
                  </a:lnTo>
                  <a:lnTo>
                    <a:pt x="799" y="666"/>
                  </a:lnTo>
                  <a:lnTo>
                    <a:pt x="799" y="666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801" y="666"/>
                  </a:lnTo>
                  <a:lnTo>
                    <a:pt x="801" y="665"/>
                  </a:lnTo>
                  <a:lnTo>
                    <a:pt x="801" y="665"/>
                  </a:lnTo>
                  <a:lnTo>
                    <a:pt x="802" y="665"/>
                  </a:lnTo>
                  <a:lnTo>
                    <a:pt x="802" y="665"/>
                  </a:lnTo>
                  <a:lnTo>
                    <a:pt x="803" y="665"/>
                  </a:lnTo>
                  <a:lnTo>
                    <a:pt x="803" y="665"/>
                  </a:lnTo>
                  <a:lnTo>
                    <a:pt x="804" y="664"/>
                  </a:lnTo>
                  <a:lnTo>
                    <a:pt x="804" y="664"/>
                  </a:lnTo>
                  <a:lnTo>
                    <a:pt x="804" y="664"/>
                  </a:lnTo>
                  <a:lnTo>
                    <a:pt x="805" y="664"/>
                  </a:lnTo>
                  <a:lnTo>
                    <a:pt x="805" y="664"/>
                  </a:lnTo>
                  <a:lnTo>
                    <a:pt x="806" y="664"/>
                  </a:lnTo>
                  <a:lnTo>
                    <a:pt x="806" y="663"/>
                  </a:lnTo>
                  <a:lnTo>
                    <a:pt x="807" y="663"/>
                  </a:lnTo>
                  <a:lnTo>
                    <a:pt x="807" y="663"/>
                  </a:lnTo>
                  <a:lnTo>
                    <a:pt x="808" y="663"/>
                  </a:lnTo>
                  <a:lnTo>
                    <a:pt x="808" y="663"/>
                  </a:lnTo>
                  <a:lnTo>
                    <a:pt x="809" y="663"/>
                  </a:lnTo>
                  <a:lnTo>
                    <a:pt x="809" y="663"/>
                  </a:lnTo>
                  <a:lnTo>
                    <a:pt x="809" y="663"/>
                  </a:lnTo>
                  <a:lnTo>
                    <a:pt x="810" y="662"/>
                  </a:lnTo>
                  <a:lnTo>
                    <a:pt x="810" y="662"/>
                  </a:lnTo>
                  <a:lnTo>
                    <a:pt x="811" y="662"/>
                  </a:lnTo>
                  <a:lnTo>
                    <a:pt x="811" y="662"/>
                  </a:lnTo>
                  <a:lnTo>
                    <a:pt x="812" y="662"/>
                  </a:lnTo>
                  <a:lnTo>
                    <a:pt x="812" y="662"/>
                  </a:lnTo>
                  <a:lnTo>
                    <a:pt x="812" y="662"/>
                  </a:lnTo>
                  <a:lnTo>
                    <a:pt x="813" y="661"/>
                  </a:lnTo>
                  <a:lnTo>
                    <a:pt x="813" y="661"/>
                  </a:lnTo>
                  <a:lnTo>
                    <a:pt x="814" y="661"/>
                  </a:lnTo>
                  <a:lnTo>
                    <a:pt x="814" y="661"/>
                  </a:lnTo>
                  <a:lnTo>
                    <a:pt x="815" y="661"/>
                  </a:lnTo>
                  <a:lnTo>
                    <a:pt x="815" y="661"/>
                  </a:lnTo>
                  <a:lnTo>
                    <a:pt x="815" y="661"/>
                  </a:lnTo>
                  <a:lnTo>
                    <a:pt x="816" y="660"/>
                  </a:lnTo>
                  <a:lnTo>
                    <a:pt x="816" y="660"/>
                  </a:lnTo>
                  <a:lnTo>
                    <a:pt x="817" y="660"/>
                  </a:lnTo>
                  <a:lnTo>
                    <a:pt x="817" y="660"/>
                  </a:lnTo>
                  <a:lnTo>
                    <a:pt x="818" y="660"/>
                  </a:lnTo>
                  <a:lnTo>
                    <a:pt x="818" y="659"/>
                  </a:lnTo>
                  <a:lnTo>
                    <a:pt x="819" y="659"/>
                  </a:lnTo>
                  <a:lnTo>
                    <a:pt x="819" y="659"/>
                  </a:lnTo>
                  <a:lnTo>
                    <a:pt x="819" y="659"/>
                  </a:lnTo>
                  <a:lnTo>
                    <a:pt x="820" y="659"/>
                  </a:lnTo>
                  <a:lnTo>
                    <a:pt x="820" y="659"/>
                  </a:lnTo>
                  <a:lnTo>
                    <a:pt x="821" y="658"/>
                  </a:lnTo>
                  <a:lnTo>
                    <a:pt x="821" y="658"/>
                  </a:lnTo>
                  <a:lnTo>
                    <a:pt x="822" y="658"/>
                  </a:lnTo>
                  <a:lnTo>
                    <a:pt x="822" y="658"/>
                  </a:lnTo>
                  <a:lnTo>
                    <a:pt x="823" y="658"/>
                  </a:lnTo>
                  <a:lnTo>
                    <a:pt x="823" y="658"/>
                  </a:lnTo>
                  <a:lnTo>
                    <a:pt x="823" y="657"/>
                  </a:lnTo>
                  <a:lnTo>
                    <a:pt x="824" y="657"/>
                  </a:lnTo>
                  <a:lnTo>
                    <a:pt x="824" y="657"/>
                  </a:lnTo>
                  <a:lnTo>
                    <a:pt x="825" y="657"/>
                  </a:lnTo>
                  <a:lnTo>
                    <a:pt x="825" y="657"/>
                  </a:lnTo>
                  <a:lnTo>
                    <a:pt x="826" y="656"/>
                  </a:lnTo>
                  <a:lnTo>
                    <a:pt x="826" y="656"/>
                  </a:lnTo>
                  <a:lnTo>
                    <a:pt x="826" y="656"/>
                  </a:lnTo>
                  <a:lnTo>
                    <a:pt x="827" y="656"/>
                  </a:lnTo>
                  <a:lnTo>
                    <a:pt x="828" y="656"/>
                  </a:lnTo>
                  <a:lnTo>
                    <a:pt x="828" y="655"/>
                  </a:lnTo>
                  <a:lnTo>
                    <a:pt x="829" y="655"/>
                  </a:lnTo>
                  <a:lnTo>
                    <a:pt x="829" y="655"/>
                  </a:lnTo>
                  <a:lnTo>
                    <a:pt x="829" y="655"/>
                  </a:lnTo>
                  <a:lnTo>
                    <a:pt x="830" y="655"/>
                  </a:lnTo>
                  <a:lnTo>
                    <a:pt x="830" y="654"/>
                  </a:lnTo>
                  <a:lnTo>
                    <a:pt x="831" y="654"/>
                  </a:lnTo>
                  <a:lnTo>
                    <a:pt x="831" y="654"/>
                  </a:lnTo>
                  <a:lnTo>
                    <a:pt x="832" y="654"/>
                  </a:lnTo>
                  <a:lnTo>
                    <a:pt x="832" y="654"/>
                  </a:lnTo>
                  <a:lnTo>
                    <a:pt x="832" y="653"/>
                  </a:lnTo>
                  <a:lnTo>
                    <a:pt x="833" y="653"/>
                  </a:lnTo>
                  <a:lnTo>
                    <a:pt x="833" y="653"/>
                  </a:lnTo>
                  <a:lnTo>
                    <a:pt x="834" y="653"/>
                  </a:lnTo>
                  <a:lnTo>
                    <a:pt x="834" y="653"/>
                  </a:lnTo>
                  <a:lnTo>
                    <a:pt x="834" y="652"/>
                  </a:lnTo>
                  <a:lnTo>
                    <a:pt x="835" y="652"/>
                  </a:lnTo>
                  <a:lnTo>
                    <a:pt x="835" y="652"/>
                  </a:lnTo>
                  <a:lnTo>
                    <a:pt x="836" y="651"/>
                  </a:lnTo>
                  <a:lnTo>
                    <a:pt x="836" y="651"/>
                  </a:lnTo>
                  <a:lnTo>
                    <a:pt x="837" y="651"/>
                  </a:lnTo>
                  <a:lnTo>
                    <a:pt x="837" y="651"/>
                  </a:lnTo>
                  <a:lnTo>
                    <a:pt x="838" y="651"/>
                  </a:lnTo>
                  <a:lnTo>
                    <a:pt x="838" y="650"/>
                  </a:lnTo>
                  <a:lnTo>
                    <a:pt x="838" y="650"/>
                  </a:lnTo>
                  <a:lnTo>
                    <a:pt x="839" y="650"/>
                  </a:lnTo>
                  <a:lnTo>
                    <a:pt x="839" y="650"/>
                  </a:lnTo>
                  <a:lnTo>
                    <a:pt x="840" y="649"/>
                  </a:lnTo>
                  <a:lnTo>
                    <a:pt x="840" y="649"/>
                  </a:lnTo>
                  <a:lnTo>
                    <a:pt x="841" y="649"/>
                  </a:lnTo>
                  <a:lnTo>
                    <a:pt x="841" y="649"/>
                  </a:lnTo>
                  <a:lnTo>
                    <a:pt x="842" y="648"/>
                  </a:lnTo>
                  <a:lnTo>
                    <a:pt x="842" y="648"/>
                  </a:lnTo>
                  <a:lnTo>
                    <a:pt x="843" y="648"/>
                  </a:lnTo>
                  <a:lnTo>
                    <a:pt x="843" y="648"/>
                  </a:lnTo>
                  <a:lnTo>
                    <a:pt x="843" y="647"/>
                  </a:lnTo>
                  <a:lnTo>
                    <a:pt x="844" y="647"/>
                  </a:lnTo>
                  <a:lnTo>
                    <a:pt x="844" y="647"/>
                  </a:lnTo>
                  <a:lnTo>
                    <a:pt x="845" y="647"/>
                  </a:lnTo>
                  <a:lnTo>
                    <a:pt x="845" y="646"/>
                  </a:lnTo>
                  <a:lnTo>
                    <a:pt x="845" y="646"/>
                  </a:lnTo>
                  <a:lnTo>
                    <a:pt x="846" y="646"/>
                  </a:lnTo>
                  <a:lnTo>
                    <a:pt x="846" y="645"/>
                  </a:lnTo>
                  <a:lnTo>
                    <a:pt x="847" y="645"/>
                  </a:lnTo>
                  <a:lnTo>
                    <a:pt x="847" y="645"/>
                  </a:lnTo>
                  <a:lnTo>
                    <a:pt x="848" y="645"/>
                  </a:lnTo>
                  <a:lnTo>
                    <a:pt x="848" y="644"/>
                  </a:lnTo>
                  <a:lnTo>
                    <a:pt x="849" y="644"/>
                  </a:lnTo>
                  <a:lnTo>
                    <a:pt x="849" y="644"/>
                  </a:lnTo>
                  <a:lnTo>
                    <a:pt x="850" y="643"/>
                  </a:lnTo>
                  <a:lnTo>
                    <a:pt x="850" y="643"/>
                  </a:lnTo>
                  <a:lnTo>
                    <a:pt x="851" y="643"/>
                  </a:lnTo>
                  <a:lnTo>
                    <a:pt x="851" y="643"/>
                  </a:lnTo>
                  <a:lnTo>
                    <a:pt x="851" y="642"/>
                  </a:lnTo>
                  <a:lnTo>
                    <a:pt x="852" y="642"/>
                  </a:lnTo>
                  <a:lnTo>
                    <a:pt x="852" y="641"/>
                  </a:lnTo>
                  <a:lnTo>
                    <a:pt x="853" y="641"/>
                  </a:lnTo>
                  <a:lnTo>
                    <a:pt x="853" y="641"/>
                  </a:lnTo>
                  <a:lnTo>
                    <a:pt x="854" y="641"/>
                  </a:lnTo>
                  <a:lnTo>
                    <a:pt x="854" y="640"/>
                  </a:lnTo>
                  <a:lnTo>
                    <a:pt x="854" y="640"/>
                  </a:lnTo>
                  <a:lnTo>
                    <a:pt x="855" y="640"/>
                  </a:lnTo>
                  <a:lnTo>
                    <a:pt x="855" y="639"/>
                  </a:lnTo>
                  <a:lnTo>
                    <a:pt x="856" y="639"/>
                  </a:lnTo>
                  <a:lnTo>
                    <a:pt x="856" y="639"/>
                  </a:lnTo>
                  <a:lnTo>
                    <a:pt x="857" y="638"/>
                  </a:lnTo>
                  <a:lnTo>
                    <a:pt x="857" y="638"/>
                  </a:lnTo>
                  <a:lnTo>
                    <a:pt x="857" y="638"/>
                  </a:lnTo>
                  <a:lnTo>
                    <a:pt x="858" y="637"/>
                  </a:lnTo>
                  <a:lnTo>
                    <a:pt x="858" y="637"/>
                  </a:lnTo>
                  <a:lnTo>
                    <a:pt x="859" y="637"/>
                  </a:lnTo>
                  <a:lnTo>
                    <a:pt x="859" y="636"/>
                  </a:lnTo>
                  <a:lnTo>
                    <a:pt x="860" y="636"/>
                  </a:lnTo>
                  <a:lnTo>
                    <a:pt x="860" y="636"/>
                  </a:lnTo>
                  <a:lnTo>
                    <a:pt x="861" y="635"/>
                  </a:lnTo>
                  <a:lnTo>
                    <a:pt x="861" y="635"/>
                  </a:lnTo>
                  <a:lnTo>
                    <a:pt x="862" y="634"/>
                  </a:lnTo>
                  <a:lnTo>
                    <a:pt x="862" y="634"/>
                  </a:lnTo>
                  <a:lnTo>
                    <a:pt x="862" y="634"/>
                  </a:lnTo>
                  <a:lnTo>
                    <a:pt x="863" y="633"/>
                  </a:lnTo>
                  <a:lnTo>
                    <a:pt x="863" y="633"/>
                  </a:lnTo>
                  <a:lnTo>
                    <a:pt x="864" y="633"/>
                  </a:lnTo>
                  <a:lnTo>
                    <a:pt x="864" y="632"/>
                  </a:lnTo>
                  <a:lnTo>
                    <a:pt x="865" y="632"/>
                  </a:lnTo>
                  <a:lnTo>
                    <a:pt x="865" y="632"/>
                  </a:lnTo>
                  <a:lnTo>
                    <a:pt x="865" y="631"/>
                  </a:lnTo>
                  <a:lnTo>
                    <a:pt x="866" y="631"/>
                  </a:lnTo>
                  <a:lnTo>
                    <a:pt x="866" y="630"/>
                  </a:lnTo>
                  <a:lnTo>
                    <a:pt x="867" y="630"/>
                  </a:lnTo>
                  <a:lnTo>
                    <a:pt x="867" y="630"/>
                  </a:lnTo>
                  <a:lnTo>
                    <a:pt x="868" y="629"/>
                  </a:lnTo>
                  <a:lnTo>
                    <a:pt x="868" y="629"/>
                  </a:lnTo>
                  <a:lnTo>
                    <a:pt x="868" y="629"/>
                  </a:lnTo>
                  <a:lnTo>
                    <a:pt x="869" y="628"/>
                  </a:lnTo>
                  <a:lnTo>
                    <a:pt x="869" y="628"/>
                  </a:lnTo>
                  <a:lnTo>
                    <a:pt x="870" y="627"/>
                  </a:lnTo>
                  <a:lnTo>
                    <a:pt x="871" y="627"/>
                  </a:lnTo>
                  <a:lnTo>
                    <a:pt x="871" y="626"/>
                  </a:lnTo>
                  <a:lnTo>
                    <a:pt x="871" y="626"/>
                  </a:lnTo>
                  <a:lnTo>
                    <a:pt x="872" y="626"/>
                  </a:lnTo>
                  <a:lnTo>
                    <a:pt x="872" y="625"/>
                  </a:lnTo>
                  <a:lnTo>
                    <a:pt x="873" y="625"/>
                  </a:lnTo>
                  <a:lnTo>
                    <a:pt x="873" y="624"/>
                  </a:lnTo>
                  <a:lnTo>
                    <a:pt x="873" y="624"/>
                  </a:lnTo>
                  <a:lnTo>
                    <a:pt x="874" y="624"/>
                  </a:lnTo>
                  <a:lnTo>
                    <a:pt x="874" y="623"/>
                  </a:lnTo>
                  <a:lnTo>
                    <a:pt x="875" y="623"/>
                  </a:lnTo>
                  <a:lnTo>
                    <a:pt x="875" y="622"/>
                  </a:lnTo>
                  <a:lnTo>
                    <a:pt x="876" y="622"/>
                  </a:lnTo>
                  <a:lnTo>
                    <a:pt x="876" y="621"/>
                  </a:lnTo>
                  <a:lnTo>
                    <a:pt x="876" y="621"/>
                  </a:lnTo>
                  <a:lnTo>
                    <a:pt x="877" y="620"/>
                  </a:lnTo>
                  <a:lnTo>
                    <a:pt x="877" y="620"/>
                  </a:lnTo>
                  <a:lnTo>
                    <a:pt x="878" y="619"/>
                  </a:lnTo>
                  <a:lnTo>
                    <a:pt x="878" y="619"/>
                  </a:lnTo>
                  <a:lnTo>
                    <a:pt x="879" y="618"/>
                  </a:lnTo>
                  <a:lnTo>
                    <a:pt x="879" y="618"/>
                  </a:lnTo>
                  <a:lnTo>
                    <a:pt x="880" y="617"/>
                  </a:lnTo>
                  <a:lnTo>
                    <a:pt x="880" y="617"/>
                  </a:lnTo>
                  <a:lnTo>
                    <a:pt x="880" y="616"/>
                  </a:lnTo>
                  <a:lnTo>
                    <a:pt x="881" y="616"/>
                  </a:lnTo>
                  <a:lnTo>
                    <a:pt x="881" y="615"/>
                  </a:lnTo>
                  <a:lnTo>
                    <a:pt x="882" y="615"/>
                  </a:lnTo>
                  <a:lnTo>
                    <a:pt x="882" y="614"/>
                  </a:lnTo>
                  <a:lnTo>
                    <a:pt x="883" y="614"/>
                  </a:lnTo>
                  <a:lnTo>
                    <a:pt x="883" y="613"/>
                  </a:lnTo>
                  <a:lnTo>
                    <a:pt x="884" y="613"/>
                  </a:lnTo>
                  <a:lnTo>
                    <a:pt x="884" y="612"/>
                  </a:lnTo>
                  <a:lnTo>
                    <a:pt x="884" y="612"/>
                  </a:lnTo>
                  <a:lnTo>
                    <a:pt x="885" y="611"/>
                  </a:lnTo>
                  <a:lnTo>
                    <a:pt x="885" y="611"/>
                  </a:lnTo>
                  <a:lnTo>
                    <a:pt x="886" y="610"/>
                  </a:lnTo>
                  <a:lnTo>
                    <a:pt x="886" y="610"/>
                  </a:lnTo>
                  <a:lnTo>
                    <a:pt x="887" y="609"/>
                  </a:lnTo>
                  <a:lnTo>
                    <a:pt x="887" y="609"/>
                  </a:lnTo>
                  <a:lnTo>
                    <a:pt x="887" y="608"/>
                  </a:lnTo>
                  <a:lnTo>
                    <a:pt x="888" y="607"/>
                  </a:lnTo>
                  <a:lnTo>
                    <a:pt x="888" y="607"/>
                  </a:lnTo>
                  <a:lnTo>
                    <a:pt x="889" y="606"/>
                  </a:lnTo>
                  <a:lnTo>
                    <a:pt x="889" y="606"/>
                  </a:lnTo>
                  <a:lnTo>
                    <a:pt x="890" y="605"/>
                  </a:lnTo>
                  <a:lnTo>
                    <a:pt x="890" y="605"/>
                  </a:lnTo>
                  <a:lnTo>
                    <a:pt x="890" y="604"/>
                  </a:lnTo>
                  <a:lnTo>
                    <a:pt x="891" y="603"/>
                  </a:lnTo>
                  <a:lnTo>
                    <a:pt x="892" y="603"/>
                  </a:lnTo>
                  <a:lnTo>
                    <a:pt x="892" y="602"/>
                  </a:lnTo>
                  <a:lnTo>
                    <a:pt x="893" y="602"/>
                  </a:lnTo>
                  <a:lnTo>
                    <a:pt x="893" y="601"/>
                  </a:lnTo>
                  <a:lnTo>
                    <a:pt x="893" y="600"/>
                  </a:lnTo>
                  <a:lnTo>
                    <a:pt x="894" y="600"/>
                  </a:lnTo>
                  <a:lnTo>
                    <a:pt x="894" y="599"/>
                  </a:lnTo>
                  <a:lnTo>
                    <a:pt x="895" y="599"/>
                  </a:lnTo>
                  <a:lnTo>
                    <a:pt x="895" y="598"/>
                  </a:lnTo>
                  <a:lnTo>
                    <a:pt x="896" y="597"/>
                  </a:lnTo>
                  <a:lnTo>
                    <a:pt x="896" y="596"/>
                  </a:lnTo>
                  <a:lnTo>
                    <a:pt x="896" y="596"/>
                  </a:lnTo>
                  <a:lnTo>
                    <a:pt x="897" y="595"/>
                  </a:lnTo>
                  <a:lnTo>
                    <a:pt x="897" y="595"/>
                  </a:lnTo>
                  <a:lnTo>
                    <a:pt x="898" y="594"/>
                  </a:lnTo>
                  <a:lnTo>
                    <a:pt x="898" y="593"/>
                  </a:lnTo>
                  <a:lnTo>
                    <a:pt x="899" y="593"/>
                  </a:lnTo>
                  <a:lnTo>
                    <a:pt x="899" y="592"/>
                  </a:lnTo>
                  <a:lnTo>
                    <a:pt x="899" y="591"/>
                  </a:lnTo>
                  <a:lnTo>
                    <a:pt x="900" y="591"/>
                  </a:lnTo>
                  <a:lnTo>
                    <a:pt x="900" y="590"/>
                  </a:lnTo>
                  <a:lnTo>
                    <a:pt x="901" y="589"/>
                  </a:lnTo>
                  <a:lnTo>
                    <a:pt x="901" y="588"/>
                  </a:lnTo>
                  <a:lnTo>
                    <a:pt x="902" y="588"/>
                  </a:lnTo>
                  <a:lnTo>
                    <a:pt x="902" y="587"/>
                  </a:lnTo>
                  <a:lnTo>
                    <a:pt x="903" y="586"/>
                  </a:lnTo>
                  <a:lnTo>
                    <a:pt x="903" y="586"/>
                  </a:lnTo>
                  <a:lnTo>
                    <a:pt x="904" y="585"/>
                  </a:lnTo>
                  <a:lnTo>
                    <a:pt x="904" y="584"/>
                  </a:lnTo>
                  <a:lnTo>
                    <a:pt x="904" y="583"/>
                  </a:lnTo>
                  <a:lnTo>
                    <a:pt x="905" y="583"/>
                  </a:lnTo>
                  <a:lnTo>
                    <a:pt x="905" y="582"/>
                  </a:lnTo>
                  <a:lnTo>
                    <a:pt x="906" y="581"/>
                  </a:lnTo>
                  <a:lnTo>
                    <a:pt x="906" y="580"/>
                  </a:lnTo>
                  <a:lnTo>
                    <a:pt x="907" y="580"/>
                  </a:lnTo>
                  <a:lnTo>
                    <a:pt x="907" y="579"/>
                  </a:lnTo>
                  <a:lnTo>
                    <a:pt x="907" y="578"/>
                  </a:lnTo>
                  <a:lnTo>
                    <a:pt x="908" y="577"/>
                  </a:lnTo>
                  <a:lnTo>
                    <a:pt x="908" y="577"/>
                  </a:lnTo>
                  <a:lnTo>
                    <a:pt x="909" y="576"/>
                  </a:lnTo>
                  <a:lnTo>
                    <a:pt x="909" y="575"/>
                  </a:lnTo>
                  <a:lnTo>
                    <a:pt x="909" y="574"/>
                  </a:lnTo>
                  <a:lnTo>
                    <a:pt x="910" y="573"/>
                  </a:lnTo>
                  <a:lnTo>
                    <a:pt x="910" y="572"/>
                  </a:lnTo>
                  <a:lnTo>
                    <a:pt x="911" y="572"/>
                  </a:lnTo>
                  <a:lnTo>
                    <a:pt x="911" y="571"/>
                  </a:lnTo>
                  <a:lnTo>
                    <a:pt x="912" y="570"/>
                  </a:lnTo>
                  <a:lnTo>
                    <a:pt x="912" y="569"/>
                  </a:lnTo>
                  <a:lnTo>
                    <a:pt x="913" y="568"/>
                  </a:lnTo>
                  <a:lnTo>
                    <a:pt x="913" y="567"/>
                  </a:lnTo>
                  <a:lnTo>
                    <a:pt x="914" y="566"/>
                  </a:lnTo>
                  <a:lnTo>
                    <a:pt x="914" y="566"/>
                  </a:lnTo>
                  <a:lnTo>
                    <a:pt x="915" y="565"/>
                  </a:lnTo>
                  <a:lnTo>
                    <a:pt x="915" y="564"/>
                  </a:lnTo>
                  <a:lnTo>
                    <a:pt x="915" y="563"/>
                  </a:lnTo>
                  <a:lnTo>
                    <a:pt x="916" y="562"/>
                  </a:lnTo>
                  <a:lnTo>
                    <a:pt x="916" y="561"/>
                  </a:lnTo>
                  <a:lnTo>
                    <a:pt x="917" y="560"/>
                  </a:lnTo>
                  <a:lnTo>
                    <a:pt x="917" y="559"/>
                  </a:lnTo>
                  <a:lnTo>
                    <a:pt x="918" y="558"/>
                  </a:lnTo>
                  <a:lnTo>
                    <a:pt x="918" y="557"/>
                  </a:lnTo>
                  <a:lnTo>
                    <a:pt x="918" y="557"/>
                  </a:lnTo>
                  <a:lnTo>
                    <a:pt x="919" y="556"/>
                  </a:lnTo>
                  <a:lnTo>
                    <a:pt x="919" y="555"/>
                  </a:lnTo>
                  <a:lnTo>
                    <a:pt x="920" y="554"/>
                  </a:lnTo>
                  <a:lnTo>
                    <a:pt x="920" y="553"/>
                  </a:lnTo>
                  <a:lnTo>
                    <a:pt x="921" y="552"/>
                  </a:lnTo>
                  <a:lnTo>
                    <a:pt x="921" y="550"/>
                  </a:lnTo>
                  <a:lnTo>
                    <a:pt x="922" y="549"/>
                  </a:lnTo>
                  <a:lnTo>
                    <a:pt x="922" y="548"/>
                  </a:lnTo>
                  <a:lnTo>
                    <a:pt x="922" y="548"/>
                  </a:lnTo>
                  <a:lnTo>
                    <a:pt x="923" y="546"/>
                  </a:lnTo>
                  <a:lnTo>
                    <a:pt x="923" y="545"/>
                  </a:lnTo>
                  <a:lnTo>
                    <a:pt x="924" y="544"/>
                  </a:lnTo>
                  <a:lnTo>
                    <a:pt x="924" y="543"/>
                  </a:lnTo>
                  <a:lnTo>
                    <a:pt x="925" y="542"/>
                  </a:lnTo>
                  <a:lnTo>
                    <a:pt x="925" y="541"/>
                  </a:lnTo>
                  <a:lnTo>
                    <a:pt x="926" y="540"/>
                  </a:lnTo>
                  <a:lnTo>
                    <a:pt x="926" y="539"/>
                  </a:lnTo>
                  <a:lnTo>
                    <a:pt x="926" y="538"/>
                  </a:lnTo>
                  <a:lnTo>
                    <a:pt x="927" y="537"/>
                  </a:lnTo>
                  <a:lnTo>
                    <a:pt x="927" y="536"/>
                  </a:lnTo>
                  <a:lnTo>
                    <a:pt x="928" y="535"/>
                  </a:lnTo>
                  <a:lnTo>
                    <a:pt x="928" y="533"/>
                  </a:lnTo>
                  <a:lnTo>
                    <a:pt x="929" y="532"/>
                  </a:lnTo>
                  <a:lnTo>
                    <a:pt x="929" y="531"/>
                  </a:lnTo>
                  <a:lnTo>
                    <a:pt x="929" y="530"/>
                  </a:lnTo>
                  <a:lnTo>
                    <a:pt x="930" y="529"/>
                  </a:lnTo>
                  <a:lnTo>
                    <a:pt x="930" y="527"/>
                  </a:lnTo>
                  <a:lnTo>
                    <a:pt x="931" y="526"/>
                  </a:lnTo>
                  <a:lnTo>
                    <a:pt x="931" y="525"/>
                  </a:lnTo>
                  <a:lnTo>
                    <a:pt x="932" y="524"/>
                  </a:lnTo>
                  <a:lnTo>
                    <a:pt x="932" y="523"/>
                  </a:lnTo>
                  <a:lnTo>
                    <a:pt x="932" y="521"/>
                  </a:lnTo>
                  <a:lnTo>
                    <a:pt x="933" y="520"/>
                  </a:lnTo>
                  <a:lnTo>
                    <a:pt x="934" y="519"/>
                  </a:lnTo>
                  <a:lnTo>
                    <a:pt x="934" y="518"/>
                  </a:lnTo>
                  <a:lnTo>
                    <a:pt x="935" y="516"/>
                  </a:lnTo>
                  <a:lnTo>
                    <a:pt x="935" y="515"/>
                  </a:lnTo>
                  <a:lnTo>
                    <a:pt x="935" y="514"/>
                  </a:lnTo>
                  <a:lnTo>
                    <a:pt x="936" y="512"/>
                  </a:lnTo>
                  <a:lnTo>
                    <a:pt x="936" y="511"/>
                  </a:lnTo>
                  <a:lnTo>
                    <a:pt x="937" y="510"/>
                  </a:lnTo>
                  <a:lnTo>
                    <a:pt x="937" y="508"/>
                  </a:lnTo>
                  <a:lnTo>
                    <a:pt x="937" y="507"/>
                  </a:lnTo>
                  <a:lnTo>
                    <a:pt x="938" y="506"/>
                  </a:lnTo>
                  <a:lnTo>
                    <a:pt x="938" y="504"/>
                  </a:lnTo>
                  <a:lnTo>
                    <a:pt x="939" y="503"/>
                  </a:lnTo>
                  <a:lnTo>
                    <a:pt x="939" y="501"/>
                  </a:lnTo>
                  <a:lnTo>
                    <a:pt x="940" y="500"/>
                  </a:lnTo>
                  <a:lnTo>
                    <a:pt x="940" y="499"/>
                  </a:lnTo>
                  <a:lnTo>
                    <a:pt x="941" y="497"/>
                  </a:lnTo>
                  <a:lnTo>
                    <a:pt x="941" y="496"/>
                  </a:lnTo>
                  <a:lnTo>
                    <a:pt x="941" y="494"/>
                  </a:lnTo>
                  <a:lnTo>
                    <a:pt x="942" y="493"/>
                  </a:lnTo>
                  <a:lnTo>
                    <a:pt x="942" y="491"/>
                  </a:lnTo>
                  <a:lnTo>
                    <a:pt x="943" y="490"/>
                  </a:lnTo>
                  <a:lnTo>
                    <a:pt x="943" y="488"/>
                  </a:lnTo>
                  <a:lnTo>
                    <a:pt x="944" y="487"/>
                  </a:lnTo>
                  <a:lnTo>
                    <a:pt x="944" y="485"/>
                  </a:lnTo>
                  <a:lnTo>
                    <a:pt x="945" y="483"/>
                  </a:lnTo>
                  <a:lnTo>
                    <a:pt x="945" y="482"/>
                  </a:lnTo>
                  <a:lnTo>
                    <a:pt x="946" y="480"/>
                  </a:lnTo>
                  <a:lnTo>
                    <a:pt x="946" y="478"/>
                  </a:lnTo>
                  <a:lnTo>
                    <a:pt x="946" y="477"/>
                  </a:lnTo>
                  <a:lnTo>
                    <a:pt x="947" y="475"/>
                  </a:lnTo>
                  <a:lnTo>
                    <a:pt x="947" y="474"/>
                  </a:lnTo>
                  <a:lnTo>
                    <a:pt x="948" y="472"/>
                  </a:lnTo>
                  <a:lnTo>
                    <a:pt x="948" y="470"/>
                  </a:lnTo>
                  <a:lnTo>
                    <a:pt x="948" y="469"/>
                  </a:lnTo>
                  <a:lnTo>
                    <a:pt x="949" y="467"/>
                  </a:lnTo>
                  <a:lnTo>
                    <a:pt x="949" y="465"/>
                  </a:lnTo>
                  <a:lnTo>
                    <a:pt x="950" y="463"/>
                  </a:lnTo>
                  <a:lnTo>
                    <a:pt x="950" y="461"/>
                  </a:lnTo>
                  <a:lnTo>
                    <a:pt x="951" y="460"/>
                  </a:lnTo>
                  <a:lnTo>
                    <a:pt x="951" y="458"/>
                  </a:lnTo>
                  <a:lnTo>
                    <a:pt x="951" y="456"/>
                  </a:lnTo>
                  <a:lnTo>
                    <a:pt x="952" y="454"/>
                  </a:lnTo>
                  <a:lnTo>
                    <a:pt x="952" y="452"/>
                  </a:lnTo>
                  <a:lnTo>
                    <a:pt x="953" y="450"/>
                  </a:lnTo>
                  <a:lnTo>
                    <a:pt x="953" y="448"/>
                  </a:lnTo>
                  <a:lnTo>
                    <a:pt x="954" y="447"/>
                  </a:lnTo>
                  <a:lnTo>
                    <a:pt x="954" y="445"/>
                  </a:lnTo>
                  <a:lnTo>
                    <a:pt x="955" y="443"/>
                  </a:lnTo>
                  <a:lnTo>
                    <a:pt x="955" y="441"/>
                  </a:lnTo>
                  <a:lnTo>
                    <a:pt x="956" y="439"/>
                  </a:lnTo>
                  <a:lnTo>
                    <a:pt x="956" y="436"/>
                  </a:lnTo>
                  <a:lnTo>
                    <a:pt x="957" y="435"/>
                  </a:lnTo>
                  <a:lnTo>
                    <a:pt x="957" y="432"/>
                  </a:lnTo>
                  <a:lnTo>
                    <a:pt x="957" y="430"/>
                  </a:lnTo>
                  <a:lnTo>
                    <a:pt x="958" y="428"/>
                  </a:lnTo>
                  <a:lnTo>
                    <a:pt x="958" y="426"/>
                  </a:lnTo>
                  <a:lnTo>
                    <a:pt x="959" y="424"/>
                  </a:lnTo>
                  <a:lnTo>
                    <a:pt x="959" y="422"/>
                  </a:lnTo>
                  <a:lnTo>
                    <a:pt x="960" y="420"/>
                  </a:lnTo>
                  <a:lnTo>
                    <a:pt x="960" y="417"/>
                  </a:lnTo>
                  <a:lnTo>
                    <a:pt x="960" y="415"/>
                  </a:lnTo>
                  <a:lnTo>
                    <a:pt x="961" y="413"/>
                  </a:lnTo>
                  <a:lnTo>
                    <a:pt x="961" y="411"/>
                  </a:lnTo>
                  <a:lnTo>
                    <a:pt x="962" y="408"/>
                  </a:lnTo>
                  <a:lnTo>
                    <a:pt x="962" y="406"/>
                  </a:lnTo>
                  <a:lnTo>
                    <a:pt x="963" y="404"/>
                  </a:lnTo>
                  <a:lnTo>
                    <a:pt x="963" y="401"/>
                  </a:lnTo>
                  <a:lnTo>
                    <a:pt x="964" y="399"/>
                  </a:lnTo>
                  <a:lnTo>
                    <a:pt x="964" y="396"/>
                  </a:lnTo>
                  <a:lnTo>
                    <a:pt x="964" y="394"/>
                  </a:lnTo>
                  <a:lnTo>
                    <a:pt x="965" y="391"/>
                  </a:lnTo>
                  <a:lnTo>
                    <a:pt x="965" y="389"/>
                  </a:lnTo>
                  <a:lnTo>
                    <a:pt x="966" y="386"/>
                  </a:lnTo>
                  <a:lnTo>
                    <a:pt x="966" y="384"/>
                  </a:lnTo>
                  <a:lnTo>
                    <a:pt x="967" y="381"/>
                  </a:lnTo>
                  <a:lnTo>
                    <a:pt x="967" y="379"/>
                  </a:lnTo>
                  <a:lnTo>
                    <a:pt x="968" y="376"/>
                  </a:lnTo>
                  <a:lnTo>
                    <a:pt x="968" y="373"/>
                  </a:lnTo>
                  <a:lnTo>
                    <a:pt x="968" y="370"/>
                  </a:lnTo>
                  <a:lnTo>
                    <a:pt x="969" y="368"/>
                  </a:lnTo>
                  <a:lnTo>
                    <a:pt x="969" y="365"/>
                  </a:lnTo>
                  <a:lnTo>
                    <a:pt x="970" y="362"/>
                  </a:lnTo>
                  <a:lnTo>
                    <a:pt x="970" y="359"/>
                  </a:lnTo>
                  <a:lnTo>
                    <a:pt x="971" y="356"/>
                  </a:lnTo>
                  <a:lnTo>
                    <a:pt x="971" y="353"/>
                  </a:lnTo>
                  <a:lnTo>
                    <a:pt x="971" y="350"/>
                  </a:lnTo>
                  <a:lnTo>
                    <a:pt x="972" y="347"/>
                  </a:lnTo>
                  <a:lnTo>
                    <a:pt x="972" y="344"/>
                  </a:lnTo>
                  <a:lnTo>
                    <a:pt x="973" y="341"/>
                  </a:lnTo>
                  <a:lnTo>
                    <a:pt x="973" y="338"/>
                  </a:lnTo>
                  <a:lnTo>
                    <a:pt x="974" y="335"/>
                  </a:lnTo>
                  <a:lnTo>
                    <a:pt x="974" y="332"/>
                  </a:lnTo>
                  <a:lnTo>
                    <a:pt x="974" y="329"/>
                  </a:lnTo>
                  <a:lnTo>
                    <a:pt x="975" y="326"/>
                  </a:lnTo>
                  <a:lnTo>
                    <a:pt x="975" y="322"/>
                  </a:lnTo>
                  <a:lnTo>
                    <a:pt x="976" y="319"/>
                  </a:lnTo>
                  <a:lnTo>
                    <a:pt x="976" y="316"/>
                  </a:lnTo>
                  <a:lnTo>
                    <a:pt x="977" y="312"/>
                  </a:lnTo>
                  <a:lnTo>
                    <a:pt x="977" y="309"/>
                  </a:lnTo>
                  <a:lnTo>
                    <a:pt x="978" y="305"/>
                  </a:lnTo>
                  <a:lnTo>
                    <a:pt x="978" y="302"/>
                  </a:lnTo>
                  <a:lnTo>
                    <a:pt x="979" y="298"/>
                  </a:lnTo>
                  <a:lnTo>
                    <a:pt x="979" y="295"/>
                  </a:lnTo>
                  <a:lnTo>
                    <a:pt x="979" y="291"/>
                  </a:lnTo>
                  <a:lnTo>
                    <a:pt x="980" y="288"/>
                  </a:lnTo>
                  <a:lnTo>
                    <a:pt x="980" y="284"/>
                  </a:lnTo>
                  <a:lnTo>
                    <a:pt x="981" y="280"/>
                  </a:lnTo>
                  <a:lnTo>
                    <a:pt x="981" y="276"/>
                  </a:lnTo>
                  <a:lnTo>
                    <a:pt x="982" y="272"/>
                  </a:lnTo>
                  <a:lnTo>
                    <a:pt x="982" y="269"/>
                  </a:lnTo>
                  <a:lnTo>
                    <a:pt x="983" y="265"/>
                  </a:lnTo>
                  <a:lnTo>
                    <a:pt x="983" y="260"/>
                  </a:lnTo>
                  <a:lnTo>
                    <a:pt x="983" y="256"/>
                  </a:lnTo>
                  <a:lnTo>
                    <a:pt x="984" y="252"/>
                  </a:lnTo>
                  <a:lnTo>
                    <a:pt x="984" y="248"/>
                  </a:lnTo>
                  <a:lnTo>
                    <a:pt x="985" y="244"/>
                  </a:lnTo>
                  <a:lnTo>
                    <a:pt x="985" y="240"/>
                  </a:lnTo>
                  <a:lnTo>
                    <a:pt x="986" y="236"/>
                  </a:lnTo>
                  <a:lnTo>
                    <a:pt x="986" y="231"/>
                  </a:lnTo>
                  <a:lnTo>
                    <a:pt x="987" y="227"/>
                  </a:lnTo>
                  <a:lnTo>
                    <a:pt x="987" y="223"/>
                  </a:lnTo>
                  <a:lnTo>
                    <a:pt x="988" y="218"/>
                  </a:lnTo>
                  <a:lnTo>
                    <a:pt x="988" y="213"/>
                  </a:lnTo>
                  <a:lnTo>
                    <a:pt x="988" y="209"/>
                  </a:lnTo>
                  <a:lnTo>
                    <a:pt x="989" y="204"/>
                  </a:lnTo>
                  <a:lnTo>
                    <a:pt x="989" y="200"/>
                  </a:lnTo>
                  <a:lnTo>
                    <a:pt x="990" y="195"/>
                  </a:lnTo>
                  <a:lnTo>
                    <a:pt x="990" y="190"/>
                  </a:lnTo>
                  <a:lnTo>
                    <a:pt x="990" y="185"/>
                  </a:lnTo>
                  <a:lnTo>
                    <a:pt x="991" y="180"/>
                  </a:lnTo>
                  <a:lnTo>
                    <a:pt x="991" y="175"/>
                  </a:lnTo>
                  <a:lnTo>
                    <a:pt x="992" y="170"/>
                  </a:lnTo>
                  <a:lnTo>
                    <a:pt x="992" y="165"/>
                  </a:lnTo>
                  <a:lnTo>
                    <a:pt x="993" y="160"/>
                  </a:lnTo>
                  <a:lnTo>
                    <a:pt x="993" y="156"/>
                  </a:lnTo>
                  <a:lnTo>
                    <a:pt x="993" y="150"/>
                  </a:lnTo>
                  <a:lnTo>
                    <a:pt x="994" y="145"/>
                  </a:lnTo>
                  <a:lnTo>
                    <a:pt x="994" y="140"/>
                  </a:lnTo>
                  <a:lnTo>
                    <a:pt x="995" y="135"/>
                  </a:lnTo>
                  <a:lnTo>
                    <a:pt x="995" y="130"/>
                  </a:lnTo>
                  <a:lnTo>
                    <a:pt x="996" y="124"/>
                  </a:lnTo>
                  <a:lnTo>
                    <a:pt x="996" y="119"/>
                  </a:lnTo>
                  <a:lnTo>
                    <a:pt x="997" y="114"/>
                  </a:lnTo>
                  <a:lnTo>
                    <a:pt x="997" y="109"/>
                  </a:lnTo>
                  <a:lnTo>
                    <a:pt x="998" y="103"/>
                  </a:lnTo>
                  <a:lnTo>
                    <a:pt x="998" y="98"/>
                  </a:lnTo>
                  <a:lnTo>
                    <a:pt x="999" y="93"/>
                  </a:lnTo>
                  <a:lnTo>
                    <a:pt x="999" y="88"/>
                  </a:lnTo>
                  <a:lnTo>
                    <a:pt x="999" y="83"/>
                  </a:lnTo>
                  <a:lnTo>
                    <a:pt x="1000" y="78"/>
                  </a:lnTo>
                  <a:lnTo>
                    <a:pt x="1000" y="73"/>
                  </a:lnTo>
                  <a:lnTo>
                    <a:pt x="1001" y="68"/>
                  </a:lnTo>
                  <a:lnTo>
                    <a:pt x="1001" y="63"/>
                  </a:lnTo>
                  <a:lnTo>
                    <a:pt x="1002" y="59"/>
                  </a:lnTo>
                  <a:lnTo>
                    <a:pt x="1002" y="54"/>
                  </a:lnTo>
                  <a:lnTo>
                    <a:pt x="1002" y="49"/>
                  </a:lnTo>
                  <a:lnTo>
                    <a:pt x="1003" y="45"/>
                  </a:lnTo>
                  <a:lnTo>
                    <a:pt x="1003" y="41"/>
                  </a:lnTo>
                  <a:lnTo>
                    <a:pt x="1004" y="37"/>
                  </a:lnTo>
                  <a:lnTo>
                    <a:pt x="1004" y="33"/>
                  </a:lnTo>
                  <a:lnTo>
                    <a:pt x="1005" y="30"/>
                  </a:lnTo>
                  <a:lnTo>
                    <a:pt x="1005" y="26"/>
                  </a:lnTo>
                  <a:lnTo>
                    <a:pt x="1006" y="23"/>
                  </a:lnTo>
                  <a:lnTo>
                    <a:pt x="1006" y="20"/>
                  </a:lnTo>
                  <a:lnTo>
                    <a:pt x="1007" y="17"/>
                  </a:lnTo>
                  <a:lnTo>
                    <a:pt x="1007" y="15"/>
                  </a:lnTo>
                  <a:lnTo>
                    <a:pt x="1007" y="12"/>
                  </a:lnTo>
                  <a:lnTo>
                    <a:pt x="1008" y="10"/>
                  </a:lnTo>
                  <a:lnTo>
                    <a:pt x="1008" y="8"/>
                  </a:lnTo>
                  <a:lnTo>
                    <a:pt x="1009" y="6"/>
                  </a:lnTo>
                  <a:lnTo>
                    <a:pt x="1009" y="5"/>
                  </a:lnTo>
                  <a:lnTo>
                    <a:pt x="1010" y="4"/>
                  </a:lnTo>
                  <a:lnTo>
                    <a:pt x="1010" y="3"/>
                  </a:lnTo>
                  <a:lnTo>
                    <a:pt x="1010" y="2"/>
                  </a:lnTo>
                  <a:lnTo>
                    <a:pt x="1011" y="1"/>
                  </a:lnTo>
                  <a:lnTo>
                    <a:pt x="1011" y="1"/>
                  </a:lnTo>
                  <a:lnTo>
                    <a:pt x="1012" y="0"/>
                  </a:lnTo>
                  <a:lnTo>
                    <a:pt x="1012" y="0"/>
                  </a:lnTo>
                  <a:lnTo>
                    <a:pt x="101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14" y="0"/>
                  </a:lnTo>
                  <a:lnTo>
                    <a:pt x="1014" y="0"/>
                  </a:lnTo>
                  <a:lnTo>
                    <a:pt x="1015" y="1"/>
                  </a:lnTo>
                  <a:lnTo>
                    <a:pt x="1015" y="1"/>
                  </a:lnTo>
                  <a:lnTo>
                    <a:pt x="1016" y="2"/>
                  </a:lnTo>
                  <a:lnTo>
                    <a:pt x="1016" y="2"/>
                  </a:lnTo>
                  <a:lnTo>
                    <a:pt x="1016" y="2"/>
                  </a:lnTo>
                  <a:lnTo>
                    <a:pt x="1017" y="3"/>
                  </a:lnTo>
                  <a:lnTo>
                    <a:pt x="1017" y="3"/>
                  </a:lnTo>
                  <a:lnTo>
                    <a:pt x="1018" y="4"/>
                  </a:lnTo>
                  <a:lnTo>
                    <a:pt x="1018" y="4"/>
                  </a:lnTo>
                  <a:lnTo>
                    <a:pt x="1019" y="5"/>
                  </a:lnTo>
                  <a:lnTo>
                    <a:pt x="1019" y="5"/>
                  </a:lnTo>
                  <a:lnTo>
                    <a:pt x="1020" y="6"/>
                  </a:lnTo>
                  <a:lnTo>
                    <a:pt x="1020" y="6"/>
                  </a:lnTo>
                  <a:lnTo>
                    <a:pt x="1021" y="6"/>
                  </a:lnTo>
                  <a:lnTo>
                    <a:pt x="1021" y="7"/>
                  </a:lnTo>
                  <a:lnTo>
                    <a:pt x="1021" y="7"/>
                  </a:lnTo>
                  <a:lnTo>
                    <a:pt x="1022" y="7"/>
                  </a:lnTo>
                  <a:lnTo>
                    <a:pt x="1022" y="7"/>
                  </a:lnTo>
                  <a:lnTo>
                    <a:pt x="1023" y="7"/>
                  </a:lnTo>
                  <a:lnTo>
                    <a:pt x="1023" y="7"/>
                  </a:lnTo>
                  <a:lnTo>
                    <a:pt x="1024" y="7"/>
                  </a:lnTo>
                  <a:lnTo>
                    <a:pt x="1024" y="7"/>
                  </a:lnTo>
                  <a:lnTo>
                    <a:pt x="1025" y="7"/>
                  </a:lnTo>
                  <a:lnTo>
                    <a:pt x="1025" y="7"/>
                  </a:lnTo>
                  <a:lnTo>
                    <a:pt x="1025" y="6"/>
                  </a:lnTo>
                  <a:lnTo>
                    <a:pt x="1026" y="6"/>
                  </a:lnTo>
                  <a:lnTo>
                    <a:pt x="1026" y="6"/>
                  </a:lnTo>
                  <a:lnTo>
                    <a:pt x="1027" y="5"/>
                  </a:lnTo>
                  <a:lnTo>
                    <a:pt x="1027" y="5"/>
                  </a:lnTo>
                  <a:lnTo>
                    <a:pt x="1028" y="5"/>
                  </a:lnTo>
                  <a:lnTo>
                    <a:pt x="1028" y="4"/>
                  </a:lnTo>
                  <a:lnTo>
                    <a:pt x="1029" y="4"/>
                  </a:lnTo>
                  <a:lnTo>
                    <a:pt x="1029" y="3"/>
                  </a:lnTo>
                  <a:lnTo>
                    <a:pt x="1029" y="3"/>
                  </a:lnTo>
                  <a:lnTo>
                    <a:pt x="1030" y="2"/>
                  </a:lnTo>
                  <a:lnTo>
                    <a:pt x="1030" y="2"/>
                  </a:lnTo>
                  <a:lnTo>
                    <a:pt x="1031" y="1"/>
                  </a:lnTo>
                  <a:lnTo>
                    <a:pt x="1031" y="1"/>
                  </a:lnTo>
                  <a:lnTo>
                    <a:pt x="1032" y="1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033" y="0"/>
                  </a:lnTo>
                  <a:lnTo>
                    <a:pt x="1033" y="0"/>
                  </a:lnTo>
                  <a:lnTo>
                    <a:pt x="1034" y="0"/>
                  </a:lnTo>
                  <a:lnTo>
                    <a:pt x="1034" y="0"/>
                  </a:lnTo>
                  <a:lnTo>
                    <a:pt x="1035" y="0"/>
                  </a:lnTo>
                  <a:lnTo>
                    <a:pt x="1035" y="0"/>
                  </a:lnTo>
                  <a:lnTo>
                    <a:pt x="1035" y="1"/>
                  </a:lnTo>
                  <a:lnTo>
                    <a:pt x="1036" y="1"/>
                  </a:lnTo>
                  <a:lnTo>
                    <a:pt x="1036" y="2"/>
                  </a:lnTo>
                  <a:lnTo>
                    <a:pt x="1037" y="3"/>
                  </a:lnTo>
                  <a:lnTo>
                    <a:pt x="1037" y="4"/>
                  </a:lnTo>
                  <a:lnTo>
                    <a:pt x="1038" y="5"/>
                  </a:lnTo>
                  <a:lnTo>
                    <a:pt x="1038" y="6"/>
                  </a:lnTo>
                  <a:lnTo>
                    <a:pt x="1039" y="7"/>
                  </a:lnTo>
                  <a:lnTo>
                    <a:pt x="1039" y="9"/>
                  </a:lnTo>
                  <a:lnTo>
                    <a:pt x="1040" y="10"/>
                  </a:lnTo>
                  <a:lnTo>
                    <a:pt x="1040" y="12"/>
                  </a:lnTo>
                  <a:lnTo>
                    <a:pt x="1040" y="13"/>
                  </a:lnTo>
                  <a:lnTo>
                    <a:pt x="1041" y="15"/>
                  </a:lnTo>
                  <a:lnTo>
                    <a:pt x="1041" y="17"/>
                  </a:lnTo>
                  <a:lnTo>
                    <a:pt x="1042" y="19"/>
                  </a:lnTo>
                  <a:lnTo>
                    <a:pt x="1042" y="21"/>
                  </a:lnTo>
                  <a:lnTo>
                    <a:pt x="1043" y="23"/>
                  </a:lnTo>
                  <a:lnTo>
                    <a:pt x="1043" y="25"/>
                  </a:lnTo>
                  <a:lnTo>
                    <a:pt x="1044" y="27"/>
                  </a:lnTo>
                  <a:lnTo>
                    <a:pt x="1044" y="29"/>
                  </a:lnTo>
                  <a:lnTo>
                    <a:pt x="1044" y="30"/>
                  </a:lnTo>
                  <a:lnTo>
                    <a:pt x="1045" y="32"/>
                  </a:lnTo>
                  <a:lnTo>
                    <a:pt x="1045" y="34"/>
                  </a:lnTo>
                  <a:lnTo>
                    <a:pt x="1046" y="35"/>
                  </a:lnTo>
                  <a:lnTo>
                    <a:pt x="1046" y="37"/>
                  </a:lnTo>
                  <a:lnTo>
                    <a:pt x="1047" y="39"/>
                  </a:lnTo>
                  <a:lnTo>
                    <a:pt x="1047" y="40"/>
                  </a:lnTo>
                  <a:lnTo>
                    <a:pt x="1048" y="41"/>
                  </a:lnTo>
                  <a:lnTo>
                    <a:pt x="1048" y="42"/>
                  </a:lnTo>
                  <a:lnTo>
                    <a:pt x="1049" y="42"/>
                  </a:lnTo>
                  <a:lnTo>
                    <a:pt x="1049" y="43"/>
                  </a:lnTo>
                  <a:lnTo>
                    <a:pt x="1049" y="43"/>
                  </a:lnTo>
                  <a:lnTo>
                    <a:pt x="1050" y="43"/>
                  </a:lnTo>
                  <a:lnTo>
                    <a:pt x="1050" y="43"/>
                  </a:lnTo>
                  <a:lnTo>
                    <a:pt x="1051" y="42"/>
                  </a:lnTo>
                  <a:lnTo>
                    <a:pt x="1051" y="41"/>
                  </a:lnTo>
                  <a:lnTo>
                    <a:pt x="1052" y="40"/>
                  </a:lnTo>
                  <a:lnTo>
                    <a:pt x="1052" y="38"/>
                  </a:lnTo>
                  <a:lnTo>
                    <a:pt x="1052" y="36"/>
                  </a:lnTo>
                  <a:lnTo>
                    <a:pt x="1053" y="34"/>
                  </a:lnTo>
                  <a:lnTo>
                    <a:pt x="1053" y="31"/>
                  </a:lnTo>
                  <a:lnTo>
                    <a:pt x="1054" y="28"/>
                  </a:lnTo>
                  <a:lnTo>
                    <a:pt x="1054" y="25"/>
                  </a:lnTo>
                  <a:lnTo>
                    <a:pt x="1054" y="21"/>
                  </a:lnTo>
                  <a:lnTo>
                    <a:pt x="1055" y="17"/>
                  </a:lnTo>
                  <a:lnTo>
                    <a:pt x="1055" y="13"/>
                  </a:lnTo>
                  <a:lnTo>
                    <a:pt x="1056" y="9"/>
                  </a:lnTo>
                  <a:lnTo>
                    <a:pt x="1056" y="6"/>
                  </a:lnTo>
                  <a:lnTo>
                    <a:pt x="1057" y="3"/>
                  </a:lnTo>
                  <a:lnTo>
                    <a:pt x="1057" y="1"/>
                  </a:lnTo>
                  <a:lnTo>
                    <a:pt x="1058" y="0"/>
                  </a:lnTo>
                  <a:lnTo>
                    <a:pt x="1058" y="1"/>
                  </a:lnTo>
                  <a:lnTo>
                    <a:pt x="1058" y="3"/>
                  </a:lnTo>
                  <a:lnTo>
                    <a:pt x="1059" y="9"/>
                  </a:lnTo>
                  <a:lnTo>
                    <a:pt x="1059" y="17"/>
                  </a:lnTo>
                  <a:lnTo>
                    <a:pt x="1060" y="28"/>
                  </a:lnTo>
                  <a:lnTo>
                    <a:pt x="1060" y="41"/>
                  </a:lnTo>
                  <a:lnTo>
                    <a:pt x="1061" y="56"/>
                  </a:lnTo>
                  <a:lnTo>
                    <a:pt x="1061" y="73"/>
                  </a:lnTo>
                  <a:lnTo>
                    <a:pt x="1062" y="91"/>
                  </a:lnTo>
                  <a:lnTo>
                    <a:pt x="1062" y="110"/>
                  </a:lnTo>
                  <a:lnTo>
                    <a:pt x="1063" y="130"/>
                  </a:lnTo>
                  <a:lnTo>
                    <a:pt x="1063" y="150"/>
                  </a:lnTo>
                  <a:lnTo>
                    <a:pt x="1063" y="169"/>
                  </a:lnTo>
                  <a:lnTo>
                    <a:pt x="1064" y="189"/>
                  </a:lnTo>
                  <a:lnTo>
                    <a:pt x="1064" y="209"/>
                  </a:lnTo>
                  <a:lnTo>
                    <a:pt x="1065" y="228"/>
                  </a:lnTo>
                  <a:lnTo>
                    <a:pt x="1065" y="248"/>
                  </a:lnTo>
                  <a:lnTo>
                    <a:pt x="1066" y="266"/>
                  </a:lnTo>
                  <a:lnTo>
                    <a:pt x="1066" y="285"/>
                  </a:lnTo>
                  <a:lnTo>
                    <a:pt x="1067" y="303"/>
                  </a:lnTo>
                  <a:lnTo>
                    <a:pt x="1067" y="320"/>
                  </a:lnTo>
                  <a:lnTo>
                    <a:pt x="1067" y="338"/>
                  </a:lnTo>
                  <a:lnTo>
                    <a:pt x="1068" y="354"/>
                  </a:lnTo>
                  <a:lnTo>
                    <a:pt x="1068" y="371"/>
                  </a:lnTo>
                  <a:lnTo>
                    <a:pt x="1069" y="387"/>
                  </a:lnTo>
                  <a:lnTo>
                    <a:pt x="1069" y="403"/>
                  </a:lnTo>
                  <a:lnTo>
                    <a:pt x="1070" y="419"/>
                  </a:lnTo>
                  <a:lnTo>
                    <a:pt x="1070" y="434"/>
                  </a:lnTo>
                  <a:lnTo>
                    <a:pt x="1071" y="449"/>
                  </a:lnTo>
                  <a:lnTo>
                    <a:pt x="1071" y="464"/>
                  </a:lnTo>
                  <a:lnTo>
                    <a:pt x="1071" y="479"/>
                  </a:lnTo>
                  <a:lnTo>
                    <a:pt x="1072" y="493"/>
                  </a:lnTo>
                  <a:lnTo>
                    <a:pt x="1072" y="507"/>
                  </a:lnTo>
                  <a:lnTo>
                    <a:pt x="1073" y="521"/>
                  </a:lnTo>
                  <a:lnTo>
                    <a:pt x="1073" y="535"/>
                  </a:lnTo>
                  <a:lnTo>
                    <a:pt x="1074" y="548"/>
                  </a:lnTo>
                  <a:lnTo>
                    <a:pt x="1074" y="562"/>
                  </a:lnTo>
                  <a:lnTo>
                    <a:pt x="1074" y="575"/>
                  </a:lnTo>
                  <a:lnTo>
                    <a:pt x="1075" y="588"/>
                  </a:lnTo>
                  <a:lnTo>
                    <a:pt x="1075" y="601"/>
                  </a:lnTo>
                  <a:lnTo>
                    <a:pt x="1076" y="613"/>
                  </a:lnTo>
                  <a:lnTo>
                    <a:pt x="1076" y="626"/>
                  </a:lnTo>
                  <a:lnTo>
                    <a:pt x="1077" y="638"/>
                  </a:lnTo>
                  <a:lnTo>
                    <a:pt x="1077" y="650"/>
                  </a:lnTo>
                  <a:lnTo>
                    <a:pt x="1077" y="662"/>
                  </a:lnTo>
                  <a:lnTo>
                    <a:pt x="1078" y="674"/>
                  </a:lnTo>
                  <a:lnTo>
                    <a:pt x="1078" y="686"/>
                  </a:lnTo>
                  <a:lnTo>
                    <a:pt x="1079" y="698"/>
                  </a:lnTo>
                  <a:lnTo>
                    <a:pt x="1079" y="709"/>
                  </a:lnTo>
                  <a:lnTo>
                    <a:pt x="1080" y="721"/>
                  </a:lnTo>
                  <a:lnTo>
                    <a:pt x="1080" y="732"/>
                  </a:lnTo>
                  <a:lnTo>
                    <a:pt x="1081" y="743"/>
                  </a:lnTo>
                  <a:lnTo>
                    <a:pt x="1081" y="755"/>
                  </a:lnTo>
                  <a:lnTo>
                    <a:pt x="1081" y="766"/>
                  </a:lnTo>
                  <a:lnTo>
                    <a:pt x="1082" y="777"/>
                  </a:lnTo>
                  <a:lnTo>
                    <a:pt x="1082" y="788"/>
                  </a:lnTo>
                  <a:lnTo>
                    <a:pt x="1083" y="798"/>
                  </a:lnTo>
                  <a:lnTo>
                    <a:pt x="1083" y="809"/>
                  </a:lnTo>
                  <a:lnTo>
                    <a:pt x="1084" y="820"/>
                  </a:lnTo>
                  <a:lnTo>
                    <a:pt x="1084" y="830"/>
                  </a:lnTo>
                  <a:lnTo>
                    <a:pt x="1085" y="841"/>
                  </a:lnTo>
                  <a:lnTo>
                    <a:pt x="1085" y="851"/>
                  </a:lnTo>
                  <a:lnTo>
                    <a:pt x="1086" y="862"/>
                  </a:lnTo>
                  <a:lnTo>
                    <a:pt x="1086" y="872"/>
                  </a:lnTo>
                  <a:lnTo>
                    <a:pt x="1086" y="882"/>
                  </a:lnTo>
                  <a:lnTo>
                    <a:pt x="1087" y="892"/>
                  </a:lnTo>
                  <a:lnTo>
                    <a:pt x="1087" y="902"/>
                  </a:lnTo>
                  <a:lnTo>
                    <a:pt x="1088" y="913"/>
                  </a:lnTo>
                  <a:lnTo>
                    <a:pt x="1088" y="922"/>
                  </a:lnTo>
                  <a:lnTo>
                    <a:pt x="1089" y="932"/>
                  </a:lnTo>
                  <a:lnTo>
                    <a:pt x="1089" y="942"/>
                  </a:lnTo>
                  <a:lnTo>
                    <a:pt x="1090" y="952"/>
                  </a:lnTo>
                  <a:lnTo>
                    <a:pt x="1090" y="962"/>
                  </a:lnTo>
                  <a:lnTo>
                    <a:pt x="1091" y="971"/>
                  </a:lnTo>
                  <a:lnTo>
                    <a:pt x="1091" y="981"/>
                  </a:lnTo>
                  <a:lnTo>
                    <a:pt x="1091" y="991"/>
                  </a:lnTo>
                  <a:lnTo>
                    <a:pt x="1092" y="1000"/>
                  </a:lnTo>
                  <a:lnTo>
                    <a:pt x="1092" y="1010"/>
                  </a:lnTo>
                  <a:lnTo>
                    <a:pt x="1093" y="1019"/>
                  </a:lnTo>
                  <a:lnTo>
                    <a:pt x="1093" y="1029"/>
                  </a:lnTo>
                  <a:lnTo>
                    <a:pt x="1093" y="1038"/>
                  </a:lnTo>
                  <a:lnTo>
                    <a:pt x="1094" y="1047"/>
                  </a:lnTo>
                  <a:lnTo>
                    <a:pt x="1094" y="1057"/>
                  </a:lnTo>
                  <a:lnTo>
                    <a:pt x="1095" y="1066"/>
                  </a:lnTo>
                  <a:lnTo>
                    <a:pt x="1095" y="1075"/>
                  </a:lnTo>
                  <a:lnTo>
                    <a:pt x="1096" y="1084"/>
                  </a:lnTo>
                  <a:lnTo>
                    <a:pt x="1096" y="1094"/>
                  </a:lnTo>
                  <a:lnTo>
                    <a:pt x="1096" y="1103"/>
                  </a:lnTo>
                  <a:lnTo>
                    <a:pt x="1097" y="1112"/>
                  </a:lnTo>
                  <a:lnTo>
                    <a:pt x="1097" y="1121"/>
                  </a:lnTo>
                  <a:lnTo>
                    <a:pt x="1098" y="1130"/>
                  </a:lnTo>
                  <a:lnTo>
                    <a:pt x="1098" y="1139"/>
                  </a:lnTo>
                  <a:lnTo>
                    <a:pt x="1099" y="1148"/>
                  </a:lnTo>
                  <a:lnTo>
                    <a:pt x="1099" y="1157"/>
                  </a:lnTo>
                  <a:lnTo>
                    <a:pt x="1100" y="1166"/>
                  </a:lnTo>
                  <a:lnTo>
                    <a:pt x="1100" y="1175"/>
                  </a:lnTo>
                  <a:lnTo>
                    <a:pt x="1100" y="1184"/>
                  </a:lnTo>
                  <a:lnTo>
                    <a:pt x="1101" y="1192"/>
                  </a:lnTo>
                  <a:lnTo>
                    <a:pt x="1101" y="1201"/>
                  </a:lnTo>
                  <a:lnTo>
                    <a:pt x="1102" y="1210"/>
                  </a:lnTo>
                  <a:lnTo>
                    <a:pt x="1102" y="1219"/>
                  </a:lnTo>
                  <a:lnTo>
                    <a:pt x="1103" y="1227"/>
                  </a:lnTo>
                  <a:lnTo>
                    <a:pt x="1103" y="1236"/>
                  </a:lnTo>
                  <a:lnTo>
                    <a:pt x="1104" y="1245"/>
                  </a:lnTo>
                  <a:lnTo>
                    <a:pt x="1104" y="1253"/>
                  </a:lnTo>
                  <a:lnTo>
                    <a:pt x="1105" y="1262"/>
                  </a:lnTo>
                  <a:lnTo>
                    <a:pt x="1105" y="1271"/>
                  </a:lnTo>
                  <a:lnTo>
                    <a:pt x="1105" y="1279"/>
                  </a:lnTo>
                  <a:lnTo>
                    <a:pt x="1106" y="1288"/>
                  </a:lnTo>
                  <a:lnTo>
                    <a:pt x="1106" y="1297"/>
                  </a:lnTo>
                  <a:lnTo>
                    <a:pt x="1107" y="1305"/>
                  </a:lnTo>
                  <a:lnTo>
                    <a:pt x="1107" y="1314"/>
                  </a:lnTo>
                  <a:lnTo>
                    <a:pt x="1108" y="1322"/>
                  </a:lnTo>
                  <a:lnTo>
                    <a:pt x="1108" y="1331"/>
                  </a:lnTo>
                  <a:lnTo>
                    <a:pt x="1109" y="1339"/>
                  </a:lnTo>
                  <a:lnTo>
                    <a:pt x="1109" y="1348"/>
                  </a:lnTo>
                  <a:lnTo>
                    <a:pt x="1109" y="1356"/>
                  </a:lnTo>
                  <a:lnTo>
                    <a:pt x="1110" y="1365"/>
                  </a:lnTo>
                  <a:lnTo>
                    <a:pt x="1110" y="1373"/>
                  </a:lnTo>
                  <a:lnTo>
                    <a:pt x="1111" y="1381"/>
                  </a:lnTo>
                  <a:lnTo>
                    <a:pt x="1111" y="1390"/>
                  </a:lnTo>
                  <a:lnTo>
                    <a:pt x="1112" y="1398"/>
                  </a:lnTo>
                  <a:lnTo>
                    <a:pt x="1112" y="1407"/>
                  </a:lnTo>
                  <a:lnTo>
                    <a:pt x="1113" y="1415"/>
                  </a:lnTo>
                  <a:lnTo>
                    <a:pt x="1113" y="1424"/>
                  </a:lnTo>
                  <a:lnTo>
                    <a:pt x="1113" y="1432"/>
                  </a:lnTo>
                  <a:lnTo>
                    <a:pt x="1114" y="1440"/>
                  </a:lnTo>
                  <a:lnTo>
                    <a:pt x="1114" y="1449"/>
                  </a:lnTo>
                  <a:lnTo>
                    <a:pt x="1115" y="1457"/>
                  </a:lnTo>
                  <a:lnTo>
                    <a:pt x="1115" y="1465"/>
                  </a:lnTo>
                  <a:lnTo>
                    <a:pt x="1116" y="1474"/>
                  </a:lnTo>
                  <a:lnTo>
                    <a:pt x="1116" y="1482"/>
                  </a:lnTo>
                  <a:lnTo>
                    <a:pt x="1116" y="1490"/>
                  </a:lnTo>
                  <a:lnTo>
                    <a:pt x="1117" y="1499"/>
                  </a:lnTo>
                  <a:lnTo>
                    <a:pt x="1117" y="1507"/>
                  </a:lnTo>
                  <a:lnTo>
                    <a:pt x="1118" y="1515"/>
                  </a:lnTo>
                  <a:lnTo>
                    <a:pt x="1118" y="1524"/>
                  </a:lnTo>
                  <a:lnTo>
                    <a:pt x="1119" y="1532"/>
                  </a:lnTo>
                  <a:lnTo>
                    <a:pt x="1119" y="1541"/>
                  </a:lnTo>
                  <a:lnTo>
                    <a:pt x="1119" y="1549"/>
                  </a:lnTo>
                  <a:lnTo>
                    <a:pt x="1120" y="1557"/>
                  </a:lnTo>
                  <a:lnTo>
                    <a:pt x="1120" y="1565"/>
                  </a:lnTo>
                  <a:lnTo>
                    <a:pt x="1121" y="1574"/>
                  </a:lnTo>
                  <a:lnTo>
                    <a:pt x="1121" y="1582"/>
                  </a:lnTo>
                  <a:lnTo>
                    <a:pt x="1122" y="1590"/>
                  </a:lnTo>
                  <a:lnTo>
                    <a:pt x="1122" y="1598"/>
                  </a:lnTo>
                  <a:lnTo>
                    <a:pt x="1123" y="1607"/>
                  </a:lnTo>
                  <a:lnTo>
                    <a:pt x="1123" y="1615"/>
                  </a:lnTo>
                  <a:lnTo>
                    <a:pt x="1123" y="1623"/>
                  </a:lnTo>
                  <a:lnTo>
                    <a:pt x="1124" y="1632"/>
                  </a:lnTo>
                  <a:lnTo>
                    <a:pt x="1124" y="1640"/>
                  </a:lnTo>
                  <a:lnTo>
                    <a:pt x="1125" y="1648"/>
                  </a:lnTo>
                  <a:lnTo>
                    <a:pt x="1125" y="1657"/>
                  </a:lnTo>
                  <a:lnTo>
                    <a:pt x="1126" y="1665"/>
                  </a:lnTo>
                  <a:lnTo>
                    <a:pt x="1126" y="1673"/>
                  </a:lnTo>
                  <a:lnTo>
                    <a:pt x="1127" y="1681"/>
                  </a:lnTo>
                  <a:lnTo>
                    <a:pt x="1127" y="1690"/>
                  </a:lnTo>
                  <a:lnTo>
                    <a:pt x="1128" y="1698"/>
                  </a:lnTo>
                  <a:lnTo>
                    <a:pt x="1128" y="1706"/>
                  </a:lnTo>
                  <a:lnTo>
                    <a:pt x="1128" y="1715"/>
                  </a:lnTo>
                  <a:lnTo>
                    <a:pt x="1129" y="1723"/>
                  </a:lnTo>
                  <a:lnTo>
                    <a:pt x="1129" y="1731"/>
                  </a:lnTo>
                  <a:lnTo>
                    <a:pt x="1130" y="1739"/>
                  </a:lnTo>
                  <a:lnTo>
                    <a:pt x="1130" y="1748"/>
                  </a:lnTo>
                  <a:lnTo>
                    <a:pt x="1131" y="1756"/>
                  </a:lnTo>
                  <a:lnTo>
                    <a:pt x="1131" y="1765"/>
                  </a:lnTo>
                  <a:lnTo>
                    <a:pt x="1132" y="1773"/>
                  </a:lnTo>
                  <a:lnTo>
                    <a:pt x="1132" y="1781"/>
                  </a:lnTo>
                  <a:lnTo>
                    <a:pt x="1133" y="1790"/>
                  </a:lnTo>
                  <a:lnTo>
                    <a:pt x="1133" y="1798"/>
                  </a:lnTo>
                  <a:lnTo>
                    <a:pt x="1133" y="1806"/>
                  </a:lnTo>
                  <a:lnTo>
                    <a:pt x="1134" y="1815"/>
                  </a:lnTo>
                  <a:lnTo>
                    <a:pt x="1134" y="1823"/>
                  </a:lnTo>
                  <a:lnTo>
                    <a:pt x="1135" y="1832"/>
                  </a:lnTo>
                  <a:lnTo>
                    <a:pt x="1135" y="1840"/>
                  </a:lnTo>
                  <a:lnTo>
                    <a:pt x="1135" y="1848"/>
                  </a:lnTo>
                  <a:lnTo>
                    <a:pt x="1136" y="1857"/>
                  </a:lnTo>
                  <a:lnTo>
                    <a:pt x="1136" y="1865"/>
                  </a:lnTo>
                  <a:lnTo>
                    <a:pt x="1137" y="1874"/>
                  </a:lnTo>
                  <a:lnTo>
                    <a:pt x="1137" y="1882"/>
                  </a:lnTo>
                  <a:lnTo>
                    <a:pt x="1138" y="1891"/>
                  </a:lnTo>
                  <a:lnTo>
                    <a:pt x="1138" y="1899"/>
                  </a:lnTo>
                  <a:lnTo>
                    <a:pt x="1138" y="1908"/>
                  </a:lnTo>
                  <a:lnTo>
                    <a:pt x="1139" y="1916"/>
                  </a:lnTo>
                  <a:lnTo>
                    <a:pt x="1139" y="1925"/>
                  </a:lnTo>
                  <a:lnTo>
                    <a:pt x="1140" y="1933"/>
                  </a:lnTo>
                  <a:lnTo>
                    <a:pt x="1140" y="1942"/>
                  </a:lnTo>
                  <a:lnTo>
                    <a:pt x="1141" y="1950"/>
                  </a:lnTo>
                  <a:lnTo>
                    <a:pt x="1141" y="1959"/>
                  </a:lnTo>
                  <a:lnTo>
                    <a:pt x="1142" y="1968"/>
                  </a:lnTo>
                  <a:lnTo>
                    <a:pt x="1142" y="1976"/>
                  </a:lnTo>
                  <a:lnTo>
                    <a:pt x="1142" y="1985"/>
                  </a:lnTo>
                  <a:lnTo>
                    <a:pt x="1143" y="1993"/>
                  </a:lnTo>
                  <a:lnTo>
                    <a:pt x="1143" y="2002"/>
                  </a:lnTo>
                  <a:lnTo>
                    <a:pt x="1144" y="2011"/>
                  </a:lnTo>
                  <a:lnTo>
                    <a:pt x="1144" y="2019"/>
                  </a:lnTo>
                  <a:lnTo>
                    <a:pt x="1145" y="2028"/>
                  </a:lnTo>
                  <a:lnTo>
                    <a:pt x="1145" y="2037"/>
                  </a:lnTo>
                  <a:lnTo>
                    <a:pt x="1146" y="2045"/>
                  </a:lnTo>
                  <a:lnTo>
                    <a:pt x="1146" y="2054"/>
                  </a:lnTo>
                  <a:lnTo>
                    <a:pt x="1147" y="2063"/>
                  </a:lnTo>
                  <a:lnTo>
                    <a:pt x="1147" y="2072"/>
                  </a:lnTo>
                  <a:lnTo>
                    <a:pt x="1147" y="2081"/>
                  </a:lnTo>
                  <a:lnTo>
                    <a:pt x="1148" y="2089"/>
                  </a:lnTo>
                  <a:lnTo>
                    <a:pt x="1148" y="2098"/>
                  </a:lnTo>
                  <a:lnTo>
                    <a:pt x="1149" y="2107"/>
                  </a:lnTo>
                  <a:lnTo>
                    <a:pt x="1149" y="2116"/>
                  </a:lnTo>
                  <a:lnTo>
                    <a:pt x="1150" y="2125"/>
                  </a:lnTo>
                  <a:lnTo>
                    <a:pt x="1150" y="2134"/>
                  </a:lnTo>
                  <a:lnTo>
                    <a:pt x="1151" y="2143"/>
                  </a:lnTo>
                  <a:lnTo>
                    <a:pt x="1151" y="2152"/>
                  </a:lnTo>
                  <a:lnTo>
                    <a:pt x="1152" y="2161"/>
                  </a:lnTo>
                  <a:lnTo>
                    <a:pt x="1152" y="2170"/>
                  </a:lnTo>
                  <a:lnTo>
                    <a:pt x="1152" y="2179"/>
                  </a:lnTo>
                  <a:lnTo>
                    <a:pt x="1153" y="2188"/>
                  </a:lnTo>
                  <a:lnTo>
                    <a:pt x="1153" y="2197"/>
                  </a:lnTo>
                  <a:lnTo>
                    <a:pt x="1154" y="2206"/>
                  </a:lnTo>
                  <a:lnTo>
                    <a:pt x="1154" y="2215"/>
                  </a:lnTo>
                  <a:lnTo>
                    <a:pt x="1155" y="2224"/>
                  </a:lnTo>
                  <a:lnTo>
                    <a:pt x="1155" y="2233"/>
                  </a:lnTo>
                  <a:lnTo>
                    <a:pt x="1155" y="2243"/>
                  </a:lnTo>
                  <a:lnTo>
                    <a:pt x="1156" y="2252"/>
                  </a:lnTo>
                  <a:lnTo>
                    <a:pt x="1156" y="2261"/>
                  </a:lnTo>
                  <a:lnTo>
                    <a:pt x="1157" y="2271"/>
                  </a:lnTo>
                  <a:lnTo>
                    <a:pt x="1157" y="2280"/>
                  </a:lnTo>
                  <a:lnTo>
                    <a:pt x="1157" y="2289"/>
                  </a:lnTo>
                  <a:lnTo>
                    <a:pt x="1158" y="2299"/>
                  </a:lnTo>
                  <a:lnTo>
                    <a:pt x="1158" y="2308"/>
                  </a:lnTo>
                  <a:lnTo>
                    <a:pt x="1159" y="2317"/>
                  </a:lnTo>
                  <a:lnTo>
                    <a:pt x="1159" y="2327"/>
                  </a:lnTo>
                  <a:lnTo>
                    <a:pt x="1160" y="2337"/>
                  </a:lnTo>
                  <a:lnTo>
                    <a:pt x="1160" y="2346"/>
                  </a:lnTo>
                  <a:lnTo>
                    <a:pt x="1161" y="2356"/>
                  </a:lnTo>
                  <a:lnTo>
                    <a:pt x="1161" y="2365"/>
                  </a:lnTo>
                  <a:lnTo>
                    <a:pt x="1161" y="2375"/>
                  </a:lnTo>
                  <a:lnTo>
                    <a:pt x="1162" y="2384"/>
                  </a:lnTo>
                  <a:lnTo>
                    <a:pt x="1162" y="2394"/>
                  </a:lnTo>
                  <a:lnTo>
                    <a:pt x="1163" y="2404"/>
                  </a:lnTo>
                  <a:lnTo>
                    <a:pt x="1163" y="2414"/>
                  </a:lnTo>
                  <a:lnTo>
                    <a:pt x="1164" y="2424"/>
                  </a:lnTo>
                  <a:lnTo>
                    <a:pt x="1164" y="2433"/>
                  </a:lnTo>
                  <a:lnTo>
                    <a:pt x="1165" y="2443"/>
                  </a:lnTo>
                  <a:lnTo>
                    <a:pt x="1165" y="2453"/>
                  </a:lnTo>
                  <a:lnTo>
                    <a:pt x="1165" y="2463"/>
                  </a:lnTo>
                  <a:lnTo>
                    <a:pt x="1166" y="2473"/>
                  </a:lnTo>
                  <a:lnTo>
                    <a:pt x="1166" y="2483"/>
                  </a:lnTo>
                  <a:lnTo>
                    <a:pt x="1167" y="2493"/>
                  </a:lnTo>
                  <a:lnTo>
                    <a:pt x="1167" y="2504"/>
                  </a:lnTo>
                  <a:lnTo>
                    <a:pt x="1168" y="2514"/>
                  </a:lnTo>
                  <a:lnTo>
                    <a:pt x="1168" y="2524"/>
                  </a:lnTo>
                  <a:lnTo>
                    <a:pt x="1169" y="2534"/>
                  </a:lnTo>
                  <a:lnTo>
                    <a:pt x="1169" y="2540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" name="Freeform 173">
              <a:extLst>
                <a:ext uri="{FF2B5EF4-FFF2-40B4-BE49-F238E27FC236}">
                  <a16:creationId xmlns:a16="http://schemas.microsoft.com/office/drawing/2014/main" id="{C9FD2E3B-4E76-47C3-9522-32DAE5A08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864"/>
              <a:ext cx="869" cy="2540"/>
            </a:xfrm>
            <a:custGeom>
              <a:avLst/>
              <a:gdLst>
                <a:gd name="T0" fmla="*/ 13 w 869"/>
                <a:gd name="T1" fmla="*/ 2311 h 2540"/>
                <a:gd name="T2" fmla="*/ 27 w 869"/>
                <a:gd name="T3" fmla="*/ 2094 h 2540"/>
                <a:gd name="T4" fmla="*/ 41 w 869"/>
                <a:gd name="T5" fmla="*/ 1895 h 2540"/>
                <a:gd name="T6" fmla="*/ 54 w 869"/>
                <a:gd name="T7" fmla="*/ 1709 h 2540"/>
                <a:gd name="T8" fmla="*/ 68 w 869"/>
                <a:gd name="T9" fmla="*/ 1529 h 2540"/>
                <a:gd name="T10" fmla="*/ 82 w 869"/>
                <a:gd name="T11" fmla="*/ 1354 h 2540"/>
                <a:gd name="T12" fmla="*/ 95 w 869"/>
                <a:gd name="T13" fmla="*/ 1179 h 2540"/>
                <a:gd name="T14" fmla="*/ 109 w 869"/>
                <a:gd name="T15" fmla="*/ 1000 h 2540"/>
                <a:gd name="T16" fmla="*/ 122 w 869"/>
                <a:gd name="T17" fmla="*/ 810 h 2540"/>
                <a:gd name="T18" fmla="*/ 136 w 869"/>
                <a:gd name="T19" fmla="*/ 598 h 2540"/>
                <a:gd name="T20" fmla="*/ 150 w 869"/>
                <a:gd name="T21" fmla="*/ 340 h 2540"/>
                <a:gd name="T22" fmla="*/ 163 w 869"/>
                <a:gd name="T23" fmla="*/ 29 h 2540"/>
                <a:gd name="T24" fmla="*/ 177 w 869"/>
                <a:gd name="T25" fmla="*/ 34 h 2540"/>
                <a:gd name="T26" fmla="*/ 191 w 869"/>
                <a:gd name="T27" fmla="*/ 35 h 2540"/>
                <a:gd name="T28" fmla="*/ 205 w 869"/>
                <a:gd name="T29" fmla="*/ 9 h 2540"/>
                <a:gd name="T30" fmla="*/ 218 w 869"/>
                <a:gd name="T31" fmla="*/ 0 h 2540"/>
                <a:gd name="T32" fmla="*/ 232 w 869"/>
                <a:gd name="T33" fmla="*/ 4 h 2540"/>
                <a:gd name="T34" fmla="*/ 246 w 869"/>
                <a:gd name="T35" fmla="*/ 3 h 2540"/>
                <a:gd name="T36" fmla="*/ 260 w 869"/>
                <a:gd name="T37" fmla="*/ 0 h 2540"/>
                <a:gd name="T38" fmla="*/ 273 w 869"/>
                <a:gd name="T39" fmla="*/ 11 h 2540"/>
                <a:gd name="T40" fmla="*/ 287 w 869"/>
                <a:gd name="T41" fmla="*/ 52 h 2540"/>
                <a:gd name="T42" fmla="*/ 301 w 869"/>
                <a:gd name="T43" fmla="*/ 110 h 2540"/>
                <a:gd name="T44" fmla="*/ 314 w 869"/>
                <a:gd name="T45" fmla="*/ 168 h 2540"/>
                <a:gd name="T46" fmla="*/ 328 w 869"/>
                <a:gd name="T47" fmla="*/ 219 h 2540"/>
                <a:gd name="T48" fmla="*/ 342 w 869"/>
                <a:gd name="T49" fmla="*/ 263 h 2540"/>
                <a:gd name="T50" fmla="*/ 355 w 869"/>
                <a:gd name="T51" fmla="*/ 300 h 2540"/>
                <a:gd name="T52" fmla="*/ 369 w 869"/>
                <a:gd name="T53" fmla="*/ 332 h 2540"/>
                <a:gd name="T54" fmla="*/ 383 w 869"/>
                <a:gd name="T55" fmla="*/ 359 h 2540"/>
                <a:gd name="T56" fmla="*/ 396 w 869"/>
                <a:gd name="T57" fmla="*/ 383 h 2540"/>
                <a:gd name="T58" fmla="*/ 410 w 869"/>
                <a:gd name="T59" fmla="*/ 403 h 2540"/>
                <a:gd name="T60" fmla="*/ 424 w 869"/>
                <a:gd name="T61" fmla="*/ 421 h 2540"/>
                <a:gd name="T62" fmla="*/ 438 w 869"/>
                <a:gd name="T63" fmla="*/ 437 h 2540"/>
                <a:gd name="T64" fmla="*/ 451 w 869"/>
                <a:gd name="T65" fmla="*/ 451 h 2540"/>
                <a:gd name="T66" fmla="*/ 465 w 869"/>
                <a:gd name="T67" fmla="*/ 463 h 2540"/>
                <a:gd name="T68" fmla="*/ 479 w 869"/>
                <a:gd name="T69" fmla="*/ 474 h 2540"/>
                <a:gd name="T70" fmla="*/ 492 w 869"/>
                <a:gd name="T71" fmla="*/ 484 h 2540"/>
                <a:gd name="T72" fmla="*/ 506 w 869"/>
                <a:gd name="T73" fmla="*/ 493 h 2540"/>
                <a:gd name="T74" fmla="*/ 520 w 869"/>
                <a:gd name="T75" fmla="*/ 501 h 2540"/>
                <a:gd name="T76" fmla="*/ 534 w 869"/>
                <a:gd name="T77" fmla="*/ 509 h 2540"/>
                <a:gd name="T78" fmla="*/ 547 w 869"/>
                <a:gd name="T79" fmla="*/ 515 h 2540"/>
                <a:gd name="T80" fmla="*/ 561 w 869"/>
                <a:gd name="T81" fmla="*/ 521 h 2540"/>
                <a:gd name="T82" fmla="*/ 575 w 869"/>
                <a:gd name="T83" fmla="*/ 526 h 2540"/>
                <a:gd name="T84" fmla="*/ 588 w 869"/>
                <a:gd name="T85" fmla="*/ 531 h 2540"/>
                <a:gd name="T86" fmla="*/ 602 w 869"/>
                <a:gd name="T87" fmla="*/ 536 h 2540"/>
                <a:gd name="T88" fmla="*/ 616 w 869"/>
                <a:gd name="T89" fmla="*/ 540 h 2540"/>
                <a:gd name="T90" fmla="*/ 629 w 869"/>
                <a:gd name="T91" fmla="*/ 544 h 2540"/>
                <a:gd name="T92" fmla="*/ 643 w 869"/>
                <a:gd name="T93" fmla="*/ 547 h 2540"/>
                <a:gd name="T94" fmla="*/ 657 w 869"/>
                <a:gd name="T95" fmla="*/ 550 h 2540"/>
                <a:gd name="T96" fmla="*/ 670 w 869"/>
                <a:gd name="T97" fmla="*/ 553 h 2540"/>
                <a:gd name="T98" fmla="*/ 684 w 869"/>
                <a:gd name="T99" fmla="*/ 556 h 2540"/>
                <a:gd name="T100" fmla="*/ 698 w 869"/>
                <a:gd name="T101" fmla="*/ 558 h 2540"/>
                <a:gd name="T102" fmla="*/ 712 w 869"/>
                <a:gd name="T103" fmla="*/ 560 h 2540"/>
                <a:gd name="T104" fmla="*/ 725 w 869"/>
                <a:gd name="T105" fmla="*/ 562 h 2540"/>
                <a:gd name="T106" fmla="*/ 739 w 869"/>
                <a:gd name="T107" fmla="*/ 564 h 2540"/>
                <a:gd name="T108" fmla="*/ 753 w 869"/>
                <a:gd name="T109" fmla="*/ 566 h 2540"/>
                <a:gd name="T110" fmla="*/ 766 w 869"/>
                <a:gd name="T111" fmla="*/ 567 h 2540"/>
                <a:gd name="T112" fmla="*/ 780 w 869"/>
                <a:gd name="T113" fmla="*/ 569 h 2540"/>
                <a:gd name="T114" fmla="*/ 794 w 869"/>
                <a:gd name="T115" fmla="*/ 570 h 2540"/>
                <a:gd name="T116" fmla="*/ 807 w 869"/>
                <a:gd name="T117" fmla="*/ 571 h 2540"/>
                <a:gd name="T118" fmla="*/ 821 w 869"/>
                <a:gd name="T119" fmla="*/ 573 h 2540"/>
                <a:gd name="T120" fmla="*/ 835 w 869"/>
                <a:gd name="T121" fmla="*/ 574 h 2540"/>
                <a:gd name="T122" fmla="*/ 849 w 869"/>
                <a:gd name="T123" fmla="*/ 575 h 2540"/>
                <a:gd name="T124" fmla="*/ 862 w 869"/>
                <a:gd name="T125" fmla="*/ 576 h 2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9" h="2540">
                  <a:moveTo>
                    <a:pt x="0" y="2540"/>
                  </a:moveTo>
                  <a:lnTo>
                    <a:pt x="0" y="2537"/>
                  </a:lnTo>
                  <a:lnTo>
                    <a:pt x="1" y="2529"/>
                  </a:lnTo>
                  <a:lnTo>
                    <a:pt x="1" y="2520"/>
                  </a:lnTo>
                  <a:lnTo>
                    <a:pt x="1" y="2512"/>
                  </a:lnTo>
                  <a:lnTo>
                    <a:pt x="2" y="2504"/>
                  </a:lnTo>
                  <a:lnTo>
                    <a:pt x="2" y="2496"/>
                  </a:lnTo>
                  <a:lnTo>
                    <a:pt x="3" y="2488"/>
                  </a:lnTo>
                  <a:lnTo>
                    <a:pt x="3" y="2480"/>
                  </a:lnTo>
                  <a:lnTo>
                    <a:pt x="4" y="2472"/>
                  </a:lnTo>
                  <a:lnTo>
                    <a:pt x="4" y="2464"/>
                  </a:lnTo>
                  <a:lnTo>
                    <a:pt x="4" y="2456"/>
                  </a:lnTo>
                  <a:lnTo>
                    <a:pt x="5" y="2448"/>
                  </a:lnTo>
                  <a:lnTo>
                    <a:pt x="5" y="2440"/>
                  </a:lnTo>
                  <a:lnTo>
                    <a:pt x="6" y="2432"/>
                  </a:lnTo>
                  <a:lnTo>
                    <a:pt x="6" y="2425"/>
                  </a:lnTo>
                  <a:lnTo>
                    <a:pt x="7" y="2417"/>
                  </a:lnTo>
                  <a:lnTo>
                    <a:pt x="7" y="2409"/>
                  </a:lnTo>
                  <a:lnTo>
                    <a:pt x="8" y="2401"/>
                  </a:lnTo>
                  <a:lnTo>
                    <a:pt x="8" y="2394"/>
                  </a:lnTo>
                  <a:lnTo>
                    <a:pt x="8" y="2386"/>
                  </a:lnTo>
                  <a:lnTo>
                    <a:pt x="9" y="2379"/>
                  </a:lnTo>
                  <a:lnTo>
                    <a:pt x="9" y="2371"/>
                  </a:lnTo>
                  <a:lnTo>
                    <a:pt x="10" y="2363"/>
                  </a:lnTo>
                  <a:lnTo>
                    <a:pt x="10" y="2356"/>
                  </a:lnTo>
                  <a:lnTo>
                    <a:pt x="11" y="2349"/>
                  </a:lnTo>
                  <a:lnTo>
                    <a:pt x="11" y="2341"/>
                  </a:lnTo>
                  <a:lnTo>
                    <a:pt x="12" y="2334"/>
                  </a:lnTo>
                  <a:lnTo>
                    <a:pt x="12" y="2326"/>
                  </a:lnTo>
                  <a:lnTo>
                    <a:pt x="12" y="2319"/>
                  </a:lnTo>
                  <a:lnTo>
                    <a:pt x="13" y="2311"/>
                  </a:lnTo>
                  <a:lnTo>
                    <a:pt x="13" y="2304"/>
                  </a:lnTo>
                  <a:lnTo>
                    <a:pt x="14" y="2297"/>
                  </a:lnTo>
                  <a:lnTo>
                    <a:pt x="14" y="2289"/>
                  </a:lnTo>
                  <a:lnTo>
                    <a:pt x="15" y="2282"/>
                  </a:lnTo>
                  <a:lnTo>
                    <a:pt x="15" y="2275"/>
                  </a:lnTo>
                  <a:lnTo>
                    <a:pt x="15" y="2268"/>
                  </a:lnTo>
                  <a:lnTo>
                    <a:pt x="16" y="2261"/>
                  </a:lnTo>
                  <a:lnTo>
                    <a:pt x="16" y="2253"/>
                  </a:lnTo>
                  <a:lnTo>
                    <a:pt x="17" y="2246"/>
                  </a:lnTo>
                  <a:lnTo>
                    <a:pt x="17" y="2239"/>
                  </a:lnTo>
                  <a:lnTo>
                    <a:pt x="18" y="2232"/>
                  </a:lnTo>
                  <a:lnTo>
                    <a:pt x="18" y="2225"/>
                  </a:lnTo>
                  <a:lnTo>
                    <a:pt x="19" y="2218"/>
                  </a:lnTo>
                  <a:lnTo>
                    <a:pt x="19" y="2211"/>
                  </a:lnTo>
                  <a:lnTo>
                    <a:pt x="20" y="2204"/>
                  </a:lnTo>
                  <a:lnTo>
                    <a:pt x="20" y="2197"/>
                  </a:lnTo>
                  <a:lnTo>
                    <a:pt x="21" y="2190"/>
                  </a:lnTo>
                  <a:lnTo>
                    <a:pt x="21" y="2183"/>
                  </a:lnTo>
                  <a:lnTo>
                    <a:pt x="21" y="2176"/>
                  </a:lnTo>
                  <a:lnTo>
                    <a:pt x="22" y="2169"/>
                  </a:lnTo>
                  <a:lnTo>
                    <a:pt x="22" y="2162"/>
                  </a:lnTo>
                  <a:lnTo>
                    <a:pt x="23" y="2155"/>
                  </a:lnTo>
                  <a:lnTo>
                    <a:pt x="23" y="2149"/>
                  </a:lnTo>
                  <a:lnTo>
                    <a:pt x="24" y="2142"/>
                  </a:lnTo>
                  <a:lnTo>
                    <a:pt x="24" y="2135"/>
                  </a:lnTo>
                  <a:lnTo>
                    <a:pt x="24" y="2128"/>
                  </a:lnTo>
                  <a:lnTo>
                    <a:pt x="25" y="2121"/>
                  </a:lnTo>
                  <a:lnTo>
                    <a:pt x="25" y="2115"/>
                  </a:lnTo>
                  <a:lnTo>
                    <a:pt x="26" y="2108"/>
                  </a:lnTo>
                  <a:lnTo>
                    <a:pt x="26" y="2101"/>
                  </a:lnTo>
                  <a:lnTo>
                    <a:pt x="27" y="2094"/>
                  </a:lnTo>
                  <a:lnTo>
                    <a:pt x="27" y="2088"/>
                  </a:lnTo>
                  <a:lnTo>
                    <a:pt x="27" y="2081"/>
                  </a:lnTo>
                  <a:lnTo>
                    <a:pt x="28" y="2074"/>
                  </a:lnTo>
                  <a:lnTo>
                    <a:pt x="28" y="2068"/>
                  </a:lnTo>
                  <a:lnTo>
                    <a:pt x="29" y="2061"/>
                  </a:lnTo>
                  <a:lnTo>
                    <a:pt x="29" y="2055"/>
                  </a:lnTo>
                  <a:lnTo>
                    <a:pt x="30" y="2048"/>
                  </a:lnTo>
                  <a:lnTo>
                    <a:pt x="30" y="2042"/>
                  </a:lnTo>
                  <a:lnTo>
                    <a:pt x="31" y="2035"/>
                  </a:lnTo>
                  <a:lnTo>
                    <a:pt x="31" y="2029"/>
                  </a:lnTo>
                  <a:lnTo>
                    <a:pt x="31" y="2022"/>
                  </a:lnTo>
                  <a:lnTo>
                    <a:pt x="32" y="2016"/>
                  </a:lnTo>
                  <a:lnTo>
                    <a:pt x="32" y="2009"/>
                  </a:lnTo>
                  <a:lnTo>
                    <a:pt x="33" y="2003"/>
                  </a:lnTo>
                  <a:lnTo>
                    <a:pt x="33" y="1996"/>
                  </a:lnTo>
                  <a:lnTo>
                    <a:pt x="34" y="1990"/>
                  </a:lnTo>
                  <a:lnTo>
                    <a:pt x="34" y="1983"/>
                  </a:lnTo>
                  <a:lnTo>
                    <a:pt x="35" y="1977"/>
                  </a:lnTo>
                  <a:lnTo>
                    <a:pt x="35" y="1971"/>
                  </a:lnTo>
                  <a:lnTo>
                    <a:pt x="35" y="1964"/>
                  </a:lnTo>
                  <a:lnTo>
                    <a:pt x="36" y="1958"/>
                  </a:lnTo>
                  <a:lnTo>
                    <a:pt x="36" y="1952"/>
                  </a:lnTo>
                  <a:lnTo>
                    <a:pt x="37" y="1946"/>
                  </a:lnTo>
                  <a:lnTo>
                    <a:pt x="37" y="1939"/>
                  </a:lnTo>
                  <a:lnTo>
                    <a:pt x="37" y="1933"/>
                  </a:lnTo>
                  <a:lnTo>
                    <a:pt x="38" y="1927"/>
                  </a:lnTo>
                  <a:lnTo>
                    <a:pt x="39" y="1920"/>
                  </a:lnTo>
                  <a:lnTo>
                    <a:pt x="39" y="1914"/>
                  </a:lnTo>
                  <a:lnTo>
                    <a:pt x="40" y="1908"/>
                  </a:lnTo>
                  <a:lnTo>
                    <a:pt x="40" y="1902"/>
                  </a:lnTo>
                  <a:lnTo>
                    <a:pt x="41" y="1895"/>
                  </a:lnTo>
                  <a:lnTo>
                    <a:pt x="41" y="1889"/>
                  </a:lnTo>
                  <a:lnTo>
                    <a:pt x="41" y="1883"/>
                  </a:lnTo>
                  <a:lnTo>
                    <a:pt x="42" y="1877"/>
                  </a:lnTo>
                  <a:lnTo>
                    <a:pt x="42" y="1871"/>
                  </a:lnTo>
                  <a:lnTo>
                    <a:pt x="43" y="1865"/>
                  </a:lnTo>
                  <a:lnTo>
                    <a:pt x="43" y="1858"/>
                  </a:lnTo>
                  <a:lnTo>
                    <a:pt x="43" y="1852"/>
                  </a:lnTo>
                  <a:lnTo>
                    <a:pt x="44" y="1846"/>
                  </a:lnTo>
                  <a:lnTo>
                    <a:pt x="44" y="1840"/>
                  </a:lnTo>
                  <a:lnTo>
                    <a:pt x="45" y="1834"/>
                  </a:lnTo>
                  <a:lnTo>
                    <a:pt x="45" y="1828"/>
                  </a:lnTo>
                  <a:lnTo>
                    <a:pt x="46" y="1822"/>
                  </a:lnTo>
                  <a:lnTo>
                    <a:pt x="46" y="1816"/>
                  </a:lnTo>
                  <a:lnTo>
                    <a:pt x="46" y="1810"/>
                  </a:lnTo>
                  <a:lnTo>
                    <a:pt x="47" y="1804"/>
                  </a:lnTo>
                  <a:lnTo>
                    <a:pt x="47" y="1798"/>
                  </a:lnTo>
                  <a:lnTo>
                    <a:pt x="48" y="1792"/>
                  </a:lnTo>
                  <a:lnTo>
                    <a:pt x="48" y="1786"/>
                  </a:lnTo>
                  <a:lnTo>
                    <a:pt x="49" y="1780"/>
                  </a:lnTo>
                  <a:lnTo>
                    <a:pt x="49" y="1774"/>
                  </a:lnTo>
                  <a:lnTo>
                    <a:pt x="50" y="1768"/>
                  </a:lnTo>
                  <a:lnTo>
                    <a:pt x="50" y="1762"/>
                  </a:lnTo>
                  <a:lnTo>
                    <a:pt x="50" y="1756"/>
                  </a:lnTo>
                  <a:lnTo>
                    <a:pt x="51" y="1750"/>
                  </a:lnTo>
                  <a:lnTo>
                    <a:pt x="51" y="1744"/>
                  </a:lnTo>
                  <a:lnTo>
                    <a:pt x="52" y="1738"/>
                  </a:lnTo>
                  <a:lnTo>
                    <a:pt x="52" y="1732"/>
                  </a:lnTo>
                  <a:lnTo>
                    <a:pt x="53" y="1726"/>
                  </a:lnTo>
                  <a:lnTo>
                    <a:pt x="53" y="1720"/>
                  </a:lnTo>
                  <a:lnTo>
                    <a:pt x="54" y="1714"/>
                  </a:lnTo>
                  <a:lnTo>
                    <a:pt x="54" y="1709"/>
                  </a:lnTo>
                  <a:lnTo>
                    <a:pt x="54" y="1703"/>
                  </a:lnTo>
                  <a:lnTo>
                    <a:pt x="55" y="1697"/>
                  </a:lnTo>
                  <a:lnTo>
                    <a:pt x="55" y="1691"/>
                  </a:lnTo>
                  <a:lnTo>
                    <a:pt x="56" y="1685"/>
                  </a:lnTo>
                  <a:lnTo>
                    <a:pt x="56" y="1679"/>
                  </a:lnTo>
                  <a:lnTo>
                    <a:pt x="57" y="1673"/>
                  </a:lnTo>
                  <a:lnTo>
                    <a:pt x="57" y="1667"/>
                  </a:lnTo>
                  <a:lnTo>
                    <a:pt x="57" y="1662"/>
                  </a:lnTo>
                  <a:lnTo>
                    <a:pt x="58" y="1656"/>
                  </a:lnTo>
                  <a:lnTo>
                    <a:pt x="58" y="1650"/>
                  </a:lnTo>
                  <a:lnTo>
                    <a:pt x="59" y="1644"/>
                  </a:lnTo>
                  <a:lnTo>
                    <a:pt x="59" y="1639"/>
                  </a:lnTo>
                  <a:lnTo>
                    <a:pt x="60" y="1633"/>
                  </a:lnTo>
                  <a:lnTo>
                    <a:pt x="60" y="1627"/>
                  </a:lnTo>
                  <a:lnTo>
                    <a:pt x="61" y="1621"/>
                  </a:lnTo>
                  <a:lnTo>
                    <a:pt x="61" y="1615"/>
                  </a:lnTo>
                  <a:lnTo>
                    <a:pt x="62" y="1610"/>
                  </a:lnTo>
                  <a:lnTo>
                    <a:pt x="62" y="1604"/>
                  </a:lnTo>
                  <a:lnTo>
                    <a:pt x="63" y="1598"/>
                  </a:lnTo>
                  <a:lnTo>
                    <a:pt x="63" y="1592"/>
                  </a:lnTo>
                  <a:lnTo>
                    <a:pt x="63" y="1587"/>
                  </a:lnTo>
                  <a:lnTo>
                    <a:pt x="64" y="1581"/>
                  </a:lnTo>
                  <a:lnTo>
                    <a:pt x="64" y="1575"/>
                  </a:lnTo>
                  <a:lnTo>
                    <a:pt x="65" y="1569"/>
                  </a:lnTo>
                  <a:lnTo>
                    <a:pt x="65" y="1564"/>
                  </a:lnTo>
                  <a:lnTo>
                    <a:pt x="65" y="1558"/>
                  </a:lnTo>
                  <a:lnTo>
                    <a:pt x="66" y="1552"/>
                  </a:lnTo>
                  <a:lnTo>
                    <a:pt x="66" y="1547"/>
                  </a:lnTo>
                  <a:lnTo>
                    <a:pt x="67" y="1541"/>
                  </a:lnTo>
                  <a:lnTo>
                    <a:pt x="67" y="1535"/>
                  </a:lnTo>
                  <a:lnTo>
                    <a:pt x="68" y="1529"/>
                  </a:lnTo>
                  <a:lnTo>
                    <a:pt x="68" y="1524"/>
                  </a:lnTo>
                  <a:lnTo>
                    <a:pt x="69" y="1518"/>
                  </a:lnTo>
                  <a:lnTo>
                    <a:pt x="69" y="1512"/>
                  </a:lnTo>
                  <a:lnTo>
                    <a:pt x="69" y="1507"/>
                  </a:lnTo>
                  <a:lnTo>
                    <a:pt x="70" y="1501"/>
                  </a:lnTo>
                  <a:lnTo>
                    <a:pt x="70" y="1495"/>
                  </a:lnTo>
                  <a:lnTo>
                    <a:pt x="71" y="1490"/>
                  </a:lnTo>
                  <a:lnTo>
                    <a:pt x="71" y="1484"/>
                  </a:lnTo>
                  <a:lnTo>
                    <a:pt x="72" y="1478"/>
                  </a:lnTo>
                  <a:lnTo>
                    <a:pt x="72" y="1473"/>
                  </a:lnTo>
                  <a:lnTo>
                    <a:pt x="73" y="1467"/>
                  </a:lnTo>
                  <a:lnTo>
                    <a:pt x="73" y="1461"/>
                  </a:lnTo>
                  <a:lnTo>
                    <a:pt x="73" y="1456"/>
                  </a:lnTo>
                  <a:lnTo>
                    <a:pt x="74" y="1450"/>
                  </a:lnTo>
                  <a:lnTo>
                    <a:pt x="74" y="1444"/>
                  </a:lnTo>
                  <a:lnTo>
                    <a:pt x="75" y="1439"/>
                  </a:lnTo>
                  <a:lnTo>
                    <a:pt x="75" y="1433"/>
                  </a:lnTo>
                  <a:lnTo>
                    <a:pt x="76" y="1428"/>
                  </a:lnTo>
                  <a:lnTo>
                    <a:pt x="76" y="1422"/>
                  </a:lnTo>
                  <a:lnTo>
                    <a:pt x="77" y="1416"/>
                  </a:lnTo>
                  <a:lnTo>
                    <a:pt x="77" y="1411"/>
                  </a:lnTo>
                  <a:lnTo>
                    <a:pt x="77" y="1405"/>
                  </a:lnTo>
                  <a:lnTo>
                    <a:pt x="78" y="1399"/>
                  </a:lnTo>
                  <a:lnTo>
                    <a:pt x="78" y="1394"/>
                  </a:lnTo>
                  <a:lnTo>
                    <a:pt x="79" y="1388"/>
                  </a:lnTo>
                  <a:lnTo>
                    <a:pt x="79" y="1383"/>
                  </a:lnTo>
                  <a:lnTo>
                    <a:pt x="79" y="1377"/>
                  </a:lnTo>
                  <a:lnTo>
                    <a:pt x="80" y="1371"/>
                  </a:lnTo>
                  <a:lnTo>
                    <a:pt x="80" y="1366"/>
                  </a:lnTo>
                  <a:lnTo>
                    <a:pt x="81" y="1360"/>
                  </a:lnTo>
                  <a:lnTo>
                    <a:pt x="82" y="1354"/>
                  </a:lnTo>
                  <a:lnTo>
                    <a:pt x="82" y="1349"/>
                  </a:lnTo>
                  <a:lnTo>
                    <a:pt x="82" y="1343"/>
                  </a:lnTo>
                  <a:lnTo>
                    <a:pt x="83" y="1338"/>
                  </a:lnTo>
                  <a:lnTo>
                    <a:pt x="83" y="1332"/>
                  </a:lnTo>
                  <a:lnTo>
                    <a:pt x="84" y="1326"/>
                  </a:lnTo>
                  <a:lnTo>
                    <a:pt x="84" y="1321"/>
                  </a:lnTo>
                  <a:lnTo>
                    <a:pt x="85" y="1315"/>
                  </a:lnTo>
                  <a:lnTo>
                    <a:pt x="85" y="1309"/>
                  </a:lnTo>
                  <a:lnTo>
                    <a:pt x="85" y="1304"/>
                  </a:lnTo>
                  <a:lnTo>
                    <a:pt x="86" y="1298"/>
                  </a:lnTo>
                  <a:lnTo>
                    <a:pt x="86" y="1292"/>
                  </a:lnTo>
                  <a:lnTo>
                    <a:pt x="87" y="1287"/>
                  </a:lnTo>
                  <a:lnTo>
                    <a:pt x="87" y="1281"/>
                  </a:lnTo>
                  <a:lnTo>
                    <a:pt x="88" y="1276"/>
                  </a:lnTo>
                  <a:lnTo>
                    <a:pt x="88" y="1270"/>
                  </a:lnTo>
                  <a:lnTo>
                    <a:pt x="88" y="1264"/>
                  </a:lnTo>
                  <a:lnTo>
                    <a:pt x="89" y="1259"/>
                  </a:lnTo>
                  <a:lnTo>
                    <a:pt x="89" y="1253"/>
                  </a:lnTo>
                  <a:lnTo>
                    <a:pt x="90" y="1247"/>
                  </a:lnTo>
                  <a:lnTo>
                    <a:pt x="90" y="1242"/>
                  </a:lnTo>
                  <a:lnTo>
                    <a:pt x="91" y="1236"/>
                  </a:lnTo>
                  <a:lnTo>
                    <a:pt x="91" y="1231"/>
                  </a:lnTo>
                  <a:lnTo>
                    <a:pt x="92" y="1225"/>
                  </a:lnTo>
                  <a:lnTo>
                    <a:pt x="92" y="1219"/>
                  </a:lnTo>
                  <a:lnTo>
                    <a:pt x="92" y="1214"/>
                  </a:lnTo>
                  <a:lnTo>
                    <a:pt x="93" y="1208"/>
                  </a:lnTo>
                  <a:lnTo>
                    <a:pt x="93" y="1202"/>
                  </a:lnTo>
                  <a:lnTo>
                    <a:pt x="94" y="1196"/>
                  </a:lnTo>
                  <a:lnTo>
                    <a:pt x="94" y="1191"/>
                  </a:lnTo>
                  <a:lnTo>
                    <a:pt x="95" y="1185"/>
                  </a:lnTo>
                  <a:lnTo>
                    <a:pt x="95" y="1179"/>
                  </a:lnTo>
                  <a:lnTo>
                    <a:pt x="96" y="1174"/>
                  </a:lnTo>
                  <a:lnTo>
                    <a:pt x="96" y="1168"/>
                  </a:lnTo>
                  <a:lnTo>
                    <a:pt x="96" y="1163"/>
                  </a:lnTo>
                  <a:lnTo>
                    <a:pt x="97" y="1157"/>
                  </a:lnTo>
                  <a:lnTo>
                    <a:pt x="97" y="1151"/>
                  </a:lnTo>
                  <a:lnTo>
                    <a:pt x="98" y="1145"/>
                  </a:lnTo>
                  <a:lnTo>
                    <a:pt x="98" y="1140"/>
                  </a:lnTo>
                  <a:lnTo>
                    <a:pt x="99" y="1134"/>
                  </a:lnTo>
                  <a:lnTo>
                    <a:pt x="99" y="1128"/>
                  </a:lnTo>
                  <a:lnTo>
                    <a:pt x="99" y="1122"/>
                  </a:lnTo>
                  <a:lnTo>
                    <a:pt x="100" y="1117"/>
                  </a:lnTo>
                  <a:lnTo>
                    <a:pt x="100" y="1111"/>
                  </a:lnTo>
                  <a:lnTo>
                    <a:pt x="101" y="1105"/>
                  </a:lnTo>
                  <a:lnTo>
                    <a:pt x="101" y="1099"/>
                  </a:lnTo>
                  <a:lnTo>
                    <a:pt x="101" y="1094"/>
                  </a:lnTo>
                  <a:lnTo>
                    <a:pt x="102" y="1088"/>
                  </a:lnTo>
                  <a:lnTo>
                    <a:pt x="103" y="1082"/>
                  </a:lnTo>
                  <a:lnTo>
                    <a:pt x="103" y="1076"/>
                  </a:lnTo>
                  <a:lnTo>
                    <a:pt x="104" y="1071"/>
                  </a:lnTo>
                  <a:lnTo>
                    <a:pt x="104" y="1065"/>
                  </a:lnTo>
                  <a:lnTo>
                    <a:pt x="105" y="1059"/>
                  </a:lnTo>
                  <a:lnTo>
                    <a:pt x="105" y="1053"/>
                  </a:lnTo>
                  <a:lnTo>
                    <a:pt x="105" y="1047"/>
                  </a:lnTo>
                  <a:lnTo>
                    <a:pt x="106" y="1041"/>
                  </a:lnTo>
                  <a:lnTo>
                    <a:pt x="106" y="1035"/>
                  </a:lnTo>
                  <a:lnTo>
                    <a:pt x="107" y="1030"/>
                  </a:lnTo>
                  <a:lnTo>
                    <a:pt x="107" y="1024"/>
                  </a:lnTo>
                  <a:lnTo>
                    <a:pt x="107" y="1018"/>
                  </a:lnTo>
                  <a:lnTo>
                    <a:pt x="108" y="1012"/>
                  </a:lnTo>
                  <a:lnTo>
                    <a:pt x="108" y="1006"/>
                  </a:lnTo>
                  <a:lnTo>
                    <a:pt x="109" y="1000"/>
                  </a:lnTo>
                  <a:lnTo>
                    <a:pt x="109" y="994"/>
                  </a:lnTo>
                  <a:lnTo>
                    <a:pt x="110" y="988"/>
                  </a:lnTo>
                  <a:lnTo>
                    <a:pt x="110" y="983"/>
                  </a:lnTo>
                  <a:lnTo>
                    <a:pt x="111" y="976"/>
                  </a:lnTo>
                  <a:lnTo>
                    <a:pt x="111" y="970"/>
                  </a:lnTo>
                  <a:lnTo>
                    <a:pt x="111" y="964"/>
                  </a:lnTo>
                  <a:lnTo>
                    <a:pt x="112" y="959"/>
                  </a:lnTo>
                  <a:lnTo>
                    <a:pt x="112" y="952"/>
                  </a:lnTo>
                  <a:lnTo>
                    <a:pt x="113" y="946"/>
                  </a:lnTo>
                  <a:lnTo>
                    <a:pt x="113" y="941"/>
                  </a:lnTo>
                  <a:lnTo>
                    <a:pt x="114" y="934"/>
                  </a:lnTo>
                  <a:lnTo>
                    <a:pt x="114" y="928"/>
                  </a:lnTo>
                  <a:lnTo>
                    <a:pt x="115" y="922"/>
                  </a:lnTo>
                  <a:lnTo>
                    <a:pt x="115" y="916"/>
                  </a:lnTo>
                  <a:lnTo>
                    <a:pt x="115" y="910"/>
                  </a:lnTo>
                  <a:lnTo>
                    <a:pt x="116" y="904"/>
                  </a:lnTo>
                  <a:lnTo>
                    <a:pt x="116" y="898"/>
                  </a:lnTo>
                  <a:lnTo>
                    <a:pt x="117" y="892"/>
                  </a:lnTo>
                  <a:lnTo>
                    <a:pt x="117" y="885"/>
                  </a:lnTo>
                  <a:lnTo>
                    <a:pt x="118" y="879"/>
                  </a:lnTo>
                  <a:lnTo>
                    <a:pt x="118" y="873"/>
                  </a:lnTo>
                  <a:lnTo>
                    <a:pt x="118" y="867"/>
                  </a:lnTo>
                  <a:lnTo>
                    <a:pt x="119" y="861"/>
                  </a:lnTo>
                  <a:lnTo>
                    <a:pt x="119" y="854"/>
                  </a:lnTo>
                  <a:lnTo>
                    <a:pt x="120" y="848"/>
                  </a:lnTo>
                  <a:lnTo>
                    <a:pt x="120" y="842"/>
                  </a:lnTo>
                  <a:lnTo>
                    <a:pt x="121" y="836"/>
                  </a:lnTo>
                  <a:lnTo>
                    <a:pt x="121" y="829"/>
                  </a:lnTo>
                  <a:lnTo>
                    <a:pt x="121" y="823"/>
                  </a:lnTo>
                  <a:lnTo>
                    <a:pt x="122" y="816"/>
                  </a:lnTo>
                  <a:lnTo>
                    <a:pt x="122" y="810"/>
                  </a:lnTo>
                  <a:lnTo>
                    <a:pt x="123" y="804"/>
                  </a:lnTo>
                  <a:lnTo>
                    <a:pt x="124" y="797"/>
                  </a:lnTo>
                  <a:lnTo>
                    <a:pt x="124" y="791"/>
                  </a:lnTo>
                  <a:lnTo>
                    <a:pt x="124" y="784"/>
                  </a:lnTo>
                  <a:lnTo>
                    <a:pt x="125" y="778"/>
                  </a:lnTo>
                  <a:lnTo>
                    <a:pt x="125" y="771"/>
                  </a:lnTo>
                  <a:lnTo>
                    <a:pt x="126" y="765"/>
                  </a:lnTo>
                  <a:lnTo>
                    <a:pt x="126" y="758"/>
                  </a:lnTo>
                  <a:lnTo>
                    <a:pt x="127" y="751"/>
                  </a:lnTo>
                  <a:lnTo>
                    <a:pt x="127" y="745"/>
                  </a:lnTo>
                  <a:lnTo>
                    <a:pt x="127" y="738"/>
                  </a:lnTo>
                  <a:lnTo>
                    <a:pt x="128" y="731"/>
                  </a:lnTo>
                  <a:lnTo>
                    <a:pt x="128" y="725"/>
                  </a:lnTo>
                  <a:lnTo>
                    <a:pt x="129" y="718"/>
                  </a:lnTo>
                  <a:lnTo>
                    <a:pt x="129" y="711"/>
                  </a:lnTo>
                  <a:lnTo>
                    <a:pt x="129" y="704"/>
                  </a:lnTo>
                  <a:lnTo>
                    <a:pt x="130" y="697"/>
                  </a:lnTo>
                  <a:lnTo>
                    <a:pt x="130" y="691"/>
                  </a:lnTo>
                  <a:lnTo>
                    <a:pt x="131" y="684"/>
                  </a:lnTo>
                  <a:lnTo>
                    <a:pt x="131" y="677"/>
                  </a:lnTo>
                  <a:lnTo>
                    <a:pt x="132" y="670"/>
                  </a:lnTo>
                  <a:lnTo>
                    <a:pt x="132" y="663"/>
                  </a:lnTo>
                  <a:lnTo>
                    <a:pt x="133" y="656"/>
                  </a:lnTo>
                  <a:lnTo>
                    <a:pt x="133" y="649"/>
                  </a:lnTo>
                  <a:lnTo>
                    <a:pt x="134" y="641"/>
                  </a:lnTo>
                  <a:lnTo>
                    <a:pt x="134" y="634"/>
                  </a:lnTo>
                  <a:lnTo>
                    <a:pt x="134" y="627"/>
                  </a:lnTo>
                  <a:lnTo>
                    <a:pt x="135" y="620"/>
                  </a:lnTo>
                  <a:lnTo>
                    <a:pt x="135" y="613"/>
                  </a:lnTo>
                  <a:lnTo>
                    <a:pt x="136" y="605"/>
                  </a:lnTo>
                  <a:lnTo>
                    <a:pt x="136" y="598"/>
                  </a:lnTo>
                  <a:lnTo>
                    <a:pt x="137" y="591"/>
                  </a:lnTo>
                  <a:lnTo>
                    <a:pt x="137" y="583"/>
                  </a:lnTo>
                  <a:lnTo>
                    <a:pt x="138" y="576"/>
                  </a:lnTo>
                  <a:lnTo>
                    <a:pt x="138" y="568"/>
                  </a:lnTo>
                  <a:lnTo>
                    <a:pt x="138" y="561"/>
                  </a:lnTo>
                  <a:lnTo>
                    <a:pt x="139" y="553"/>
                  </a:lnTo>
                  <a:lnTo>
                    <a:pt x="139" y="545"/>
                  </a:lnTo>
                  <a:lnTo>
                    <a:pt x="140" y="537"/>
                  </a:lnTo>
                  <a:lnTo>
                    <a:pt x="140" y="529"/>
                  </a:lnTo>
                  <a:lnTo>
                    <a:pt x="141" y="522"/>
                  </a:lnTo>
                  <a:lnTo>
                    <a:pt x="141" y="514"/>
                  </a:lnTo>
                  <a:lnTo>
                    <a:pt x="141" y="506"/>
                  </a:lnTo>
                  <a:lnTo>
                    <a:pt x="142" y="498"/>
                  </a:lnTo>
                  <a:lnTo>
                    <a:pt x="142" y="490"/>
                  </a:lnTo>
                  <a:lnTo>
                    <a:pt x="143" y="481"/>
                  </a:lnTo>
                  <a:lnTo>
                    <a:pt x="143" y="473"/>
                  </a:lnTo>
                  <a:lnTo>
                    <a:pt x="143" y="465"/>
                  </a:lnTo>
                  <a:lnTo>
                    <a:pt x="144" y="456"/>
                  </a:lnTo>
                  <a:lnTo>
                    <a:pt x="145" y="448"/>
                  </a:lnTo>
                  <a:lnTo>
                    <a:pt x="145" y="439"/>
                  </a:lnTo>
                  <a:lnTo>
                    <a:pt x="146" y="431"/>
                  </a:lnTo>
                  <a:lnTo>
                    <a:pt x="146" y="422"/>
                  </a:lnTo>
                  <a:lnTo>
                    <a:pt x="146" y="413"/>
                  </a:lnTo>
                  <a:lnTo>
                    <a:pt x="147" y="405"/>
                  </a:lnTo>
                  <a:lnTo>
                    <a:pt x="147" y="395"/>
                  </a:lnTo>
                  <a:lnTo>
                    <a:pt x="148" y="387"/>
                  </a:lnTo>
                  <a:lnTo>
                    <a:pt x="148" y="378"/>
                  </a:lnTo>
                  <a:lnTo>
                    <a:pt x="149" y="368"/>
                  </a:lnTo>
                  <a:lnTo>
                    <a:pt x="149" y="359"/>
                  </a:lnTo>
                  <a:lnTo>
                    <a:pt x="149" y="350"/>
                  </a:lnTo>
                  <a:lnTo>
                    <a:pt x="150" y="340"/>
                  </a:lnTo>
                  <a:lnTo>
                    <a:pt x="150" y="331"/>
                  </a:lnTo>
                  <a:lnTo>
                    <a:pt x="151" y="321"/>
                  </a:lnTo>
                  <a:lnTo>
                    <a:pt x="151" y="311"/>
                  </a:lnTo>
                  <a:lnTo>
                    <a:pt x="152" y="301"/>
                  </a:lnTo>
                  <a:lnTo>
                    <a:pt x="152" y="291"/>
                  </a:lnTo>
                  <a:lnTo>
                    <a:pt x="153" y="281"/>
                  </a:lnTo>
                  <a:lnTo>
                    <a:pt x="153" y="271"/>
                  </a:lnTo>
                  <a:lnTo>
                    <a:pt x="153" y="261"/>
                  </a:lnTo>
                  <a:lnTo>
                    <a:pt x="154" y="250"/>
                  </a:lnTo>
                  <a:lnTo>
                    <a:pt x="154" y="240"/>
                  </a:lnTo>
                  <a:lnTo>
                    <a:pt x="155" y="229"/>
                  </a:lnTo>
                  <a:lnTo>
                    <a:pt x="155" y="219"/>
                  </a:lnTo>
                  <a:lnTo>
                    <a:pt x="156" y="208"/>
                  </a:lnTo>
                  <a:lnTo>
                    <a:pt x="156" y="197"/>
                  </a:lnTo>
                  <a:lnTo>
                    <a:pt x="157" y="186"/>
                  </a:lnTo>
                  <a:lnTo>
                    <a:pt x="157" y="175"/>
                  </a:lnTo>
                  <a:lnTo>
                    <a:pt x="157" y="164"/>
                  </a:lnTo>
                  <a:lnTo>
                    <a:pt x="158" y="154"/>
                  </a:lnTo>
                  <a:lnTo>
                    <a:pt x="158" y="143"/>
                  </a:lnTo>
                  <a:lnTo>
                    <a:pt x="159" y="132"/>
                  </a:lnTo>
                  <a:lnTo>
                    <a:pt x="159" y="121"/>
                  </a:lnTo>
                  <a:lnTo>
                    <a:pt x="160" y="110"/>
                  </a:lnTo>
                  <a:lnTo>
                    <a:pt x="160" y="100"/>
                  </a:lnTo>
                  <a:lnTo>
                    <a:pt x="160" y="90"/>
                  </a:lnTo>
                  <a:lnTo>
                    <a:pt x="161" y="80"/>
                  </a:lnTo>
                  <a:lnTo>
                    <a:pt x="161" y="70"/>
                  </a:lnTo>
                  <a:lnTo>
                    <a:pt x="162" y="61"/>
                  </a:lnTo>
                  <a:lnTo>
                    <a:pt x="162" y="52"/>
                  </a:lnTo>
                  <a:lnTo>
                    <a:pt x="163" y="44"/>
                  </a:lnTo>
                  <a:lnTo>
                    <a:pt x="163" y="36"/>
                  </a:lnTo>
                  <a:lnTo>
                    <a:pt x="163" y="29"/>
                  </a:lnTo>
                  <a:lnTo>
                    <a:pt x="164" y="23"/>
                  </a:lnTo>
                  <a:lnTo>
                    <a:pt x="164" y="18"/>
                  </a:lnTo>
                  <a:lnTo>
                    <a:pt x="165" y="13"/>
                  </a:lnTo>
                  <a:lnTo>
                    <a:pt x="166" y="9"/>
                  </a:lnTo>
                  <a:lnTo>
                    <a:pt x="166" y="6"/>
                  </a:lnTo>
                  <a:lnTo>
                    <a:pt x="166" y="3"/>
                  </a:lnTo>
                  <a:lnTo>
                    <a:pt x="167" y="1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9" y="0"/>
                  </a:lnTo>
                  <a:lnTo>
                    <a:pt x="169" y="1"/>
                  </a:lnTo>
                  <a:lnTo>
                    <a:pt x="169" y="2"/>
                  </a:lnTo>
                  <a:lnTo>
                    <a:pt x="170" y="4"/>
                  </a:lnTo>
                  <a:lnTo>
                    <a:pt x="170" y="5"/>
                  </a:lnTo>
                  <a:lnTo>
                    <a:pt x="171" y="7"/>
                  </a:lnTo>
                  <a:lnTo>
                    <a:pt x="171" y="9"/>
                  </a:lnTo>
                  <a:lnTo>
                    <a:pt x="172" y="11"/>
                  </a:lnTo>
                  <a:lnTo>
                    <a:pt x="172" y="13"/>
                  </a:lnTo>
                  <a:lnTo>
                    <a:pt x="172" y="15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4" y="21"/>
                  </a:lnTo>
                  <a:lnTo>
                    <a:pt x="174" y="23"/>
                  </a:lnTo>
                  <a:lnTo>
                    <a:pt x="175" y="25"/>
                  </a:lnTo>
                  <a:lnTo>
                    <a:pt x="175" y="27"/>
                  </a:lnTo>
                  <a:lnTo>
                    <a:pt x="176" y="28"/>
                  </a:lnTo>
                  <a:lnTo>
                    <a:pt x="176" y="30"/>
                  </a:lnTo>
                  <a:lnTo>
                    <a:pt x="176" y="31"/>
                  </a:lnTo>
                  <a:lnTo>
                    <a:pt x="177" y="33"/>
                  </a:lnTo>
                  <a:lnTo>
                    <a:pt x="177" y="34"/>
                  </a:lnTo>
                  <a:lnTo>
                    <a:pt x="178" y="35"/>
                  </a:lnTo>
                  <a:lnTo>
                    <a:pt x="178" y="36"/>
                  </a:lnTo>
                  <a:lnTo>
                    <a:pt x="179" y="38"/>
                  </a:lnTo>
                  <a:lnTo>
                    <a:pt x="179" y="39"/>
                  </a:lnTo>
                  <a:lnTo>
                    <a:pt x="180" y="39"/>
                  </a:lnTo>
                  <a:lnTo>
                    <a:pt x="180" y="40"/>
                  </a:lnTo>
                  <a:lnTo>
                    <a:pt x="180" y="41"/>
                  </a:lnTo>
                  <a:lnTo>
                    <a:pt x="181" y="41"/>
                  </a:lnTo>
                  <a:lnTo>
                    <a:pt x="181" y="42"/>
                  </a:lnTo>
                  <a:lnTo>
                    <a:pt x="182" y="42"/>
                  </a:lnTo>
                  <a:lnTo>
                    <a:pt x="182" y="43"/>
                  </a:lnTo>
                  <a:lnTo>
                    <a:pt x="182" y="43"/>
                  </a:lnTo>
                  <a:lnTo>
                    <a:pt x="183" y="43"/>
                  </a:lnTo>
                  <a:lnTo>
                    <a:pt x="183" y="43"/>
                  </a:lnTo>
                  <a:lnTo>
                    <a:pt x="184" y="43"/>
                  </a:lnTo>
                  <a:lnTo>
                    <a:pt x="184" y="43"/>
                  </a:lnTo>
                  <a:lnTo>
                    <a:pt x="185" y="43"/>
                  </a:lnTo>
                  <a:lnTo>
                    <a:pt x="185" y="43"/>
                  </a:lnTo>
                  <a:lnTo>
                    <a:pt x="185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7" y="41"/>
                  </a:lnTo>
                  <a:lnTo>
                    <a:pt x="188" y="41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9" y="39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190" y="37"/>
                  </a:lnTo>
                  <a:lnTo>
                    <a:pt x="191" y="36"/>
                  </a:lnTo>
                  <a:lnTo>
                    <a:pt x="191" y="35"/>
                  </a:lnTo>
                  <a:lnTo>
                    <a:pt x="191" y="35"/>
                  </a:lnTo>
                  <a:lnTo>
                    <a:pt x="192" y="34"/>
                  </a:lnTo>
                  <a:lnTo>
                    <a:pt x="192" y="33"/>
                  </a:lnTo>
                  <a:lnTo>
                    <a:pt x="193" y="32"/>
                  </a:lnTo>
                  <a:lnTo>
                    <a:pt x="193" y="31"/>
                  </a:lnTo>
                  <a:lnTo>
                    <a:pt x="194" y="30"/>
                  </a:lnTo>
                  <a:lnTo>
                    <a:pt x="194" y="30"/>
                  </a:lnTo>
                  <a:lnTo>
                    <a:pt x="195" y="29"/>
                  </a:lnTo>
                  <a:lnTo>
                    <a:pt x="195" y="28"/>
                  </a:lnTo>
                  <a:lnTo>
                    <a:pt x="195" y="27"/>
                  </a:lnTo>
                  <a:lnTo>
                    <a:pt x="196" y="26"/>
                  </a:lnTo>
                  <a:lnTo>
                    <a:pt x="196" y="25"/>
                  </a:lnTo>
                  <a:lnTo>
                    <a:pt x="197" y="24"/>
                  </a:lnTo>
                  <a:lnTo>
                    <a:pt x="197" y="23"/>
                  </a:lnTo>
                  <a:lnTo>
                    <a:pt x="198" y="22"/>
                  </a:lnTo>
                  <a:lnTo>
                    <a:pt x="198" y="21"/>
                  </a:lnTo>
                  <a:lnTo>
                    <a:pt x="199" y="20"/>
                  </a:lnTo>
                  <a:lnTo>
                    <a:pt x="199" y="19"/>
                  </a:lnTo>
                  <a:lnTo>
                    <a:pt x="199" y="18"/>
                  </a:lnTo>
                  <a:lnTo>
                    <a:pt x="200" y="18"/>
                  </a:lnTo>
                  <a:lnTo>
                    <a:pt x="200" y="17"/>
                  </a:lnTo>
                  <a:lnTo>
                    <a:pt x="201" y="16"/>
                  </a:lnTo>
                  <a:lnTo>
                    <a:pt x="201" y="15"/>
                  </a:lnTo>
                  <a:lnTo>
                    <a:pt x="202" y="14"/>
                  </a:lnTo>
                  <a:lnTo>
                    <a:pt x="202" y="13"/>
                  </a:lnTo>
                  <a:lnTo>
                    <a:pt x="202" y="12"/>
                  </a:lnTo>
                  <a:lnTo>
                    <a:pt x="203" y="11"/>
                  </a:lnTo>
                  <a:lnTo>
                    <a:pt x="203" y="11"/>
                  </a:lnTo>
                  <a:lnTo>
                    <a:pt x="204" y="10"/>
                  </a:lnTo>
                  <a:lnTo>
                    <a:pt x="204" y="9"/>
                  </a:lnTo>
                  <a:lnTo>
                    <a:pt x="205" y="9"/>
                  </a:lnTo>
                  <a:lnTo>
                    <a:pt x="205" y="8"/>
                  </a:lnTo>
                  <a:lnTo>
                    <a:pt x="205" y="7"/>
                  </a:lnTo>
                  <a:lnTo>
                    <a:pt x="206" y="7"/>
                  </a:lnTo>
                  <a:lnTo>
                    <a:pt x="206" y="6"/>
                  </a:lnTo>
                  <a:lnTo>
                    <a:pt x="207" y="5"/>
                  </a:lnTo>
                  <a:lnTo>
                    <a:pt x="207" y="5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9" y="3"/>
                  </a:lnTo>
                  <a:lnTo>
                    <a:pt x="209" y="3"/>
                  </a:lnTo>
                  <a:lnTo>
                    <a:pt x="210" y="3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1" y="2"/>
                  </a:lnTo>
                  <a:lnTo>
                    <a:pt x="211" y="1"/>
                  </a:lnTo>
                  <a:lnTo>
                    <a:pt x="212" y="1"/>
                  </a:lnTo>
                  <a:lnTo>
                    <a:pt x="212" y="1"/>
                  </a:lnTo>
                  <a:lnTo>
                    <a:pt x="213" y="1"/>
                  </a:lnTo>
                  <a:lnTo>
                    <a:pt x="213" y="1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5" y="0"/>
                  </a:lnTo>
                  <a:lnTo>
                    <a:pt x="215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19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2" y="1"/>
                  </a:lnTo>
                  <a:lnTo>
                    <a:pt x="222" y="1"/>
                  </a:lnTo>
                  <a:lnTo>
                    <a:pt x="222" y="1"/>
                  </a:lnTo>
                  <a:lnTo>
                    <a:pt x="223" y="1"/>
                  </a:lnTo>
                  <a:lnTo>
                    <a:pt x="223" y="1"/>
                  </a:lnTo>
                  <a:lnTo>
                    <a:pt x="224" y="1"/>
                  </a:lnTo>
                  <a:lnTo>
                    <a:pt x="224" y="1"/>
                  </a:lnTo>
                  <a:lnTo>
                    <a:pt x="224" y="2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7" y="2"/>
                  </a:lnTo>
                  <a:lnTo>
                    <a:pt x="227" y="3"/>
                  </a:lnTo>
                  <a:lnTo>
                    <a:pt x="227" y="3"/>
                  </a:lnTo>
                  <a:lnTo>
                    <a:pt x="228" y="3"/>
                  </a:lnTo>
                  <a:lnTo>
                    <a:pt x="228" y="3"/>
                  </a:lnTo>
                  <a:lnTo>
                    <a:pt x="229" y="3"/>
                  </a:lnTo>
                  <a:lnTo>
                    <a:pt x="230" y="3"/>
                  </a:lnTo>
                  <a:lnTo>
                    <a:pt x="230" y="3"/>
                  </a:lnTo>
                  <a:lnTo>
                    <a:pt x="230" y="4"/>
                  </a:lnTo>
                  <a:lnTo>
                    <a:pt x="231" y="4"/>
                  </a:lnTo>
                  <a:lnTo>
                    <a:pt x="231" y="4"/>
                  </a:lnTo>
                  <a:lnTo>
                    <a:pt x="232" y="4"/>
                  </a:lnTo>
                  <a:lnTo>
                    <a:pt x="232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4" y="5"/>
                  </a:lnTo>
                  <a:lnTo>
                    <a:pt x="235" y="5"/>
                  </a:lnTo>
                  <a:lnTo>
                    <a:pt x="235" y="5"/>
                  </a:lnTo>
                  <a:lnTo>
                    <a:pt x="236" y="5"/>
                  </a:lnTo>
                  <a:lnTo>
                    <a:pt x="236" y="5"/>
                  </a:lnTo>
                  <a:lnTo>
                    <a:pt x="237" y="5"/>
                  </a:lnTo>
                  <a:lnTo>
                    <a:pt x="237" y="5"/>
                  </a:lnTo>
                  <a:lnTo>
                    <a:pt x="237" y="5"/>
                  </a:lnTo>
                  <a:lnTo>
                    <a:pt x="238" y="5"/>
                  </a:lnTo>
                  <a:lnTo>
                    <a:pt x="238" y="5"/>
                  </a:lnTo>
                  <a:lnTo>
                    <a:pt x="239" y="5"/>
                  </a:lnTo>
                  <a:lnTo>
                    <a:pt x="239" y="5"/>
                  </a:lnTo>
                  <a:lnTo>
                    <a:pt x="240" y="5"/>
                  </a:lnTo>
                  <a:lnTo>
                    <a:pt x="240" y="5"/>
                  </a:lnTo>
                  <a:lnTo>
                    <a:pt x="241" y="5"/>
                  </a:lnTo>
                  <a:lnTo>
                    <a:pt x="241" y="5"/>
                  </a:lnTo>
                  <a:lnTo>
                    <a:pt x="241" y="5"/>
                  </a:lnTo>
                  <a:lnTo>
                    <a:pt x="242" y="4"/>
                  </a:lnTo>
                  <a:lnTo>
                    <a:pt x="242" y="4"/>
                  </a:lnTo>
                  <a:lnTo>
                    <a:pt x="243" y="4"/>
                  </a:lnTo>
                  <a:lnTo>
                    <a:pt x="243" y="4"/>
                  </a:lnTo>
                  <a:lnTo>
                    <a:pt x="244" y="4"/>
                  </a:lnTo>
                  <a:lnTo>
                    <a:pt x="244" y="4"/>
                  </a:lnTo>
                  <a:lnTo>
                    <a:pt x="244" y="4"/>
                  </a:lnTo>
                  <a:lnTo>
                    <a:pt x="245" y="4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6" y="3"/>
                  </a:lnTo>
                  <a:lnTo>
                    <a:pt x="246" y="3"/>
                  </a:lnTo>
                  <a:lnTo>
                    <a:pt x="247" y="3"/>
                  </a:lnTo>
                  <a:lnTo>
                    <a:pt x="247" y="3"/>
                  </a:lnTo>
                  <a:lnTo>
                    <a:pt x="248" y="3"/>
                  </a:lnTo>
                  <a:lnTo>
                    <a:pt x="248" y="3"/>
                  </a:lnTo>
                  <a:lnTo>
                    <a:pt x="249" y="2"/>
                  </a:lnTo>
                  <a:lnTo>
                    <a:pt x="249" y="2"/>
                  </a:lnTo>
                  <a:lnTo>
                    <a:pt x="250" y="2"/>
                  </a:lnTo>
                  <a:lnTo>
                    <a:pt x="250" y="2"/>
                  </a:lnTo>
                  <a:lnTo>
                    <a:pt x="251" y="2"/>
                  </a:lnTo>
                  <a:lnTo>
                    <a:pt x="251" y="2"/>
                  </a:lnTo>
                  <a:lnTo>
                    <a:pt x="252" y="2"/>
                  </a:lnTo>
                  <a:lnTo>
                    <a:pt x="252" y="1"/>
                  </a:lnTo>
                  <a:lnTo>
                    <a:pt x="252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254" y="1"/>
                  </a:lnTo>
                  <a:lnTo>
                    <a:pt x="254" y="1"/>
                  </a:lnTo>
                  <a:lnTo>
                    <a:pt x="255" y="1"/>
                  </a:lnTo>
                  <a:lnTo>
                    <a:pt x="255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9" y="0"/>
                  </a:lnTo>
                  <a:lnTo>
                    <a:pt x="259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63" y="0"/>
                  </a:lnTo>
                  <a:lnTo>
                    <a:pt x="263" y="0"/>
                  </a:lnTo>
                  <a:lnTo>
                    <a:pt x="263" y="1"/>
                  </a:lnTo>
                  <a:lnTo>
                    <a:pt x="264" y="1"/>
                  </a:lnTo>
                  <a:lnTo>
                    <a:pt x="264" y="1"/>
                  </a:lnTo>
                  <a:lnTo>
                    <a:pt x="265" y="1"/>
                  </a:lnTo>
                  <a:lnTo>
                    <a:pt x="265" y="2"/>
                  </a:lnTo>
                  <a:lnTo>
                    <a:pt x="266" y="2"/>
                  </a:lnTo>
                  <a:lnTo>
                    <a:pt x="266" y="2"/>
                  </a:lnTo>
                  <a:lnTo>
                    <a:pt x="266" y="3"/>
                  </a:lnTo>
                  <a:lnTo>
                    <a:pt x="267" y="3"/>
                  </a:lnTo>
                  <a:lnTo>
                    <a:pt x="267" y="3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70" y="6"/>
                  </a:lnTo>
                  <a:lnTo>
                    <a:pt x="270" y="6"/>
                  </a:lnTo>
                  <a:lnTo>
                    <a:pt x="270" y="7"/>
                  </a:lnTo>
                  <a:lnTo>
                    <a:pt x="271" y="8"/>
                  </a:lnTo>
                  <a:lnTo>
                    <a:pt x="272" y="8"/>
                  </a:lnTo>
                  <a:lnTo>
                    <a:pt x="272" y="9"/>
                  </a:lnTo>
                  <a:lnTo>
                    <a:pt x="272" y="10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74" y="12"/>
                  </a:lnTo>
                  <a:lnTo>
                    <a:pt x="274" y="13"/>
                  </a:lnTo>
                  <a:lnTo>
                    <a:pt x="274" y="14"/>
                  </a:lnTo>
                  <a:lnTo>
                    <a:pt x="275" y="15"/>
                  </a:lnTo>
                  <a:lnTo>
                    <a:pt x="275" y="16"/>
                  </a:lnTo>
                  <a:lnTo>
                    <a:pt x="276" y="17"/>
                  </a:lnTo>
                  <a:lnTo>
                    <a:pt x="276" y="19"/>
                  </a:lnTo>
                  <a:lnTo>
                    <a:pt x="277" y="20"/>
                  </a:lnTo>
                  <a:lnTo>
                    <a:pt x="277" y="21"/>
                  </a:lnTo>
                  <a:lnTo>
                    <a:pt x="278" y="22"/>
                  </a:lnTo>
                  <a:lnTo>
                    <a:pt x="278" y="23"/>
                  </a:lnTo>
                  <a:lnTo>
                    <a:pt x="279" y="24"/>
                  </a:lnTo>
                  <a:lnTo>
                    <a:pt x="279" y="26"/>
                  </a:lnTo>
                  <a:lnTo>
                    <a:pt x="279" y="27"/>
                  </a:lnTo>
                  <a:lnTo>
                    <a:pt x="280" y="28"/>
                  </a:lnTo>
                  <a:lnTo>
                    <a:pt x="280" y="29"/>
                  </a:lnTo>
                  <a:lnTo>
                    <a:pt x="281" y="31"/>
                  </a:lnTo>
                  <a:lnTo>
                    <a:pt x="281" y="32"/>
                  </a:lnTo>
                  <a:lnTo>
                    <a:pt x="282" y="34"/>
                  </a:lnTo>
                  <a:lnTo>
                    <a:pt x="282" y="35"/>
                  </a:lnTo>
                  <a:lnTo>
                    <a:pt x="283" y="36"/>
                  </a:lnTo>
                  <a:lnTo>
                    <a:pt x="283" y="38"/>
                  </a:lnTo>
                  <a:lnTo>
                    <a:pt x="283" y="40"/>
                  </a:lnTo>
                  <a:lnTo>
                    <a:pt x="284" y="41"/>
                  </a:lnTo>
                  <a:lnTo>
                    <a:pt x="284" y="43"/>
                  </a:lnTo>
                  <a:lnTo>
                    <a:pt x="285" y="44"/>
                  </a:lnTo>
                  <a:lnTo>
                    <a:pt x="285" y="46"/>
                  </a:lnTo>
                  <a:lnTo>
                    <a:pt x="286" y="48"/>
                  </a:lnTo>
                  <a:lnTo>
                    <a:pt x="286" y="49"/>
                  </a:lnTo>
                  <a:lnTo>
                    <a:pt x="286" y="51"/>
                  </a:lnTo>
                  <a:lnTo>
                    <a:pt x="287" y="52"/>
                  </a:lnTo>
                  <a:lnTo>
                    <a:pt x="287" y="54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9" y="61"/>
                  </a:lnTo>
                  <a:lnTo>
                    <a:pt x="289" y="63"/>
                  </a:lnTo>
                  <a:lnTo>
                    <a:pt x="290" y="65"/>
                  </a:lnTo>
                  <a:lnTo>
                    <a:pt x="290" y="67"/>
                  </a:lnTo>
                  <a:lnTo>
                    <a:pt x="291" y="68"/>
                  </a:lnTo>
                  <a:lnTo>
                    <a:pt x="291" y="70"/>
                  </a:lnTo>
                  <a:lnTo>
                    <a:pt x="292" y="72"/>
                  </a:lnTo>
                  <a:lnTo>
                    <a:pt x="292" y="74"/>
                  </a:lnTo>
                  <a:lnTo>
                    <a:pt x="293" y="76"/>
                  </a:lnTo>
                  <a:lnTo>
                    <a:pt x="293" y="78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4" y="83"/>
                  </a:lnTo>
                  <a:lnTo>
                    <a:pt x="295" y="85"/>
                  </a:lnTo>
                  <a:lnTo>
                    <a:pt x="295" y="87"/>
                  </a:lnTo>
                  <a:lnTo>
                    <a:pt x="296" y="89"/>
                  </a:lnTo>
                  <a:lnTo>
                    <a:pt x="296" y="91"/>
                  </a:lnTo>
                  <a:lnTo>
                    <a:pt x="297" y="93"/>
                  </a:lnTo>
                  <a:lnTo>
                    <a:pt x="297" y="95"/>
                  </a:lnTo>
                  <a:lnTo>
                    <a:pt x="298" y="97"/>
                  </a:lnTo>
                  <a:lnTo>
                    <a:pt x="298" y="98"/>
                  </a:lnTo>
                  <a:lnTo>
                    <a:pt x="298" y="100"/>
                  </a:lnTo>
                  <a:lnTo>
                    <a:pt x="299" y="102"/>
                  </a:lnTo>
                  <a:lnTo>
                    <a:pt x="299" y="104"/>
                  </a:lnTo>
                  <a:lnTo>
                    <a:pt x="300" y="106"/>
                  </a:lnTo>
                  <a:lnTo>
                    <a:pt x="300" y="108"/>
                  </a:lnTo>
                  <a:lnTo>
                    <a:pt x="301" y="110"/>
                  </a:lnTo>
                  <a:lnTo>
                    <a:pt x="301" y="112"/>
                  </a:lnTo>
                  <a:lnTo>
                    <a:pt x="302" y="114"/>
                  </a:lnTo>
                  <a:lnTo>
                    <a:pt x="302" y="116"/>
                  </a:lnTo>
                  <a:lnTo>
                    <a:pt x="302" y="118"/>
                  </a:lnTo>
                  <a:lnTo>
                    <a:pt x="303" y="120"/>
                  </a:lnTo>
                  <a:lnTo>
                    <a:pt x="303" y="121"/>
                  </a:lnTo>
                  <a:lnTo>
                    <a:pt x="304" y="123"/>
                  </a:lnTo>
                  <a:lnTo>
                    <a:pt x="304" y="125"/>
                  </a:lnTo>
                  <a:lnTo>
                    <a:pt x="305" y="127"/>
                  </a:lnTo>
                  <a:lnTo>
                    <a:pt x="305" y="129"/>
                  </a:lnTo>
                  <a:lnTo>
                    <a:pt x="305" y="131"/>
                  </a:lnTo>
                  <a:lnTo>
                    <a:pt x="306" y="133"/>
                  </a:lnTo>
                  <a:lnTo>
                    <a:pt x="306" y="135"/>
                  </a:lnTo>
                  <a:lnTo>
                    <a:pt x="307" y="137"/>
                  </a:lnTo>
                  <a:lnTo>
                    <a:pt x="307" y="139"/>
                  </a:lnTo>
                  <a:lnTo>
                    <a:pt x="308" y="140"/>
                  </a:lnTo>
                  <a:lnTo>
                    <a:pt x="308" y="142"/>
                  </a:lnTo>
                  <a:lnTo>
                    <a:pt x="308" y="144"/>
                  </a:lnTo>
                  <a:lnTo>
                    <a:pt x="309" y="146"/>
                  </a:lnTo>
                  <a:lnTo>
                    <a:pt x="309" y="148"/>
                  </a:lnTo>
                  <a:lnTo>
                    <a:pt x="310" y="150"/>
                  </a:lnTo>
                  <a:lnTo>
                    <a:pt x="310" y="152"/>
                  </a:lnTo>
                  <a:lnTo>
                    <a:pt x="311" y="153"/>
                  </a:lnTo>
                  <a:lnTo>
                    <a:pt x="311" y="155"/>
                  </a:lnTo>
                  <a:lnTo>
                    <a:pt x="312" y="157"/>
                  </a:lnTo>
                  <a:lnTo>
                    <a:pt x="312" y="159"/>
                  </a:lnTo>
                  <a:lnTo>
                    <a:pt x="312" y="161"/>
                  </a:lnTo>
                  <a:lnTo>
                    <a:pt x="313" y="162"/>
                  </a:lnTo>
                  <a:lnTo>
                    <a:pt x="313" y="164"/>
                  </a:lnTo>
                  <a:lnTo>
                    <a:pt x="314" y="166"/>
                  </a:lnTo>
                  <a:lnTo>
                    <a:pt x="314" y="168"/>
                  </a:lnTo>
                  <a:lnTo>
                    <a:pt x="315" y="169"/>
                  </a:lnTo>
                  <a:lnTo>
                    <a:pt x="315" y="171"/>
                  </a:lnTo>
                  <a:lnTo>
                    <a:pt x="316" y="173"/>
                  </a:lnTo>
                  <a:lnTo>
                    <a:pt x="316" y="175"/>
                  </a:lnTo>
                  <a:lnTo>
                    <a:pt x="316" y="176"/>
                  </a:lnTo>
                  <a:lnTo>
                    <a:pt x="317" y="178"/>
                  </a:lnTo>
                  <a:lnTo>
                    <a:pt x="317" y="180"/>
                  </a:lnTo>
                  <a:lnTo>
                    <a:pt x="318" y="182"/>
                  </a:lnTo>
                  <a:lnTo>
                    <a:pt x="318" y="183"/>
                  </a:lnTo>
                  <a:lnTo>
                    <a:pt x="319" y="185"/>
                  </a:lnTo>
                  <a:lnTo>
                    <a:pt x="319" y="187"/>
                  </a:lnTo>
                  <a:lnTo>
                    <a:pt x="320" y="188"/>
                  </a:lnTo>
                  <a:lnTo>
                    <a:pt x="320" y="190"/>
                  </a:lnTo>
                  <a:lnTo>
                    <a:pt x="321" y="191"/>
                  </a:lnTo>
                  <a:lnTo>
                    <a:pt x="321" y="193"/>
                  </a:lnTo>
                  <a:lnTo>
                    <a:pt x="321" y="195"/>
                  </a:lnTo>
                  <a:lnTo>
                    <a:pt x="322" y="197"/>
                  </a:lnTo>
                  <a:lnTo>
                    <a:pt x="322" y="198"/>
                  </a:lnTo>
                  <a:lnTo>
                    <a:pt x="323" y="200"/>
                  </a:lnTo>
                  <a:lnTo>
                    <a:pt x="323" y="202"/>
                  </a:lnTo>
                  <a:lnTo>
                    <a:pt x="324" y="203"/>
                  </a:lnTo>
                  <a:lnTo>
                    <a:pt x="324" y="205"/>
                  </a:lnTo>
                  <a:lnTo>
                    <a:pt x="325" y="206"/>
                  </a:lnTo>
                  <a:lnTo>
                    <a:pt x="325" y="208"/>
                  </a:lnTo>
                  <a:lnTo>
                    <a:pt x="325" y="209"/>
                  </a:lnTo>
                  <a:lnTo>
                    <a:pt x="326" y="211"/>
                  </a:lnTo>
                  <a:lnTo>
                    <a:pt x="326" y="212"/>
                  </a:lnTo>
                  <a:lnTo>
                    <a:pt x="327" y="214"/>
                  </a:lnTo>
                  <a:lnTo>
                    <a:pt x="327" y="216"/>
                  </a:lnTo>
                  <a:lnTo>
                    <a:pt x="327" y="217"/>
                  </a:lnTo>
                  <a:lnTo>
                    <a:pt x="328" y="219"/>
                  </a:lnTo>
                  <a:lnTo>
                    <a:pt x="328" y="220"/>
                  </a:lnTo>
                  <a:lnTo>
                    <a:pt x="329" y="222"/>
                  </a:lnTo>
                  <a:lnTo>
                    <a:pt x="329" y="223"/>
                  </a:lnTo>
                  <a:lnTo>
                    <a:pt x="330" y="225"/>
                  </a:lnTo>
                  <a:lnTo>
                    <a:pt x="330" y="226"/>
                  </a:lnTo>
                  <a:lnTo>
                    <a:pt x="330" y="228"/>
                  </a:lnTo>
                  <a:lnTo>
                    <a:pt x="331" y="229"/>
                  </a:lnTo>
                  <a:lnTo>
                    <a:pt x="331" y="231"/>
                  </a:lnTo>
                  <a:lnTo>
                    <a:pt x="332" y="232"/>
                  </a:lnTo>
                  <a:lnTo>
                    <a:pt x="332" y="233"/>
                  </a:lnTo>
                  <a:lnTo>
                    <a:pt x="333" y="235"/>
                  </a:lnTo>
                  <a:lnTo>
                    <a:pt x="333" y="236"/>
                  </a:lnTo>
                  <a:lnTo>
                    <a:pt x="334" y="238"/>
                  </a:lnTo>
                  <a:lnTo>
                    <a:pt x="334" y="240"/>
                  </a:lnTo>
                  <a:lnTo>
                    <a:pt x="335" y="241"/>
                  </a:lnTo>
                  <a:lnTo>
                    <a:pt x="335" y="242"/>
                  </a:lnTo>
                  <a:lnTo>
                    <a:pt x="336" y="244"/>
                  </a:lnTo>
                  <a:lnTo>
                    <a:pt x="336" y="245"/>
                  </a:lnTo>
                  <a:lnTo>
                    <a:pt x="336" y="246"/>
                  </a:lnTo>
                  <a:lnTo>
                    <a:pt x="337" y="248"/>
                  </a:lnTo>
                  <a:lnTo>
                    <a:pt x="337" y="249"/>
                  </a:lnTo>
                  <a:lnTo>
                    <a:pt x="338" y="250"/>
                  </a:lnTo>
                  <a:lnTo>
                    <a:pt x="338" y="252"/>
                  </a:lnTo>
                  <a:lnTo>
                    <a:pt x="339" y="253"/>
                  </a:lnTo>
                  <a:lnTo>
                    <a:pt x="339" y="254"/>
                  </a:lnTo>
                  <a:lnTo>
                    <a:pt x="340" y="256"/>
                  </a:lnTo>
                  <a:lnTo>
                    <a:pt x="340" y="257"/>
                  </a:lnTo>
                  <a:lnTo>
                    <a:pt x="340" y="258"/>
                  </a:lnTo>
                  <a:lnTo>
                    <a:pt x="341" y="260"/>
                  </a:lnTo>
                  <a:lnTo>
                    <a:pt x="341" y="261"/>
                  </a:lnTo>
                  <a:lnTo>
                    <a:pt x="342" y="263"/>
                  </a:lnTo>
                  <a:lnTo>
                    <a:pt x="342" y="264"/>
                  </a:lnTo>
                  <a:lnTo>
                    <a:pt x="343" y="265"/>
                  </a:lnTo>
                  <a:lnTo>
                    <a:pt x="343" y="266"/>
                  </a:lnTo>
                  <a:lnTo>
                    <a:pt x="344" y="268"/>
                  </a:lnTo>
                  <a:lnTo>
                    <a:pt x="344" y="269"/>
                  </a:lnTo>
                  <a:lnTo>
                    <a:pt x="344" y="270"/>
                  </a:lnTo>
                  <a:lnTo>
                    <a:pt x="345" y="271"/>
                  </a:lnTo>
                  <a:lnTo>
                    <a:pt x="345" y="273"/>
                  </a:lnTo>
                  <a:lnTo>
                    <a:pt x="346" y="274"/>
                  </a:lnTo>
                  <a:lnTo>
                    <a:pt x="346" y="275"/>
                  </a:lnTo>
                  <a:lnTo>
                    <a:pt x="347" y="276"/>
                  </a:lnTo>
                  <a:lnTo>
                    <a:pt x="347" y="278"/>
                  </a:lnTo>
                  <a:lnTo>
                    <a:pt x="347" y="279"/>
                  </a:lnTo>
                  <a:lnTo>
                    <a:pt x="348" y="280"/>
                  </a:lnTo>
                  <a:lnTo>
                    <a:pt x="348" y="281"/>
                  </a:lnTo>
                  <a:lnTo>
                    <a:pt x="349" y="282"/>
                  </a:lnTo>
                  <a:lnTo>
                    <a:pt x="349" y="284"/>
                  </a:lnTo>
                  <a:lnTo>
                    <a:pt x="350" y="285"/>
                  </a:lnTo>
                  <a:lnTo>
                    <a:pt x="350" y="286"/>
                  </a:lnTo>
                  <a:lnTo>
                    <a:pt x="350" y="287"/>
                  </a:lnTo>
                  <a:lnTo>
                    <a:pt x="351" y="288"/>
                  </a:lnTo>
                  <a:lnTo>
                    <a:pt x="351" y="290"/>
                  </a:lnTo>
                  <a:lnTo>
                    <a:pt x="352" y="291"/>
                  </a:lnTo>
                  <a:lnTo>
                    <a:pt x="352" y="292"/>
                  </a:lnTo>
                  <a:lnTo>
                    <a:pt x="353" y="293"/>
                  </a:lnTo>
                  <a:lnTo>
                    <a:pt x="353" y="294"/>
                  </a:lnTo>
                  <a:lnTo>
                    <a:pt x="354" y="295"/>
                  </a:lnTo>
                  <a:lnTo>
                    <a:pt x="354" y="296"/>
                  </a:lnTo>
                  <a:lnTo>
                    <a:pt x="354" y="298"/>
                  </a:lnTo>
                  <a:lnTo>
                    <a:pt x="355" y="299"/>
                  </a:lnTo>
                  <a:lnTo>
                    <a:pt x="355" y="300"/>
                  </a:lnTo>
                  <a:lnTo>
                    <a:pt x="356" y="301"/>
                  </a:lnTo>
                  <a:lnTo>
                    <a:pt x="356" y="302"/>
                  </a:lnTo>
                  <a:lnTo>
                    <a:pt x="357" y="303"/>
                  </a:lnTo>
                  <a:lnTo>
                    <a:pt x="357" y="304"/>
                  </a:lnTo>
                  <a:lnTo>
                    <a:pt x="358" y="305"/>
                  </a:lnTo>
                  <a:lnTo>
                    <a:pt x="358" y="306"/>
                  </a:lnTo>
                  <a:lnTo>
                    <a:pt x="359" y="308"/>
                  </a:lnTo>
                  <a:lnTo>
                    <a:pt x="359" y="309"/>
                  </a:lnTo>
                  <a:lnTo>
                    <a:pt x="359" y="310"/>
                  </a:lnTo>
                  <a:lnTo>
                    <a:pt x="360" y="311"/>
                  </a:lnTo>
                  <a:lnTo>
                    <a:pt x="360" y="312"/>
                  </a:lnTo>
                  <a:lnTo>
                    <a:pt x="361" y="313"/>
                  </a:lnTo>
                  <a:lnTo>
                    <a:pt x="361" y="314"/>
                  </a:lnTo>
                  <a:lnTo>
                    <a:pt x="362" y="315"/>
                  </a:lnTo>
                  <a:lnTo>
                    <a:pt x="362" y="316"/>
                  </a:lnTo>
                  <a:lnTo>
                    <a:pt x="363" y="317"/>
                  </a:lnTo>
                  <a:lnTo>
                    <a:pt x="363" y="318"/>
                  </a:lnTo>
                  <a:lnTo>
                    <a:pt x="363" y="319"/>
                  </a:lnTo>
                  <a:lnTo>
                    <a:pt x="364" y="320"/>
                  </a:lnTo>
                  <a:lnTo>
                    <a:pt x="364" y="321"/>
                  </a:lnTo>
                  <a:lnTo>
                    <a:pt x="365" y="322"/>
                  </a:lnTo>
                  <a:lnTo>
                    <a:pt x="365" y="323"/>
                  </a:lnTo>
                  <a:lnTo>
                    <a:pt x="366" y="324"/>
                  </a:lnTo>
                  <a:lnTo>
                    <a:pt x="366" y="325"/>
                  </a:lnTo>
                  <a:lnTo>
                    <a:pt x="366" y="326"/>
                  </a:lnTo>
                  <a:lnTo>
                    <a:pt x="367" y="327"/>
                  </a:lnTo>
                  <a:lnTo>
                    <a:pt x="367" y="328"/>
                  </a:lnTo>
                  <a:lnTo>
                    <a:pt x="368" y="329"/>
                  </a:lnTo>
                  <a:lnTo>
                    <a:pt x="368" y="330"/>
                  </a:lnTo>
                  <a:lnTo>
                    <a:pt x="369" y="331"/>
                  </a:lnTo>
                  <a:lnTo>
                    <a:pt x="369" y="332"/>
                  </a:lnTo>
                  <a:lnTo>
                    <a:pt x="369" y="333"/>
                  </a:lnTo>
                  <a:lnTo>
                    <a:pt x="370" y="333"/>
                  </a:lnTo>
                  <a:lnTo>
                    <a:pt x="370" y="334"/>
                  </a:lnTo>
                  <a:lnTo>
                    <a:pt x="371" y="335"/>
                  </a:lnTo>
                  <a:lnTo>
                    <a:pt x="371" y="336"/>
                  </a:lnTo>
                  <a:lnTo>
                    <a:pt x="372" y="337"/>
                  </a:lnTo>
                  <a:lnTo>
                    <a:pt x="372" y="338"/>
                  </a:lnTo>
                  <a:lnTo>
                    <a:pt x="372" y="339"/>
                  </a:lnTo>
                  <a:lnTo>
                    <a:pt x="373" y="340"/>
                  </a:lnTo>
                  <a:lnTo>
                    <a:pt x="373" y="341"/>
                  </a:lnTo>
                  <a:lnTo>
                    <a:pt x="374" y="342"/>
                  </a:lnTo>
                  <a:lnTo>
                    <a:pt x="374" y="343"/>
                  </a:lnTo>
                  <a:lnTo>
                    <a:pt x="375" y="344"/>
                  </a:lnTo>
                  <a:lnTo>
                    <a:pt x="375" y="344"/>
                  </a:lnTo>
                  <a:lnTo>
                    <a:pt x="376" y="345"/>
                  </a:lnTo>
                  <a:lnTo>
                    <a:pt x="376" y="346"/>
                  </a:lnTo>
                  <a:lnTo>
                    <a:pt x="377" y="347"/>
                  </a:lnTo>
                  <a:lnTo>
                    <a:pt x="377" y="348"/>
                  </a:lnTo>
                  <a:lnTo>
                    <a:pt x="378" y="349"/>
                  </a:lnTo>
                  <a:lnTo>
                    <a:pt x="378" y="350"/>
                  </a:lnTo>
                  <a:lnTo>
                    <a:pt x="378" y="350"/>
                  </a:lnTo>
                  <a:lnTo>
                    <a:pt x="379" y="351"/>
                  </a:lnTo>
                  <a:lnTo>
                    <a:pt x="379" y="352"/>
                  </a:lnTo>
                  <a:lnTo>
                    <a:pt x="380" y="353"/>
                  </a:lnTo>
                  <a:lnTo>
                    <a:pt x="380" y="354"/>
                  </a:lnTo>
                  <a:lnTo>
                    <a:pt x="381" y="355"/>
                  </a:lnTo>
                  <a:lnTo>
                    <a:pt x="381" y="356"/>
                  </a:lnTo>
                  <a:lnTo>
                    <a:pt x="382" y="357"/>
                  </a:lnTo>
                  <a:lnTo>
                    <a:pt x="382" y="357"/>
                  </a:lnTo>
                  <a:lnTo>
                    <a:pt x="382" y="358"/>
                  </a:lnTo>
                  <a:lnTo>
                    <a:pt x="383" y="359"/>
                  </a:lnTo>
                  <a:lnTo>
                    <a:pt x="383" y="360"/>
                  </a:lnTo>
                  <a:lnTo>
                    <a:pt x="384" y="361"/>
                  </a:lnTo>
                  <a:lnTo>
                    <a:pt x="384" y="361"/>
                  </a:lnTo>
                  <a:lnTo>
                    <a:pt x="385" y="362"/>
                  </a:lnTo>
                  <a:lnTo>
                    <a:pt x="385" y="363"/>
                  </a:lnTo>
                  <a:lnTo>
                    <a:pt x="386" y="364"/>
                  </a:lnTo>
                  <a:lnTo>
                    <a:pt x="386" y="365"/>
                  </a:lnTo>
                  <a:lnTo>
                    <a:pt x="386" y="365"/>
                  </a:lnTo>
                  <a:lnTo>
                    <a:pt x="387" y="366"/>
                  </a:lnTo>
                  <a:lnTo>
                    <a:pt x="387" y="367"/>
                  </a:lnTo>
                  <a:lnTo>
                    <a:pt x="388" y="368"/>
                  </a:lnTo>
                  <a:lnTo>
                    <a:pt x="388" y="368"/>
                  </a:lnTo>
                  <a:lnTo>
                    <a:pt x="389" y="369"/>
                  </a:lnTo>
                  <a:lnTo>
                    <a:pt x="389" y="370"/>
                  </a:lnTo>
                  <a:lnTo>
                    <a:pt x="389" y="371"/>
                  </a:lnTo>
                  <a:lnTo>
                    <a:pt x="390" y="371"/>
                  </a:lnTo>
                  <a:lnTo>
                    <a:pt x="390" y="372"/>
                  </a:lnTo>
                  <a:lnTo>
                    <a:pt x="391" y="373"/>
                  </a:lnTo>
                  <a:lnTo>
                    <a:pt x="391" y="374"/>
                  </a:lnTo>
                  <a:lnTo>
                    <a:pt x="391" y="375"/>
                  </a:lnTo>
                  <a:lnTo>
                    <a:pt x="392" y="375"/>
                  </a:lnTo>
                  <a:lnTo>
                    <a:pt x="392" y="376"/>
                  </a:lnTo>
                  <a:lnTo>
                    <a:pt x="393" y="377"/>
                  </a:lnTo>
                  <a:lnTo>
                    <a:pt x="393" y="378"/>
                  </a:lnTo>
                  <a:lnTo>
                    <a:pt x="394" y="378"/>
                  </a:lnTo>
                  <a:lnTo>
                    <a:pt x="394" y="379"/>
                  </a:lnTo>
                  <a:lnTo>
                    <a:pt x="395" y="380"/>
                  </a:lnTo>
                  <a:lnTo>
                    <a:pt x="395" y="380"/>
                  </a:lnTo>
                  <a:lnTo>
                    <a:pt x="396" y="381"/>
                  </a:lnTo>
                  <a:lnTo>
                    <a:pt x="396" y="382"/>
                  </a:lnTo>
                  <a:lnTo>
                    <a:pt x="396" y="383"/>
                  </a:lnTo>
                  <a:lnTo>
                    <a:pt x="397" y="383"/>
                  </a:lnTo>
                  <a:lnTo>
                    <a:pt x="397" y="384"/>
                  </a:lnTo>
                  <a:lnTo>
                    <a:pt x="398" y="385"/>
                  </a:lnTo>
                  <a:lnTo>
                    <a:pt x="398" y="385"/>
                  </a:lnTo>
                  <a:lnTo>
                    <a:pt x="399" y="386"/>
                  </a:lnTo>
                  <a:lnTo>
                    <a:pt x="399" y="387"/>
                  </a:lnTo>
                  <a:lnTo>
                    <a:pt x="400" y="387"/>
                  </a:lnTo>
                  <a:lnTo>
                    <a:pt x="400" y="388"/>
                  </a:lnTo>
                  <a:lnTo>
                    <a:pt x="401" y="389"/>
                  </a:lnTo>
                  <a:lnTo>
                    <a:pt x="401" y="389"/>
                  </a:lnTo>
                  <a:lnTo>
                    <a:pt x="401" y="390"/>
                  </a:lnTo>
                  <a:lnTo>
                    <a:pt x="402" y="391"/>
                  </a:lnTo>
                  <a:lnTo>
                    <a:pt x="402" y="391"/>
                  </a:lnTo>
                  <a:lnTo>
                    <a:pt x="403" y="392"/>
                  </a:lnTo>
                  <a:lnTo>
                    <a:pt x="403" y="393"/>
                  </a:lnTo>
                  <a:lnTo>
                    <a:pt x="404" y="393"/>
                  </a:lnTo>
                  <a:lnTo>
                    <a:pt x="404" y="394"/>
                  </a:lnTo>
                  <a:lnTo>
                    <a:pt x="405" y="395"/>
                  </a:lnTo>
                  <a:lnTo>
                    <a:pt x="405" y="395"/>
                  </a:lnTo>
                  <a:lnTo>
                    <a:pt x="405" y="396"/>
                  </a:lnTo>
                  <a:lnTo>
                    <a:pt x="406" y="397"/>
                  </a:lnTo>
                  <a:lnTo>
                    <a:pt x="406" y="398"/>
                  </a:lnTo>
                  <a:lnTo>
                    <a:pt x="407" y="398"/>
                  </a:lnTo>
                  <a:lnTo>
                    <a:pt x="407" y="399"/>
                  </a:lnTo>
                  <a:lnTo>
                    <a:pt x="408" y="399"/>
                  </a:lnTo>
                  <a:lnTo>
                    <a:pt x="408" y="400"/>
                  </a:lnTo>
                  <a:lnTo>
                    <a:pt x="408" y="401"/>
                  </a:lnTo>
                  <a:lnTo>
                    <a:pt x="409" y="401"/>
                  </a:lnTo>
                  <a:lnTo>
                    <a:pt x="409" y="402"/>
                  </a:lnTo>
                  <a:lnTo>
                    <a:pt x="410" y="403"/>
                  </a:lnTo>
                  <a:lnTo>
                    <a:pt x="410" y="403"/>
                  </a:lnTo>
                  <a:lnTo>
                    <a:pt x="411" y="404"/>
                  </a:lnTo>
                  <a:lnTo>
                    <a:pt x="411" y="404"/>
                  </a:lnTo>
                  <a:lnTo>
                    <a:pt x="411" y="405"/>
                  </a:lnTo>
                  <a:lnTo>
                    <a:pt x="412" y="406"/>
                  </a:lnTo>
                  <a:lnTo>
                    <a:pt x="412" y="406"/>
                  </a:lnTo>
                  <a:lnTo>
                    <a:pt x="413" y="407"/>
                  </a:lnTo>
                  <a:lnTo>
                    <a:pt x="413" y="407"/>
                  </a:lnTo>
                  <a:lnTo>
                    <a:pt x="414" y="408"/>
                  </a:lnTo>
                  <a:lnTo>
                    <a:pt x="414" y="408"/>
                  </a:lnTo>
                  <a:lnTo>
                    <a:pt x="414" y="409"/>
                  </a:lnTo>
                  <a:lnTo>
                    <a:pt x="415" y="410"/>
                  </a:lnTo>
                  <a:lnTo>
                    <a:pt x="415" y="410"/>
                  </a:lnTo>
                  <a:lnTo>
                    <a:pt x="416" y="411"/>
                  </a:lnTo>
                  <a:lnTo>
                    <a:pt x="416" y="411"/>
                  </a:lnTo>
                  <a:lnTo>
                    <a:pt x="417" y="412"/>
                  </a:lnTo>
                  <a:lnTo>
                    <a:pt x="417" y="413"/>
                  </a:lnTo>
                  <a:lnTo>
                    <a:pt x="418" y="413"/>
                  </a:lnTo>
                  <a:lnTo>
                    <a:pt x="418" y="414"/>
                  </a:lnTo>
                  <a:lnTo>
                    <a:pt x="419" y="414"/>
                  </a:lnTo>
                  <a:lnTo>
                    <a:pt x="419" y="415"/>
                  </a:lnTo>
                  <a:lnTo>
                    <a:pt x="419" y="415"/>
                  </a:lnTo>
                  <a:lnTo>
                    <a:pt x="420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1" y="418"/>
                  </a:lnTo>
                  <a:lnTo>
                    <a:pt x="422" y="419"/>
                  </a:lnTo>
                  <a:lnTo>
                    <a:pt x="422" y="419"/>
                  </a:lnTo>
                  <a:lnTo>
                    <a:pt x="423" y="420"/>
                  </a:lnTo>
                  <a:lnTo>
                    <a:pt x="423" y="420"/>
                  </a:lnTo>
                  <a:lnTo>
                    <a:pt x="424" y="421"/>
                  </a:lnTo>
                  <a:lnTo>
                    <a:pt x="424" y="421"/>
                  </a:lnTo>
                  <a:lnTo>
                    <a:pt x="424" y="422"/>
                  </a:lnTo>
                  <a:lnTo>
                    <a:pt x="425" y="422"/>
                  </a:lnTo>
                  <a:lnTo>
                    <a:pt x="425" y="423"/>
                  </a:lnTo>
                  <a:lnTo>
                    <a:pt x="426" y="423"/>
                  </a:lnTo>
                  <a:lnTo>
                    <a:pt x="426" y="424"/>
                  </a:lnTo>
                  <a:lnTo>
                    <a:pt x="427" y="424"/>
                  </a:lnTo>
                  <a:lnTo>
                    <a:pt x="427" y="425"/>
                  </a:lnTo>
                  <a:lnTo>
                    <a:pt x="428" y="425"/>
                  </a:lnTo>
                  <a:lnTo>
                    <a:pt x="428" y="426"/>
                  </a:lnTo>
                  <a:lnTo>
                    <a:pt x="428" y="426"/>
                  </a:lnTo>
                  <a:lnTo>
                    <a:pt x="429" y="427"/>
                  </a:lnTo>
                  <a:lnTo>
                    <a:pt x="429" y="427"/>
                  </a:lnTo>
                  <a:lnTo>
                    <a:pt x="430" y="428"/>
                  </a:lnTo>
                  <a:lnTo>
                    <a:pt x="430" y="428"/>
                  </a:lnTo>
                  <a:lnTo>
                    <a:pt x="430" y="429"/>
                  </a:lnTo>
                  <a:lnTo>
                    <a:pt x="431" y="429"/>
                  </a:lnTo>
                  <a:lnTo>
                    <a:pt x="431" y="430"/>
                  </a:lnTo>
                  <a:lnTo>
                    <a:pt x="432" y="431"/>
                  </a:lnTo>
                  <a:lnTo>
                    <a:pt x="432" y="431"/>
                  </a:lnTo>
                  <a:lnTo>
                    <a:pt x="433" y="432"/>
                  </a:lnTo>
                  <a:lnTo>
                    <a:pt x="433" y="432"/>
                  </a:lnTo>
                  <a:lnTo>
                    <a:pt x="433" y="432"/>
                  </a:lnTo>
                  <a:lnTo>
                    <a:pt x="434" y="433"/>
                  </a:lnTo>
                  <a:lnTo>
                    <a:pt x="434" y="433"/>
                  </a:lnTo>
                  <a:lnTo>
                    <a:pt x="435" y="434"/>
                  </a:lnTo>
                  <a:lnTo>
                    <a:pt x="435" y="434"/>
                  </a:lnTo>
                  <a:lnTo>
                    <a:pt x="436" y="435"/>
                  </a:lnTo>
                  <a:lnTo>
                    <a:pt x="436" y="435"/>
                  </a:lnTo>
                  <a:lnTo>
                    <a:pt x="437" y="436"/>
                  </a:lnTo>
                  <a:lnTo>
                    <a:pt x="437" y="436"/>
                  </a:lnTo>
                  <a:lnTo>
                    <a:pt x="438" y="437"/>
                  </a:lnTo>
                  <a:lnTo>
                    <a:pt x="438" y="437"/>
                  </a:lnTo>
                  <a:lnTo>
                    <a:pt x="438" y="438"/>
                  </a:lnTo>
                  <a:lnTo>
                    <a:pt x="439" y="438"/>
                  </a:lnTo>
                  <a:lnTo>
                    <a:pt x="439" y="439"/>
                  </a:lnTo>
                  <a:lnTo>
                    <a:pt x="440" y="439"/>
                  </a:lnTo>
                  <a:lnTo>
                    <a:pt x="440" y="440"/>
                  </a:lnTo>
                  <a:lnTo>
                    <a:pt x="441" y="440"/>
                  </a:lnTo>
                  <a:lnTo>
                    <a:pt x="441" y="441"/>
                  </a:lnTo>
                  <a:lnTo>
                    <a:pt x="442" y="441"/>
                  </a:lnTo>
                  <a:lnTo>
                    <a:pt x="442" y="442"/>
                  </a:lnTo>
                  <a:lnTo>
                    <a:pt x="443" y="442"/>
                  </a:lnTo>
                  <a:lnTo>
                    <a:pt x="443" y="443"/>
                  </a:lnTo>
                  <a:lnTo>
                    <a:pt x="443" y="443"/>
                  </a:lnTo>
                  <a:lnTo>
                    <a:pt x="444" y="444"/>
                  </a:lnTo>
                  <a:lnTo>
                    <a:pt x="444" y="444"/>
                  </a:lnTo>
                  <a:lnTo>
                    <a:pt x="445" y="444"/>
                  </a:lnTo>
                  <a:lnTo>
                    <a:pt x="445" y="445"/>
                  </a:lnTo>
                  <a:lnTo>
                    <a:pt x="446" y="445"/>
                  </a:lnTo>
                  <a:lnTo>
                    <a:pt x="446" y="446"/>
                  </a:lnTo>
                  <a:lnTo>
                    <a:pt x="447" y="446"/>
                  </a:lnTo>
                  <a:lnTo>
                    <a:pt x="447" y="447"/>
                  </a:lnTo>
                  <a:lnTo>
                    <a:pt x="447" y="447"/>
                  </a:lnTo>
                  <a:lnTo>
                    <a:pt x="448" y="448"/>
                  </a:lnTo>
                  <a:lnTo>
                    <a:pt x="448" y="448"/>
                  </a:lnTo>
                  <a:lnTo>
                    <a:pt x="449" y="448"/>
                  </a:lnTo>
                  <a:lnTo>
                    <a:pt x="449" y="449"/>
                  </a:lnTo>
                  <a:lnTo>
                    <a:pt x="450" y="449"/>
                  </a:lnTo>
                  <a:lnTo>
                    <a:pt x="450" y="450"/>
                  </a:lnTo>
                  <a:lnTo>
                    <a:pt x="450" y="450"/>
                  </a:lnTo>
                  <a:lnTo>
                    <a:pt x="451" y="450"/>
                  </a:lnTo>
                  <a:lnTo>
                    <a:pt x="451" y="451"/>
                  </a:lnTo>
                  <a:lnTo>
                    <a:pt x="452" y="451"/>
                  </a:lnTo>
                  <a:lnTo>
                    <a:pt x="452" y="452"/>
                  </a:lnTo>
                  <a:lnTo>
                    <a:pt x="453" y="452"/>
                  </a:lnTo>
                  <a:lnTo>
                    <a:pt x="453" y="453"/>
                  </a:lnTo>
                  <a:lnTo>
                    <a:pt x="453" y="453"/>
                  </a:lnTo>
                  <a:lnTo>
                    <a:pt x="454" y="453"/>
                  </a:lnTo>
                  <a:lnTo>
                    <a:pt x="454" y="454"/>
                  </a:lnTo>
                  <a:lnTo>
                    <a:pt x="455" y="454"/>
                  </a:lnTo>
                  <a:lnTo>
                    <a:pt x="455" y="455"/>
                  </a:lnTo>
                  <a:lnTo>
                    <a:pt x="456" y="455"/>
                  </a:lnTo>
                  <a:lnTo>
                    <a:pt x="456" y="456"/>
                  </a:lnTo>
                  <a:lnTo>
                    <a:pt x="457" y="456"/>
                  </a:lnTo>
                  <a:lnTo>
                    <a:pt x="457" y="456"/>
                  </a:lnTo>
                  <a:lnTo>
                    <a:pt x="457" y="457"/>
                  </a:lnTo>
                  <a:lnTo>
                    <a:pt x="458" y="457"/>
                  </a:lnTo>
                  <a:lnTo>
                    <a:pt x="458" y="457"/>
                  </a:lnTo>
                  <a:lnTo>
                    <a:pt x="459" y="458"/>
                  </a:lnTo>
                  <a:lnTo>
                    <a:pt x="459" y="458"/>
                  </a:lnTo>
                  <a:lnTo>
                    <a:pt x="460" y="459"/>
                  </a:lnTo>
                  <a:lnTo>
                    <a:pt x="460" y="459"/>
                  </a:lnTo>
                  <a:lnTo>
                    <a:pt x="461" y="459"/>
                  </a:lnTo>
                  <a:lnTo>
                    <a:pt x="461" y="460"/>
                  </a:lnTo>
                  <a:lnTo>
                    <a:pt x="461" y="460"/>
                  </a:lnTo>
                  <a:lnTo>
                    <a:pt x="462" y="461"/>
                  </a:lnTo>
                  <a:lnTo>
                    <a:pt x="462" y="461"/>
                  </a:lnTo>
                  <a:lnTo>
                    <a:pt x="463" y="461"/>
                  </a:lnTo>
                  <a:lnTo>
                    <a:pt x="463" y="462"/>
                  </a:lnTo>
                  <a:lnTo>
                    <a:pt x="464" y="462"/>
                  </a:lnTo>
                  <a:lnTo>
                    <a:pt x="464" y="462"/>
                  </a:lnTo>
                  <a:lnTo>
                    <a:pt x="465" y="463"/>
                  </a:lnTo>
                  <a:lnTo>
                    <a:pt x="465" y="463"/>
                  </a:lnTo>
                  <a:lnTo>
                    <a:pt x="466" y="464"/>
                  </a:lnTo>
                  <a:lnTo>
                    <a:pt x="466" y="464"/>
                  </a:lnTo>
                  <a:lnTo>
                    <a:pt x="466" y="465"/>
                  </a:lnTo>
                  <a:lnTo>
                    <a:pt x="467" y="465"/>
                  </a:lnTo>
                  <a:lnTo>
                    <a:pt x="467" y="465"/>
                  </a:lnTo>
                  <a:lnTo>
                    <a:pt x="468" y="466"/>
                  </a:lnTo>
                  <a:lnTo>
                    <a:pt x="468" y="466"/>
                  </a:lnTo>
                  <a:lnTo>
                    <a:pt x="469" y="466"/>
                  </a:lnTo>
                  <a:lnTo>
                    <a:pt x="469" y="467"/>
                  </a:lnTo>
                  <a:lnTo>
                    <a:pt x="470" y="467"/>
                  </a:lnTo>
                  <a:lnTo>
                    <a:pt x="470" y="467"/>
                  </a:lnTo>
                  <a:lnTo>
                    <a:pt x="470" y="468"/>
                  </a:lnTo>
                  <a:lnTo>
                    <a:pt x="471" y="468"/>
                  </a:lnTo>
                  <a:lnTo>
                    <a:pt x="471" y="469"/>
                  </a:lnTo>
                  <a:lnTo>
                    <a:pt x="472" y="469"/>
                  </a:lnTo>
                  <a:lnTo>
                    <a:pt x="472" y="469"/>
                  </a:lnTo>
                  <a:lnTo>
                    <a:pt x="472" y="470"/>
                  </a:lnTo>
                  <a:lnTo>
                    <a:pt x="473" y="470"/>
                  </a:lnTo>
                  <a:lnTo>
                    <a:pt x="473" y="470"/>
                  </a:lnTo>
                  <a:lnTo>
                    <a:pt x="474" y="471"/>
                  </a:lnTo>
                  <a:lnTo>
                    <a:pt x="474" y="471"/>
                  </a:lnTo>
                  <a:lnTo>
                    <a:pt x="475" y="471"/>
                  </a:lnTo>
                  <a:lnTo>
                    <a:pt x="475" y="472"/>
                  </a:lnTo>
                  <a:lnTo>
                    <a:pt x="475" y="472"/>
                  </a:lnTo>
                  <a:lnTo>
                    <a:pt x="476" y="472"/>
                  </a:lnTo>
                  <a:lnTo>
                    <a:pt x="476" y="473"/>
                  </a:lnTo>
                  <a:lnTo>
                    <a:pt x="477" y="473"/>
                  </a:lnTo>
                  <a:lnTo>
                    <a:pt x="477" y="473"/>
                  </a:lnTo>
                  <a:lnTo>
                    <a:pt x="478" y="474"/>
                  </a:lnTo>
                  <a:lnTo>
                    <a:pt x="478" y="474"/>
                  </a:lnTo>
                  <a:lnTo>
                    <a:pt x="479" y="474"/>
                  </a:lnTo>
                  <a:lnTo>
                    <a:pt x="479" y="475"/>
                  </a:lnTo>
                  <a:lnTo>
                    <a:pt x="480" y="475"/>
                  </a:lnTo>
                  <a:lnTo>
                    <a:pt x="480" y="475"/>
                  </a:lnTo>
                  <a:lnTo>
                    <a:pt x="480" y="476"/>
                  </a:lnTo>
                  <a:lnTo>
                    <a:pt x="481" y="476"/>
                  </a:lnTo>
                  <a:lnTo>
                    <a:pt x="481" y="476"/>
                  </a:lnTo>
                  <a:lnTo>
                    <a:pt x="482" y="477"/>
                  </a:lnTo>
                  <a:lnTo>
                    <a:pt x="482" y="477"/>
                  </a:lnTo>
                  <a:lnTo>
                    <a:pt x="483" y="477"/>
                  </a:lnTo>
                  <a:lnTo>
                    <a:pt x="483" y="478"/>
                  </a:lnTo>
                  <a:lnTo>
                    <a:pt x="484" y="478"/>
                  </a:lnTo>
                  <a:lnTo>
                    <a:pt x="484" y="478"/>
                  </a:lnTo>
                  <a:lnTo>
                    <a:pt x="485" y="479"/>
                  </a:lnTo>
                  <a:lnTo>
                    <a:pt x="485" y="479"/>
                  </a:lnTo>
                  <a:lnTo>
                    <a:pt x="485" y="479"/>
                  </a:lnTo>
                  <a:lnTo>
                    <a:pt x="486" y="480"/>
                  </a:lnTo>
                  <a:lnTo>
                    <a:pt x="486" y="480"/>
                  </a:lnTo>
                  <a:lnTo>
                    <a:pt x="487" y="480"/>
                  </a:lnTo>
                  <a:lnTo>
                    <a:pt x="487" y="481"/>
                  </a:lnTo>
                  <a:lnTo>
                    <a:pt x="488" y="481"/>
                  </a:lnTo>
                  <a:lnTo>
                    <a:pt x="488" y="481"/>
                  </a:lnTo>
                  <a:lnTo>
                    <a:pt x="489" y="482"/>
                  </a:lnTo>
                  <a:lnTo>
                    <a:pt x="489" y="482"/>
                  </a:lnTo>
                  <a:lnTo>
                    <a:pt x="489" y="482"/>
                  </a:lnTo>
                  <a:lnTo>
                    <a:pt x="490" y="482"/>
                  </a:lnTo>
                  <a:lnTo>
                    <a:pt x="490" y="483"/>
                  </a:lnTo>
                  <a:lnTo>
                    <a:pt x="491" y="483"/>
                  </a:lnTo>
                  <a:lnTo>
                    <a:pt x="491" y="483"/>
                  </a:lnTo>
                  <a:lnTo>
                    <a:pt x="492" y="484"/>
                  </a:lnTo>
                  <a:lnTo>
                    <a:pt x="492" y="484"/>
                  </a:lnTo>
                  <a:lnTo>
                    <a:pt x="492" y="484"/>
                  </a:lnTo>
                  <a:lnTo>
                    <a:pt x="493" y="485"/>
                  </a:lnTo>
                  <a:lnTo>
                    <a:pt x="493" y="485"/>
                  </a:lnTo>
                  <a:lnTo>
                    <a:pt x="494" y="485"/>
                  </a:lnTo>
                  <a:lnTo>
                    <a:pt x="494" y="486"/>
                  </a:lnTo>
                  <a:lnTo>
                    <a:pt x="494" y="486"/>
                  </a:lnTo>
                  <a:lnTo>
                    <a:pt x="495" y="486"/>
                  </a:lnTo>
                  <a:lnTo>
                    <a:pt x="495" y="487"/>
                  </a:lnTo>
                  <a:lnTo>
                    <a:pt x="496" y="487"/>
                  </a:lnTo>
                  <a:lnTo>
                    <a:pt x="496" y="487"/>
                  </a:lnTo>
                  <a:lnTo>
                    <a:pt x="497" y="487"/>
                  </a:lnTo>
                  <a:lnTo>
                    <a:pt x="497" y="488"/>
                  </a:lnTo>
                  <a:lnTo>
                    <a:pt x="498" y="488"/>
                  </a:lnTo>
                  <a:lnTo>
                    <a:pt x="498" y="488"/>
                  </a:lnTo>
                  <a:lnTo>
                    <a:pt x="499" y="489"/>
                  </a:lnTo>
                  <a:lnTo>
                    <a:pt x="499" y="489"/>
                  </a:lnTo>
                  <a:lnTo>
                    <a:pt x="499" y="489"/>
                  </a:lnTo>
                  <a:lnTo>
                    <a:pt x="500" y="490"/>
                  </a:lnTo>
                  <a:lnTo>
                    <a:pt x="500" y="490"/>
                  </a:lnTo>
                  <a:lnTo>
                    <a:pt x="501" y="490"/>
                  </a:lnTo>
                  <a:lnTo>
                    <a:pt x="501" y="490"/>
                  </a:lnTo>
                  <a:lnTo>
                    <a:pt x="502" y="491"/>
                  </a:lnTo>
                  <a:lnTo>
                    <a:pt x="502" y="491"/>
                  </a:lnTo>
                  <a:lnTo>
                    <a:pt x="503" y="491"/>
                  </a:lnTo>
                  <a:lnTo>
                    <a:pt x="503" y="491"/>
                  </a:lnTo>
                  <a:lnTo>
                    <a:pt x="503" y="492"/>
                  </a:lnTo>
                  <a:lnTo>
                    <a:pt x="504" y="492"/>
                  </a:lnTo>
                  <a:lnTo>
                    <a:pt x="504" y="492"/>
                  </a:lnTo>
                  <a:lnTo>
                    <a:pt x="505" y="492"/>
                  </a:lnTo>
                  <a:lnTo>
                    <a:pt x="505" y="493"/>
                  </a:lnTo>
                  <a:lnTo>
                    <a:pt x="506" y="493"/>
                  </a:lnTo>
                  <a:lnTo>
                    <a:pt x="506" y="493"/>
                  </a:lnTo>
                  <a:lnTo>
                    <a:pt x="507" y="494"/>
                  </a:lnTo>
                  <a:lnTo>
                    <a:pt x="507" y="494"/>
                  </a:lnTo>
                  <a:lnTo>
                    <a:pt x="508" y="494"/>
                  </a:lnTo>
                  <a:lnTo>
                    <a:pt x="508" y="494"/>
                  </a:lnTo>
                  <a:lnTo>
                    <a:pt x="508" y="495"/>
                  </a:lnTo>
                  <a:lnTo>
                    <a:pt x="509" y="495"/>
                  </a:lnTo>
                  <a:lnTo>
                    <a:pt x="509" y="495"/>
                  </a:lnTo>
                  <a:lnTo>
                    <a:pt x="510" y="495"/>
                  </a:lnTo>
                  <a:lnTo>
                    <a:pt x="510" y="496"/>
                  </a:lnTo>
                  <a:lnTo>
                    <a:pt x="511" y="496"/>
                  </a:lnTo>
                  <a:lnTo>
                    <a:pt x="511" y="496"/>
                  </a:lnTo>
                  <a:lnTo>
                    <a:pt x="511" y="496"/>
                  </a:lnTo>
                  <a:lnTo>
                    <a:pt x="512" y="497"/>
                  </a:lnTo>
                  <a:lnTo>
                    <a:pt x="512" y="497"/>
                  </a:lnTo>
                  <a:lnTo>
                    <a:pt x="513" y="497"/>
                  </a:lnTo>
                  <a:lnTo>
                    <a:pt x="513" y="498"/>
                  </a:lnTo>
                  <a:lnTo>
                    <a:pt x="514" y="498"/>
                  </a:lnTo>
                  <a:lnTo>
                    <a:pt x="514" y="498"/>
                  </a:lnTo>
                  <a:lnTo>
                    <a:pt x="514" y="498"/>
                  </a:lnTo>
                  <a:lnTo>
                    <a:pt x="515" y="499"/>
                  </a:lnTo>
                  <a:lnTo>
                    <a:pt x="515" y="499"/>
                  </a:lnTo>
                  <a:lnTo>
                    <a:pt x="516" y="499"/>
                  </a:lnTo>
                  <a:lnTo>
                    <a:pt x="516" y="499"/>
                  </a:lnTo>
                  <a:lnTo>
                    <a:pt x="517" y="500"/>
                  </a:lnTo>
                  <a:lnTo>
                    <a:pt x="517" y="500"/>
                  </a:lnTo>
                  <a:lnTo>
                    <a:pt x="517" y="500"/>
                  </a:lnTo>
                  <a:lnTo>
                    <a:pt x="518" y="500"/>
                  </a:lnTo>
                  <a:lnTo>
                    <a:pt x="518" y="500"/>
                  </a:lnTo>
                  <a:lnTo>
                    <a:pt x="519" y="501"/>
                  </a:lnTo>
                  <a:lnTo>
                    <a:pt x="519" y="501"/>
                  </a:lnTo>
                  <a:lnTo>
                    <a:pt x="520" y="501"/>
                  </a:lnTo>
                  <a:lnTo>
                    <a:pt x="520" y="502"/>
                  </a:lnTo>
                  <a:lnTo>
                    <a:pt x="521" y="502"/>
                  </a:lnTo>
                  <a:lnTo>
                    <a:pt x="521" y="502"/>
                  </a:lnTo>
                  <a:lnTo>
                    <a:pt x="522" y="502"/>
                  </a:lnTo>
                  <a:lnTo>
                    <a:pt x="522" y="502"/>
                  </a:lnTo>
                  <a:lnTo>
                    <a:pt x="522" y="503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4" y="503"/>
                  </a:lnTo>
                  <a:lnTo>
                    <a:pt x="524" y="504"/>
                  </a:lnTo>
                  <a:lnTo>
                    <a:pt x="525" y="504"/>
                  </a:lnTo>
                  <a:lnTo>
                    <a:pt x="525" y="504"/>
                  </a:lnTo>
                  <a:lnTo>
                    <a:pt x="525" y="504"/>
                  </a:lnTo>
                  <a:lnTo>
                    <a:pt x="526" y="505"/>
                  </a:lnTo>
                  <a:lnTo>
                    <a:pt x="527" y="505"/>
                  </a:lnTo>
                  <a:lnTo>
                    <a:pt x="527" y="505"/>
                  </a:lnTo>
                  <a:lnTo>
                    <a:pt x="527" y="505"/>
                  </a:lnTo>
                  <a:lnTo>
                    <a:pt x="528" y="506"/>
                  </a:lnTo>
                  <a:lnTo>
                    <a:pt x="528" y="506"/>
                  </a:lnTo>
                  <a:lnTo>
                    <a:pt x="529" y="506"/>
                  </a:lnTo>
                  <a:lnTo>
                    <a:pt x="529" y="506"/>
                  </a:lnTo>
                  <a:lnTo>
                    <a:pt x="530" y="506"/>
                  </a:lnTo>
                  <a:lnTo>
                    <a:pt x="530" y="507"/>
                  </a:lnTo>
                  <a:lnTo>
                    <a:pt x="531" y="507"/>
                  </a:lnTo>
                  <a:lnTo>
                    <a:pt x="531" y="507"/>
                  </a:lnTo>
                  <a:lnTo>
                    <a:pt x="531" y="507"/>
                  </a:lnTo>
                  <a:lnTo>
                    <a:pt x="532" y="508"/>
                  </a:lnTo>
                  <a:lnTo>
                    <a:pt x="532" y="508"/>
                  </a:lnTo>
                  <a:lnTo>
                    <a:pt x="533" y="508"/>
                  </a:lnTo>
                  <a:lnTo>
                    <a:pt x="533" y="508"/>
                  </a:lnTo>
                  <a:lnTo>
                    <a:pt x="534" y="509"/>
                  </a:lnTo>
                  <a:lnTo>
                    <a:pt x="534" y="509"/>
                  </a:lnTo>
                  <a:lnTo>
                    <a:pt x="534" y="509"/>
                  </a:lnTo>
                  <a:lnTo>
                    <a:pt x="535" y="509"/>
                  </a:lnTo>
                  <a:lnTo>
                    <a:pt x="535" y="509"/>
                  </a:lnTo>
                  <a:lnTo>
                    <a:pt x="536" y="510"/>
                  </a:lnTo>
                  <a:lnTo>
                    <a:pt x="536" y="510"/>
                  </a:lnTo>
                  <a:lnTo>
                    <a:pt x="536" y="510"/>
                  </a:lnTo>
                  <a:lnTo>
                    <a:pt x="537" y="510"/>
                  </a:lnTo>
                  <a:lnTo>
                    <a:pt x="537" y="511"/>
                  </a:lnTo>
                  <a:lnTo>
                    <a:pt x="538" y="511"/>
                  </a:lnTo>
                  <a:lnTo>
                    <a:pt x="538" y="511"/>
                  </a:lnTo>
                  <a:lnTo>
                    <a:pt x="539" y="511"/>
                  </a:lnTo>
                  <a:lnTo>
                    <a:pt x="539" y="511"/>
                  </a:lnTo>
                  <a:lnTo>
                    <a:pt x="540" y="512"/>
                  </a:lnTo>
                  <a:lnTo>
                    <a:pt x="540" y="512"/>
                  </a:lnTo>
                  <a:lnTo>
                    <a:pt x="541" y="512"/>
                  </a:lnTo>
                  <a:lnTo>
                    <a:pt x="541" y="512"/>
                  </a:lnTo>
                  <a:lnTo>
                    <a:pt x="541" y="512"/>
                  </a:lnTo>
                  <a:lnTo>
                    <a:pt x="542" y="513"/>
                  </a:lnTo>
                  <a:lnTo>
                    <a:pt x="542" y="513"/>
                  </a:lnTo>
                  <a:lnTo>
                    <a:pt x="543" y="513"/>
                  </a:lnTo>
                  <a:lnTo>
                    <a:pt x="543" y="513"/>
                  </a:lnTo>
                  <a:lnTo>
                    <a:pt x="544" y="513"/>
                  </a:lnTo>
                  <a:lnTo>
                    <a:pt x="544" y="514"/>
                  </a:lnTo>
                  <a:lnTo>
                    <a:pt x="545" y="514"/>
                  </a:lnTo>
                  <a:lnTo>
                    <a:pt x="545" y="514"/>
                  </a:lnTo>
                  <a:lnTo>
                    <a:pt x="545" y="514"/>
                  </a:lnTo>
                  <a:lnTo>
                    <a:pt x="546" y="515"/>
                  </a:lnTo>
                  <a:lnTo>
                    <a:pt x="546" y="515"/>
                  </a:lnTo>
                  <a:lnTo>
                    <a:pt x="547" y="515"/>
                  </a:lnTo>
                  <a:lnTo>
                    <a:pt x="547" y="515"/>
                  </a:lnTo>
                  <a:lnTo>
                    <a:pt x="548" y="515"/>
                  </a:lnTo>
                  <a:lnTo>
                    <a:pt x="548" y="516"/>
                  </a:lnTo>
                  <a:lnTo>
                    <a:pt x="549" y="516"/>
                  </a:lnTo>
                  <a:lnTo>
                    <a:pt x="549" y="516"/>
                  </a:lnTo>
                  <a:lnTo>
                    <a:pt x="550" y="516"/>
                  </a:lnTo>
                  <a:lnTo>
                    <a:pt x="550" y="516"/>
                  </a:lnTo>
                  <a:lnTo>
                    <a:pt x="550" y="516"/>
                  </a:lnTo>
                  <a:lnTo>
                    <a:pt x="551" y="517"/>
                  </a:lnTo>
                  <a:lnTo>
                    <a:pt x="551" y="517"/>
                  </a:lnTo>
                  <a:lnTo>
                    <a:pt x="552" y="517"/>
                  </a:lnTo>
                  <a:lnTo>
                    <a:pt x="552" y="517"/>
                  </a:lnTo>
                  <a:lnTo>
                    <a:pt x="553" y="517"/>
                  </a:lnTo>
                  <a:lnTo>
                    <a:pt x="553" y="518"/>
                  </a:lnTo>
                  <a:lnTo>
                    <a:pt x="553" y="518"/>
                  </a:lnTo>
                  <a:lnTo>
                    <a:pt x="554" y="518"/>
                  </a:lnTo>
                  <a:lnTo>
                    <a:pt x="554" y="518"/>
                  </a:lnTo>
                  <a:lnTo>
                    <a:pt x="555" y="518"/>
                  </a:lnTo>
                  <a:lnTo>
                    <a:pt x="555" y="519"/>
                  </a:lnTo>
                  <a:lnTo>
                    <a:pt x="556" y="519"/>
                  </a:lnTo>
                  <a:lnTo>
                    <a:pt x="556" y="519"/>
                  </a:lnTo>
                  <a:lnTo>
                    <a:pt x="556" y="519"/>
                  </a:lnTo>
                  <a:lnTo>
                    <a:pt x="557" y="519"/>
                  </a:lnTo>
                  <a:lnTo>
                    <a:pt x="557" y="520"/>
                  </a:lnTo>
                  <a:lnTo>
                    <a:pt x="558" y="520"/>
                  </a:lnTo>
                  <a:lnTo>
                    <a:pt x="558" y="520"/>
                  </a:lnTo>
                  <a:lnTo>
                    <a:pt x="559" y="520"/>
                  </a:lnTo>
                  <a:lnTo>
                    <a:pt x="559" y="520"/>
                  </a:lnTo>
                  <a:lnTo>
                    <a:pt x="559" y="520"/>
                  </a:lnTo>
                  <a:lnTo>
                    <a:pt x="560" y="521"/>
                  </a:lnTo>
                  <a:lnTo>
                    <a:pt x="560" y="521"/>
                  </a:lnTo>
                  <a:lnTo>
                    <a:pt x="561" y="521"/>
                  </a:lnTo>
                  <a:lnTo>
                    <a:pt x="561" y="521"/>
                  </a:lnTo>
                  <a:lnTo>
                    <a:pt x="562" y="521"/>
                  </a:lnTo>
                  <a:lnTo>
                    <a:pt x="562" y="521"/>
                  </a:lnTo>
                  <a:lnTo>
                    <a:pt x="563" y="522"/>
                  </a:lnTo>
                  <a:lnTo>
                    <a:pt x="563" y="522"/>
                  </a:lnTo>
                  <a:lnTo>
                    <a:pt x="564" y="522"/>
                  </a:lnTo>
                  <a:lnTo>
                    <a:pt x="564" y="522"/>
                  </a:lnTo>
                  <a:lnTo>
                    <a:pt x="564" y="522"/>
                  </a:lnTo>
                  <a:lnTo>
                    <a:pt x="565" y="523"/>
                  </a:lnTo>
                  <a:lnTo>
                    <a:pt x="565" y="523"/>
                  </a:lnTo>
                  <a:lnTo>
                    <a:pt x="566" y="523"/>
                  </a:lnTo>
                  <a:lnTo>
                    <a:pt x="566" y="523"/>
                  </a:lnTo>
                  <a:lnTo>
                    <a:pt x="567" y="523"/>
                  </a:lnTo>
                  <a:lnTo>
                    <a:pt x="567" y="523"/>
                  </a:lnTo>
                  <a:lnTo>
                    <a:pt x="567" y="524"/>
                  </a:lnTo>
                  <a:lnTo>
                    <a:pt x="568" y="524"/>
                  </a:lnTo>
                  <a:lnTo>
                    <a:pt x="569" y="524"/>
                  </a:lnTo>
                  <a:lnTo>
                    <a:pt x="569" y="524"/>
                  </a:lnTo>
                  <a:lnTo>
                    <a:pt x="569" y="524"/>
                  </a:lnTo>
                  <a:lnTo>
                    <a:pt x="570" y="524"/>
                  </a:lnTo>
                  <a:lnTo>
                    <a:pt x="570" y="525"/>
                  </a:lnTo>
                  <a:lnTo>
                    <a:pt x="571" y="525"/>
                  </a:lnTo>
                  <a:lnTo>
                    <a:pt x="571" y="525"/>
                  </a:lnTo>
                  <a:lnTo>
                    <a:pt x="572" y="525"/>
                  </a:lnTo>
                  <a:lnTo>
                    <a:pt x="572" y="525"/>
                  </a:lnTo>
                  <a:lnTo>
                    <a:pt x="573" y="525"/>
                  </a:lnTo>
                  <a:lnTo>
                    <a:pt x="573" y="526"/>
                  </a:lnTo>
                  <a:lnTo>
                    <a:pt x="573" y="526"/>
                  </a:lnTo>
                  <a:lnTo>
                    <a:pt x="574" y="526"/>
                  </a:lnTo>
                  <a:lnTo>
                    <a:pt x="574" y="526"/>
                  </a:lnTo>
                  <a:lnTo>
                    <a:pt x="575" y="526"/>
                  </a:lnTo>
                  <a:lnTo>
                    <a:pt x="575" y="527"/>
                  </a:lnTo>
                  <a:lnTo>
                    <a:pt x="575" y="527"/>
                  </a:lnTo>
                  <a:lnTo>
                    <a:pt x="576" y="527"/>
                  </a:lnTo>
                  <a:lnTo>
                    <a:pt x="576" y="527"/>
                  </a:lnTo>
                  <a:lnTo>
                    <a:pt x="577" y="527"/>
                  </a:lnTo>
                  <a:lnTo>
                    <a:pt x="577" y="527"/>
                  </a:lnTo>
                  <a:lnTo>
                    <a:pt x="578" y="527"/>
                  </a:lnTo>
                  <a:lnTo>
                    <a:pt x="578" y="528"/>
                  </a:lnTo>
                  <a:lnTo>
                    <a:pt x="578" y="528"/>
                  </a:lnTo>
                  <a:lnTo>
                    <a:pt x="579" y="528"/>
                  </a:lnTo>
                  <a:lnTo>
                    <a:pt x="579" y="528"/>
                  </a:lnTo>
                  <a:lnTo>
                    <a:pt x="580" y="528"/>
                  </a:lnTo>
                  <a:lnTo>
                    <a:pt x="580" y="528"/>
                  </a:lnTo>
                  <a:lnTo>
                    <a:pt x="581" y="529"/>
                  </a:lnTo>
                  <a:lnTo>
                    <a:pt x="581" y="529"/>
                  </a:lnTo>
                  <a:lnTo>
                    <a:pt x="582" y="529"/>
                  </a:lnTo>
                  <a:lnTo>
                    <a:pt x="582" y="529"/>
                  </a:lnTo>
                  <a:lnTo>
                    <a:pt x="583" y="529"/>
                  </a:lnTo>
                  <a:lnTo>
                    <a:pt x="583" y="529"/>
                  </a:lnTo>
                  <a:lnTo>
                    <a:pt x="583" y="529"/>
                  </a:lnTo>
                  <a:lnTo>
                    <a:pt x="584" y="530"/>
                  </a:lnTo>
                  <a:lnTo>
                    <a:pt x="584" y="530"/>
                  </a:lnTo>
                  <a:lnTo>
                    <a:pt x="585" y="530"/>
                  </a:lnTo>
                  <a:lnTo>
                    <a:pt x="585" y="530"/>
                  </a:lnTo>
                  <a:lnTo>
                    <a:pt x="586" y="530"/>
                  </a:lnTo>
                  <a:lnTo>
                    <a:pt x="586" y="531"/>
                  </a:lnTo>
                  <a:lnTo>
                    <a:pt x="587" y="531"/>
                  </a:lnTo>
                  <a:lnTo>
                    <a:pt x="587" y="531"/>
                  </a:lnTo>
                  <a:lnTo>
                    <a:pt x="587" y="531"/>
                  </a:lnTo>
                  <a:lnTo>
                    <a:pt x="588" y="531"/>
                  </a:lnTo>
                  <a:lnTo>
                    <a:pt x="588" y="531"/>
                  </a:lnTo>
                  <a:lnTo>
                    <a:pt x="589" y="532"/>
                  </a:lnTo>
                  <a:lnTo>
                    <a:pt x="589" y="532"/>
                  </a:lnTo>
                  <a:lnTo>
                    <a:pt x="590" y="532"/>
                  </a:lnTo>
                  <a:lnTo>
                    <a:pt x="590" y="532"/>
                  </a:lnTo>
                  <a:lnTo>
                    <a:pt x="591" y="532"/>
                  </a:lnTo>
                  <a:lnTo>
                    <a:pt x="591" y="532"/>
                  </a:lnTo>
                  <a:lnTo>
                    <a:pt x="592" y="532"/>
                  </a:lnTo>
                  <a:lnTo>
                    <a:pt x="592" y="533"/>
                  </a:lnTo>
                  <a:lnTo>
                    <a:pt x="592" y="533"/>
                  </a:lnTo>
                  <a:lnTo>
                    <a:pt x="593" y="533"/>
                  </a:lnTo>
                  <a:lnTo>
                    <a:pt x="593" y="533"/>
                  </a:lnTo>
                  <a:lnTo>
                    <a:pt x="594" y="533"/>
                  </a:lnTo>
                  <a:lnTo>
                    <a:pt x="594" y="533"/>
                  </a:lnTo>
                  <a:lnTo>
                    <a:pt x="595" y="533"/>
                  </a:lnTo>
                  <a:lnTo>
                    <a:pt x="595" y="534"/>
                  </a:lnTo>
                  <a:lnTo>
                    <a:pt x="595" y="534"/>
                  </a:lnTo>
                  <a:lnTo>
                    <a:pt x="596" y="534"/>
                  </a:lnTo>
                  <a:lnTo>
                    <a:pt x="596" y="534"/>
                  </a:lnTo>
                  <a:lnTo>
                    <a:pt x="597" y="534"/>
                  </a:lnTo>
                  <a:lnTo>
                    <a:pt x="597" y="534"/>
                  </a:lnTo>
                  <a:lnTo>
                    <a:pt x="598" y="534"/>
                  </a:lnTo>
                  <a:lnTo>
                    <a:pt x="598" y="535"/>
                  </a:lnTo>
                  <a:lnTo>
                    <a:pt x="598" y="535"/>
                  </a:lnTo>
                  <a:lnTo>
                    <a:pt x="599" y="535"/>
                  </a:lnTo>
                  <a:lnTo>
                    <a:pt x="599" y="535"/>
                  </a:lnTo>
                  <a:lnTo>
                    <a:pt x="600" y="535"/>
                  </a:lnTo>
                  <a:lnTo>
                    <a:pt x="600" y="535"/>
                  </a:lnTo>
                  <a:lnTo>
                    <a:pt x="601" y="535"/>
                  </a:lnTo>
                  <a:lnTo>
                    <a:pt x="601" y="536"/>
                  </a:lnTo>
                  <a:lnTo>
                    <a:pt x="602" y="536"/>
                  </a:lnTo>
                  <a:lnTo>
                    <a:pt x="602" y="536"/>
                  </a:lnTo>
                  <a:lnTo>
                    <a:pt x="602" y="536"/>
                  </a:lnTo>
                  <a:lnTo>
                    <a:pt x="603" y="536"/>
                  </a:lnTo>
                  <a:lnTo>
                    <a:pt x="603" y="536"/>
                  </a:lnTo>
                  <a:lnTo>
                    <a:pt x="604" y="536"/>
                  </a:lnTo>
                  <a:lnTo>
                    <a:pt x="604" y="537"/>
                  </a:lnTo>
                  <a:lnTo>
                    <a:pt x="605" y="537"/>
                  </a:lnTo>
                  <a:lnTo>
                    <a:pt x="605" y="537"/>
                  </a:lnTo>
                  <a:lnTo>
                    <a:pt x="606" y="537"/>
                  </a:lnTo>
                  <a:lnTo>
                    <a:pt x="606" y="537"/>
                  </a:lnTo>
                  <a:lnTo>
                    <a:pt x="606" y="537"/>
                  </a:lnTo>
                  <a:lnTo>
                    <a:pt x="607" y="537"/>
                  </a:lnTo>
                  <a:lnTo>
                    <a:pt x="607" y="537"/>
                  </a:lnTo>
                  <a:lnTo>
                    <a:pt x="608" y="538"/>
                  </a:lnTo>
                  <a:lnTo>
                    <a:pt x="608" y="538"/>
                  </a:lnTo>
                  <a:lnTo>
                    <a:pt x="609" y="538"/>
                  </a:lnTo>
                  <a:lnTo>
                    <a:pt x="609" y="538"/>
                  </a:lnTo>
                  <a:lnTo>
                    <a:pt x="609" y="538"/>
                  </a:lnTo>
                  <a:lnTo>
                    <a:pt x="610" y="538"/>
                  </a:lnTo>
                  <a:lnTo>
                    <a:pt x="611" y="538"/>
                  </a:lnTo>
                  <a:lnTo>
                    <a:pt x="611" y="538"/>
                  </a:lnTo>
                  <a:lnTo>
                    <a:pt x="611" y="539"/>
                  </a:lnTo>
                  <a:lnTo>
                    <a:pt x="612" y="539"/>
                  </a:lnTo>
                  <a:lnTo>
                    <a:pt x="612" y="539"/>
                  </a:lnTo>
                  <a:lnTo>
                    <a:pt x="613" y="539"/>
                  </a:lnTo>
                  <a:lnTo>
                    <a:pt x="613" y="539"/>
                  </a:lnTo>
                  <a:lnTo>
                    <a:pt x="614" y="539"/>
                  </a:lnTo>
                  <a:lnTo>
                    <a:pt x="614" y="539"/>
                  </a:lnTo>
                  <a:lnTo>
                    <a:pt x="615" y="540"/>
                  </a:lnTo>
                  <a:lnTo>
                    <a:pt x="615" y="540"/>
                  </a:lnTo>
                  <a:lnTo>
                    <a:pt x="615" y="540"/>
                  </a:lnTo>
                  <a:lnTo>
                    <a:pt x="616" y="540"/>
                  </a:lnTo>
                  <a:lnTo>
                    <a:pt x="616" y="540"/>
                  </a:lnTo>
                  <a:lnTo>
                    <a:pt x="617" y="540"/>
                  </a:lnTo>
                  <a:lnTo>
                    <a:pt x="617" y="540"/>
                  </a:lnTo>
                  <a:lnTo>
                    <a:pt x="617" y="540"/>
                  </a:lnTo>
                  <a:lnTo>
                    <a:pt x="618" y="541"/>
                  </a:lnTo>
                  <a:lnTo>
                    <a:pt x="618" y="541"/>
                  </a:lnTo>
                  <a:lnTo>
                    <a:pt x="619" y="541"/>
                  </a:lnTo>
                  <a:lnTo>
                    <a:pt x="619" y="541"/>
                  </a:lnTo>
                  <a:lnTo>
                    <a:pt x="620" y="541"/>
                  </a:lnTo>
                  <a:lnTo>
                    <a:pt x="620" y="541"/>
                  </a:lnTo>
                  <a:lnTo>
                    <a:pt x="620" y="541"/>
                  </a:lnTo>
                  <a:lnTo>
                    <a:pt x="621" y="541"/>
                  </a:lnTo>
                  <a:lnTo>
                    <a:pt x="621" y="541"/>
                  </a:lnTo>
                  <a:lnTo>
                    <a:pt x="622" y="542"/>
                  </a:lnTo>
                  <a:lnTo>
                    <a:pt x="622" y="542"/>
                  </a:lnTo>
                  <a:lnTo>
                    <a:pt x="623" y="542"/>
                  </a:lnTo>
                  <a:lnTo>
                    <a:pt x="623" y="542"/>
                  </a:lnTo>
                  <a:lnTo>
                    <a:pt x="624" y="542"/>
                  </a:lnTo>
                  <a:lnTo>
                    <a:pt x="624" y="542"/>
                  </a:lnTo>
                  <a:lnTo>
                    <a:pt x="625" y="542"/>
                  </a:lnTo>
                  <a:lnTo>
                    <a:pt x="625" y="542"/>
                  </a:lnTo>
                  <a:lnTo>
                    <a:pt x="625" y="542"/>
                  </a:lnTo>
                  <a:lnTo>
                    <a:pt x="626" y="543"/>
                  </a:lnTo>
                  <a:lnTo>
                    <a:pt x="626" y="543"/>
                  </a:lnTo>
                  <a:lnTo>
                    <a:pt x="627" y="543"/>
                  </a:lnTo>
                  <a:lnTo>
                    <a:pt x="627" y="543"/>
                  </a:lnTo>
                  <a:lnTo>
                    <a:pt x="628" y="543"/>
                  </a:lnTo>
                  <a:lnTo>
                    <a:pt x="628" y="543"/>
                  </a:lnTo>
                  <a:lnTo>
                    <a:pt x="628" y="543"/>
                  </a:lnTo>
                  <a:lnTo>
                    <a:pt x="629" y="544"/>
                  </a:lnTo>
                  <a:lnTo>
                    <a:pt x="629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1" y="544"/>
                  </a:lnTo>
                  <a:lnTo>
                    <a:pt x="631" y="544"/>
                  </a:lnTo>
                  <a:lnTo>
                    <a:pt x="631" y="544"/>
                  </a:lnTo>
                  <a:lnTo>
                    <a:pt x="632" y="544"/>
                  </a:lnTo>
                  <a:lnTo>
                    <a:pt x="633" y="544"/>
                  </a:lnTo>
                  <a:lnTo>
                    <a:pt x="633" y="544"/>
                  </a:lnTo>
                  <a:lnTo>
                    <a:pt x="634" y="545"/>
                  </a:lnTo>
                  <a:lnTo>
                    <a:pt x="634" y="545"/>
                  </a:lnTo>
                  <a:lnTo>
                    <a:pt x="634" y="545"/>
                  </a:lnTo>
                  <a:lnTo>
                    <a:pt x="635" y="545"/>
                  </a:lnTo>
                  <a:lnTo>
                    <a:pt x="635" y="545"/>
                  </a:lnTo>
                  <a:lnTo>
                    <a:pt x="636" y="545"/>
                  </a:lnTo>
                  <a:lnTo>
                    <a:pt x="636" y="545"/>
                  </a:lnTo>
                  <a:lnTo>
                    <a:pt x="637" y="545"/>
                  </a:lnTo>
                  <a:lnTo>
                    <a:pt x="637" y="545"/>
                  </a:lnTo>
                  <a:lnTo>
                    <a:pt x="637" y="546"/>
                  </a:lnTo>
                  <a:lnTo>
                    <a:pt x="638" y="546"/>
                  </a:lnTo>
                  <a:lnTo>
                    <a:pt x="638" y="546"/>
                  </a:lnTo>
                  <a:lnTo>
                    <a:pt x="639" y="546"/>
                  </a:lnTo>
                  <a:lnTo>
                    <a:pt x="639" y="546"/>
                  </a:lnTo>
                  <a:lnTo>
                    <a:pt x="639" y="546"/>
                  </a:lnTo>
                  <a:lnTo>
                    <a:pt x="640" y="546"/>
                  </a:lnTo>
                  <a:lnTo>
                    <a:pt x="640" y="546"/>
                  </a:lnTo>
                  <a:lnTo>
                    <a:pt x="641" y="546"/>
                  </a:lnTo>
                  <a:lnTo>
                    <a:pt x="641" y="546"/>
                  </a:lnTo>
                  <a:lnTo>
                    <a:pt x="642" y="547"/>
                  </a:lnTo>
                  <a:lnTo>
                    <a:pt x="642" y="547"/>
                  </a:lnTo>
                  <a:lnTo>
                    <a:pt x="643" y="547"/>
                  </a:lnTo>
                  <a:lnTo>
                    <a:pt x="643" y="547"/>
                  </a:lnTo>
                  <a:lnTo>
                    <a:pt x="644" y="547"/>
                  </a:lnTo>
                  <a:lnTo>
                    <a:pt x="644" y="547"/>
                  </a:lnTo>
                  <a:lnTo>
                    <a:pt x="644" y="547"/>
                  </a:lnTo>
                  <a:lnTo>
                    <a:pt x="645" y="547"/>
                  </a:lnTo>
                  <a:lnTo>
                    <a:pt x="645" y="548"/>
                  </a:lnTo>
                  <a:lnTo>
                    <a:pt x="646" y="548"/>
                  </a:lnTo>
                  <a:lnTo>
                    <a:pt x="646" y="548"/>
                  </a:lnTo>
                  <a:lnTo>
                    <a:pt x="647" y="548"/>
                  </a:lnTo>
                  <a:lnTo>
                    <a:pt x="647" y="548"/>
                  </a:lnTo>
                  <a:lnTo>
                    <a:pt x="648" y="548"/>
                  </a:lnTo>
                  <a:lnTo>
                    <a:pt x="648" y="548"/>
                  </a:lnTo>
                  <a:lnTo>
                    <a:pt x="648" y="548"/>
                  </a:lnTo>
                  <a:lnTo>
                    <a:pt x="649" y="548"/>
                  </a:lnTo>
                  <a:lnTo>
                    <a:pt x="649" y="548"/>
                  </a:lnTo>
                  <a:lnTo>
                    <a:pt x="650" y="548"/>
                  </a:lnTo>
                  <a:lnTo>
                    <a:pt x="650" y="549"/>
                  </a:lnTo>
                  <a:lnTo>
                    <a:pt x="651" y="549"/>
                  </a:lnTo>
                  <a:lnTo>
                    <a:pt x="651" y="549"/>
                  </a:lnTo>
                  <a:lnTo>
                    <a:pt x="651" y="549"/>
                  </a:lnTo>
                  <a:lnTo>
                    <a:pt x="652" y="549"/>
                  </a:lnTo>
                  <a:lnTo>
                    <a:pt x="652" y="549"/>
                  </a:lnTo>
                  <a:lnTo>
                    <a:pt x="653" y="549"/>
                  </a:lnTo>
                  <a:lnTo>
                    <a:pt x="653" y="549"/>
                  </a:lnTo>
                  <a:lnTo>
                    <a:pt x="654" y="549"/>
                  </a:lnTo>
                  <a:lnTo>
                    <a:pt x="654" y="549"/>
                  </a:lnTo>
                  <a:lnTo>
                    <a:pt x="655" y="550"/>
                  </a:lnTo>
                  <a:lnTo>
                    <a:pt x="655" y="550"/>
                  </a:lnTo>
                  <a:lnTo>
                    <a:pt x="656" y="550"/>
                  </a:lnTo>
                  <a:lnTo>
                    <a:pt x="656" y="550"/>
                  </a:lnTo>
                  <a:lnTo>
                    <a:pt x="656" y="550"/>
                  </a:lnTo>
                  <a:lnTo>
                    <a:pt x="657" y="550"/>
                  </a:lnTo>
                  <a:lnTo>
                    <a:pt x="657" y="550"/>
                  </a:lnTo>
                  <a:lnTo>
                    <a:pt x="658" y="550"/>
                  </a:lnTo>
                  <a:lnTo>
                    <a:pt x="658" y="550"/>
                  </a:lnTo>
                  <a:lnTo>
                    <a:pt x="659" y="550"/>
                  </a:lnTo>
                  <a:lnTo>
                    <a:pt x="659" y="550"/>
                  </a:lnTo>
                  <a:lnTo>
                    <a:pt x="659" y="551"/>
                  </a:lnTo>
                  <a:lnTo>
                    <a:pt x="660" y="551"/>
                  </a:lnTo>
                  <a:lnTo>
                    <a:pt x="660" y="551"/>
                  </a:lnTo>
                  <a:lnTo>
                    <a:pt x="661" y="551"/>
                  </a:lnTo>
                  <a:lnTo>
                    <a:pt x="661" y="551"/>
                  </a:lnTo>
                  <a:lnTo>
                    <a:pt x="662" y="551"/>
                  </a:lnTo>
                  <a:lnTo>
                    <a:pt x="662" y="551"/>
                  </a:lnTo>
                  <a:lnTo>
                    <a:pt x="662" y="551"/>
                  </a:lnTo>
                  <a:lnTo>
                    <a:pt x="663" y="551"/>
                  </a:lnTo>
                  <a:lnTo>
                    <a:pt x="663" y="551"/>
                  </a:lnTo>
                  <a:lnTo>
                    <a:pt x="664" y="552"/>
                  </a:lnTo>
                  <a:lnTo>
                    <a:pt x="664" y="552"/>
                  </a:lnTo>
                  <a:lnTo>
                    <a:pt x="665" y="552"/>
                  </a:lnTo>
                  <a:lnTo>
                    <a:pt x="665" y="552"/>
                  </a:lnTo>
                  <a:lnTo>
                    <a:pt x="666" y="552"/>
                  </a:lnTo>
                  <a:lnTo>
                    <a:pt x="666" y="552"/>
                  </a:lnTo>
                  <a:lnTo>
                    <a:pt x="667" y="552"/>
                  </a:lnTo>
                  <a:lnTo>
                    <a:pt x="667" y="552"/>
                  </a:lnTo>
                  <a:lnTo>
                    <a:pt x="667" y="553"/>
                  </a:lnTo>
                  <a:lnTo>
                    <a:pt x="668" y="553"/>
                  </a:lnTo>
                  <a:lnTo>
                    <a:pt x="668" y="553"/>
                  </a:lnTo>
                  <a:lnTo>
                    <a:pt x="669" y="553"/>
                  </a:lnTo>
                  <a:lnTo>
                    <a:pt x="669" y="553"/>
                  </a:lnTo>
                  <a:lnTo>
                    <a:pt x="670" y="553"/>
                  </a:lnTo>
                  <a:lnTo>
                    <a:pt x="670" y="553"/>
                  </a:lnTo>
                  <a:lnTo>
                    <a:pt x="670" y="553"/>
                  </a:lnTo>
                  <a:lnTo>
                    <a:pt x="671" y="553"/>
                  </a:lnTo>
                  <a:lnTo>
                    <a:pt x="671" y="553"/>
                  </a:lnTo>
                  <a:lnTo>
                    <a:pt x="672" y="553"/>
                  </a:lnTo>
                  <a:lnTo>
                    <a:pt x="672" y="553"/>
                  </a:lnTo>
                  <a:lnTo>
                    <a:pt x="673" y="554"/>
                  </a:lnTo>
                  <a:lnTo>
                    <a:pt x="673" y="554"/>
                  </a:lnTo>
                  <a:lnTo>
                    <a:pt x="673" y="554"/>
                  </a:lnTo>
                  <a:lnTo>
                    <a:pt x="674" y="554"/>
                  </a:lnTo>
                  <a:lnTo>
                    <a:pt x="675" y="554"/>
                  </a:lnTo>
                  <a:lnTo>
                    <a:pt x="675" y="554"/>
                  </a:lnTo>
                  <a:lnTo>
                    <a:pt x="676" y="554"/>
                  </a:lnTo>
                  <a:lnTo>
                    <a:pt x="676" y="554"/>
                  </a:lnTo>
                  <a:lnTo>
                    <a:pt x="676" y="554"/>
                  </a:lnTo>
                  <a:lnTo>
                    <a:pt x="677" y="554"/>
                  </a:lnTo>
                  <a:lnTo>
                    <a:pt x="677" y="554"/>
                  </a:lnTo>
                  <a:lnTo>
                    <a:pt x="678" y="554"/>
                  </a:lnTo>
                  <a:lnTo>
                    <a:pt x="678" y="555"/>
                  </a:lnTo>
                  <a:lnTo>
                    <a:pt x="679" y="555"/>
                  </a:lnTo>
                  <a:lnTo>
                    <a:pt x="679" y="555"/>
                  </a:lnTo>
                  <a:lnTo>
                    <a:pt x="679" y="555"/>
                  </a:lnTo>
                  <a:lnTo>
                    <a:pt x="680" y="555"/>
                  </a:lnTo>
                  <a:lnTo>
                    <a:pt x="680" y="555"/>
                  </a:lnTo>
                  <a:lnTo>
                    <a:pt x="681" y="555"/>
                  </a:lnTo>
                  <a:lnTo>
                    <a:pt x="681" y="555"/>
                  </a:lnTo>
                  <a:lnTo>
                    <a:pt x="681" y="555"/>
                  </a:lnTo>
                  <a:lnTo>
                    <a:pt x="682" y="555"/>
                  </a:lnTo>
                  <a:lnTo>
                    <a:pt x="682" y="555"/>
                  </a:lnTo>
                  <a:lnTo>
                    <a:pt x="683" y="555"/>
                  </a:lnTo>
                  <a:lnTo>
                    <a:pt x="683" y="555"/>
                  </a:lnTo>
                  <a:lnTo>
                    <a:pt x="684" y="556"/>
                  </a:lnTo>
                  <a:lnTo>
                    <a:pt x="684" y="556"/>
                  </a:lnTo>
                  <a:lnTo>
                    <a:pt x="685" y="556"/>
                  </a:lnTo>
                  <a:lnTo>
                    <a:pt x="685" y="556"/>
                  </a:lnTo>
                  <a:lnTo>
                    <a:pt x="686" y="556"/>
                  </a:lnTo>
                  <a:lnTo>
                    <a:pt x="686" y="556"/>
                  </a:lnTo>
                  <a:lnTo>
                    <a:pt x="686" y="556"/>
                  </a:lnTo>
                  <a:lnTo>
                    <a:pt x="687" y="556"/>
                  </a:lnTo>
                  <a:lnTo>
                    <a:pt x="687" y="556"/>
                  </a:lnTo>
                  <a:lnTo>
                    <a:pt x="688" y="556"/>
                  </a:lnTo>
                  <a:lnTo>
                    <a:pt x="688" y="556"/>
                  </a:lnTo>
                  <a:lnTo>
                    <a:pt x="689" y="557"/>
                  </a:lnTo>
                  <a:lnTo>
                    <a:pt x="689" y="557"/>
                  </a:lnTo>
                  <a:lnTo>
                    <a:pt x="690" y="557"/>
                  </a:lnTo>
                  <a:lnTo>
                    <a:pt x="690" y="557"/>
                  </a:lnTo>
                  <a:lnTo>
                    <a:pt x="690" y="557"/>
                  </a:lnTo>
                  <a:lnTo>
                    <a:pt x="691" y="557"/>
                  </a:lnTo>
                  <a:lnTo>
                    <a:pt x="691" y="557"/>
                  </a:lnTo>
                  <a:lnTo>
                    <a:pt x="692" y="557"/>
                  </a:lnTo>
                  <a:lnTo>
                    <a:pt x="692" y="557"/>
                  </a:lnTo>
                  <a:lnTo>
                    <a:pt x="692" y="557"/>
                  </a:lnTo>
                  <a:lnTo>
                    <a:pt x="693" y="557"/>
                  </a:lnTo>
                  <a:lnTo>
                    <a:pt x="693" y="557"/>
                  </a:lnTo>
                  <a:lnTo>
                    <a:pt x="694" y="557"/>
                  </a:lnTo>
                  <a:lnTo>
                    <a:pt x="694" y="558"/>
                  </a:lnTo>
                  <a:lnTo>
                    <a:pt x="695" y="558"/>
                  </a:lnTo>
                  <a:lnTo>
                    <a:pt x="695" y="558"/>
                  </a:lnTo>
                  <a:lnTo>
                    <a:pt x="696" y="558"/>
                  </a:lnTo>
                  <a:lnTo>
                    <a:pt x="696" y="558"/>
                  </a:lnTo>
                  <a:lnTo>
                    <a:pt x="697" y="558"/>
                  </a:lnTo>
                  <a:lnTo>
                    <a:pt x="697" y="558"/>
                  </a:lnTo>
                  <a:lnTo>
                    <a:pt x="698" y="558"/>
                  </a:lnTo>
                  <a:lnTo>
                    <a:pt x="698" y="558"/>
                  </a:lnTo>
                  <a:lnTo>
                    <a:pt x="698" y="558"/>
                  </a:lnTo>
                  <a:lnTo>
                    <a:pt x="699" y="558"/>
                  </a:lnTo>
                  <a:lnTo>
                    <a:pt x="699" y="558"/>
                  </a:lnTo>
                  <a:lnTo>
                    <a:pt x="700" y="558"/>
                  </a:lnTo>
                  <a:lnTo>
                    <a:pt x="700" y="558"/>
                  </a:lnTo>
                  <a:lnTo>
                    <a:pt x="701" y="558"/>
                  </a:lnTo>
                  <a:lnTo>
                    <a:pt x="701" y="559"/>
                  </a:lnTo>
                  <a:lnTo>
                    <a:pt x="701" y="559"/>
                  </a:lnTo>
                  <a:lnTo>
                    <a:pt x="702" y="559"/>
                  </a:lnTo>
                  <a:lnTo>
                    <a:pt x="702" y="559"/>
                  </a:lnTo>
                  <a:lnTo>
                    <a:pt x="703" y="559"/>
                  </a:lnTo>
                  <a:lnTo>
                    <a:pt x="703" y="559"/>
                  </a:lnTo>
                  <a:lnTo>
                    <a:pt x="704" y="559"/>
                  </a:lnTo>
                  <a:lnTo>
                    <a:pt x="704" y="559"/>
                  </a:lnTo>
                  <a:lnTo>
                    <a:pt x="704" y="559"/>
                  </a:lnTo>
                  <a:lnTo>
                    <a:pt x="705" y="559"/>
                  </a:lnTo>
                  <a:lnTo>
                    <a:pt x="705" y="559"/>
                  </a:lnTo>
                  <a:lnTo>
                    <a:pt x="706" y="559"/>
                  </a:lnTo>
                  <a:lnTo>
                    <a:pt x="706" y="559"/>
                  </a:lnTo>
                  <a:lnTo>
                    <a:pt x="707" y="559"/>
                  </a:lnTo>
                  <a:lnTo>
                    <a:pt x="707" y="560"/>
                  </a:lnTo>
                  <a:lnTo>
                    <a:pt x="708" y="560"/>
                  </a:lnTo>
                  <a:lnTo>
                    <a:pt x="708" y="560"/>
                  </a:lnTo>
                  <a:lnTo>
                    <a:pt x="709" y="560"/>
                  </a:lnTo>
                  <a:lnTo>
                    <a:pt x="709" y="560"/>
                  </a:lnTo>
                  <a:lnTo>
                    <a:pt x="709" y="560"/>
                  </a:lnTo>
                  <a:lnTo>
                    <a:pt x="710" y="560"/>
                  </a:lnTo>
                  <a:lnTo>
                    <a:pt x="710" y="560"/>
                  </a:lnTo>
                  <a:lnTo>
                    <a:pt x="711" y="560"/>
                  </a:lnTo>
                  <a:lnTo>
                    <a:pt x="711" y="560"/>
                  </a:lnTo>
                  <a:lnTo>
                    <a:pt x="712" y="560"/>
                  </a:lnTo>
                  <a:lnTo>
                    <a:pt x="712" y="560"/>
                  </a:lnTo>
                  <a:lnTo>
                    <a:pt x="712" y="560"/>
                  </a:lnTo>
                  <a:lnTo>
                    <a:pt x="713" y="561"/>
                  </a:lnTo>
                  <a:lnTo>
                    <a:pt x="713" y="561"/>
                  </a:lnTo>
                  <a:lnTo>
                    <a:pt x="714" y="561"/>
                  </a:lnTo>
                  <a:lnTo>
                    <a:pt x="714" y="561"/>
                  </a:lnTo>
                  <a:lnTo>
                    <a:pt x="715" y="561"/>
                  </a:lnTo>
                  <a:lnTo>
                    <a:pt x="715" y="561"/>
                  </a:lnTo>
                  <a:lnTo>
                    <a:pt x="715" y="561"/>
                  </a:lnTo>
                  <a:lnTo>
                    <a:pt x="716" y="561"/>
                  </a:lnTo>
                  <a:lnTo>
                    <a:pt x="717" y="561"/>
                  </a:lnTo>
                  <a:lnTo>
                    <a:pt x="717" y="561"/>
                  </a:lnTo>
                  <a:lnTo>
                    <a:pt x="718" y="561"/>
                  </a:lnTo>
                  <a:lnTo>
                    <a:pt x="718" y="561"/>
                  </a:lnTo>
                  <a:lnTo>
                    <a:pt x="718" y="561"/>
                  </a:lnTo>
                  <a:lnTo>
                    <a:pt x="719" y="561"/>
                  </a:lnTo>
                  <a:lnTo>
                    <a:pt x="719" y="561"/>
                  </a:lnTo>
                  <a:lnTo>
                    <a:pt x="720" y="561"/>
                  </a:lnTo>
                  <a:lnTo>
                    <a:pt x="720" y="562"/>
                  </a:lnTo>
                  <a:lnTo>
                    <a:pt x="720" y="562"/>
                  </a:lnTo>
                  <a:lnTo>
                    <a:pt x="721" y="562"/>
                  </a:lnTo>
                  <a:lnTo>
                    <a:pt x="721" y="562"/>
                  </a:lnTo>
                  <a:lnTo>
                    <a:pt x="722" y="562"/>
                  </a:lnTo>
                  <a:lnTo>
                    <a:pt x="722" y="562"/>
                  </a:lnTo>
                  <a:lnTo>
                    <a:pt x="723" y="562"/>
                  </a:lnTo>
                  <a:lnTo>
                    <a:pt x="723" y="562"/>
                  </a:lnTo>
                  <a:lnTo>
                    <a:pt x="723" y="562"/>
                  </a:lnTo>
                  <a:lnTo>
                    <a:pt x="724" y="562"/>
                  </a:lnTo>
                  <a:lnTo>
                    <a:pt x="724" y="562"/>
                  </a:lnTo>
                  <a:lnTo>
                    <a:pt x="725" y="562"/>
                  </a:lnTo>
                  <a:lnTo>
                    <a:pt x="725" y="562"/>
                  </a:lnTo>
                  <a:lnTo>
                    <a:pt x="726" y="562"/>
                  </a:lnTo>
                  <a:lnTo>
                    <a:pt x="726" y="562"/>
                  </a:lnTo>
                  <a:lnTo>
                    <a:pt x="727" y="562"/>
                  </a:lnTo>
                  <a:lnTo>
                    <a:pt x="727" y="563"/>
                  </a:lnTo>
                  <a:lnTo>
                    <a:pt x="728" y="563"/>
                  </a:lnTo>
                  <a:lnTo>
                    <a:pt x="728" y="563"/>
                  </a:lnTo>
                  <a:lnTo>
                    <a:pt x="728" y="563"/>
                  </a:lnTo>
                  <a:lnTo>
                    <a:pt x="729" y="563"/>
                  </a:lnTo>
                  <a:lnTo>
                    <a:pt x="729" y="563"/>
                  </a:lnTo>
                  <a:lnTo>
                    <a:pt x="730" y="563"/>
                  </a:lnTo>
                  <a:lnTo>
                    <a:pt x="730" y="563"/>
                  </a:lnTo>
                  <a:lnTo>
                    <a:pt x="731" y="563"/>
                  </a:lnTo>
                  <a:lnTo>
                    <a:pt x="731" y="563"/>
                  </a:lnTo>
                  <a:lnTo>
                    <a:pt x="731" y="563"/>
                  </a:lnTo>
                  <a:lnTo>
                    <a:pt x="732" y="563"/>
                  </a:lnTo>
                  <a:lnTo>
                    <a:pt x="732" y="563"/>
                  </a:lnTo>
                  <a:lnTo>
                    <a:pt x="733" y="563"/>
                  </a:lnTo>
                  <a:lnTo>
                    <a:pt x="733" y="563"/>
                  </a:lnTo>
                  <a:lnTo>
                    <a:pt x="734" y="563"/>
                  </a:lnTo>
                  <a:lnTo>
                    <a:pt x="734" y="563"/>
                  </a:lnTo>
                  <a:lnTo>
                    <a:pt x="734" y="563"/>
                  </a:lnTo>
                  <a:lnTo>
                    <a:pt x="735" y="564"/>
                  </a:lnTo>
                  <a:lnTo>
                    <a:pt x="735" y="564"/>
                  </a:lnTo>
                  <a:lnTo>
                    <a:pt x="736" y="564"/>
                  </a:lnTo>
                  <a:lnTo>
                    <a:pt x="736" y="564"/>
                  </a:lnTo>
                  <a:lnTo>
                    <a:pt x="737" y="564"/>
                  </a:lnTo>
                  <a:lnTo>
                    <a:pt x="737" y="564"/>
                  </a:lnTo>
                  <a:lnTo>
                    <a:pt x="737" y="564"/>
                  </a:lnTo>
                  <a:lnTo>
                    <a:pt x="738" y="564"/>
                  </a:lnTo>
                  <a:lnTo>
                    <a:pt x="739" y="564"/>
                  </a:lnTo>
                  <a:lnTo>
                    <a:pt x="739" y="564"/>
                  </a:lnTo>
                  <a:lnTo>
                    <a:pt x="740" y="564"/>
                  </a:lnTo>
                  <a:lnTo>
                    <a:pt x="740" y="564"/>
                  </a:lnTo>
                  <a:lnTo>
                    <a:pt x="740" y="564"/>
                  </a:lnTo>
                  <a:lnTo>
                    <a:pt x="741" y="564"/>
                  </a:lnTo>
                  <a:lnTo>
                    <a:pt x="741" y="564"/>
                  </a:lnTo>
                  <a:lnTo>
                    <a:pt x="742" y="565"/>
                  </a:lnTo>
                  <a:lnTo>
                    <a:pt x="742" y="565"/>
                  </a:lnTo>
                  <a:lnTo>
                    <a:pt x="743" y="565"/>
                  </a:lnTo>
                  <a:lnTo>
                    <a:pt x="743" y="565"/>
                  </a:lnTo>
                  <a:lnTo>
                    <a:pt x="743" y="565"/>
                  </a:lnTo>
                  <a:lnTo>
                    <a:pt x="744" y="565"/>
                  </a:lnTo>
                  <a:lnTo>
                    <a:pt x="744" y="565"/>
                  </a:lnTo>
                  <a:lnTo>
                    <a:pt x="745" y="565"/>
                  </a:lnTo>
                  <a:lnTo>
                    <a:pt x="745" y="565"/>
                  </a:lnTo>
                  <a:lnTo>
                    <a:pt x="746" y="565"/>
                  </a:lnTo>
                  <a:lnTo>
                    <a:pt x="746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7" y="565"/>
                  </a:lnTo>
                  <a:lnTo>
                    <a:pt x="748" y="565"/>
                  </a:lnTo>
                  <a:lnTo>
                    <a:pt x="748" y="565"/>
                  </a:lnTo>
                  <a:lnTo>
                    <a:pt x="749" y="565"/>
                  </a:lnTo>
                  <a:lnTo>
                    <a:pt x="749" y="565"/>
                  </a:lnTo>
                  <a:lnTo>
                    <a:pt x="750" y="565"/>
                  </a:lnTo>
                  <a:lnTo>
                    <a:pt x="750" y="566"/>
                  </a:lnTo>
                  <a:lnTo>
                    <a:pt x="751" y="566"/>
                  </a:lnTo>
                  <a:lnTo>
                    <a:pt x="751" y="566"/>
                  </a:lnTo>
                  <a:lnTo>
                    <a:pt x="751" y="566"/>
                  </a:lnTo>
                  <a:lnTo>
                    <a:pt x="752" y="566"/>
                  </a:lnTo>
                  <a:lnTo>
                    <a:pt x="752" y="566"/>
                  </a:lnTo>
                  <a:lnTo>
                    <a:pt x="753" y="566"/>
                  </a:lnTo>
                  <a:lnTo>
                    <a:pt x="753" y="566"/>
                  </a:lnTo>
                  <a:lnTo>
                    <a:pt x="754" y="566"/>
                  </a:lnTo>
                  <a:lnTo>
                    <a:pt x="754" y="566"/>
                  </a:lnTo>
                  <a:lnTo>
                    <a:pt x="754" y="566"/>
                  </a:lnTo>
                  <a:lnTo>
                    <a:pt x="755" y="566"/>
                  </a:lnTo>
                  <a:lnTo>
                    <a:pt x="755" y="566"/>
                  </a:lnTo>
                  <a:lnTo>
                    <a:pt x="756" y="566"/>
                  </a:lnTo>
                  <a:lnTo>
                    <a:pt x="756" y="566"/>
                  </a:lnTo>
                  <a:lnTo>
                    <a:pt x="756" y="566"/>
                  </a:lnTo>
                  <a:lnTo>
                    <a:pt x="757" y="566"/>
                  </a:lnTo>
                  <a:lnTo>
                    <a:pt x="757" y="566"/>
                  </a:lnTo>
                  <a:lnTo>
                    <a:pt x="758" y="566"/>
                  </a:lnTo>
                  <a:lnTo>
                    <a:pt x="758" y="566"/>
                  </a:lnTo>
                  <a:lnTo>
                    <a:pt x="759" y="567"/>
                  </a:lnTo>
                  <a:lnTo>
                    <a:pt x="759" y="567"/>
                  </a:lnTo>
                  <a:lnTo>
                    <a:pt x="760" y="567"/>
                  </a:lnTo>
                  <a:lnTo>
                    <a:pt x="760" y="567"/>
                  </a:lnTo>
                  <a:lnTo>
                    <a:pt x="761" y="567"/>
                  </a:lnTo>
                  <a:lnTo>
                    <a:pt x="761" y="567"/>
                  </a:lnTo>
                  <a:lnTo>
                    <a:pt x="762" y="567"/>
                  </a:lnTo>
                  <a:lnTo>
                    <a:pt x="762" y="567"/>
                  </a:lnTo>
                  <a:lnTo>
                    <a:pt x="762" y="567"/>
                  </a:lnTo>
                  <a:lnTo>
                    <a:pt x="763" y="567"/>
                  </a:lnTo>
                  <a:lnTo>
                    <a:pt x="763" y="567"/>
                  </a:lnTo>
                  <a:lnTo>
                    <a:pt x="764" y="567"/>
                  </a:lnTo>
                  <a:lnTo>
                    <a:pt x="764" y="567"/>
                  </a:lnTo>
                  <a:lnTo>
                    <a:pt x="765" y="567"/>
                  </a:lnTo>
                  <a:lnTo>
                    <a:pt x="765" y="567"/>
                  </a:lnTo>
                  <a:lnTo>
                    <a:pt x="765" y="567"/>
                  </a:lnTo>
                  <a:lnTo>
                    <a:pt x="766" y="567"/>
                  </a:lnTo>
                  <a:lnTo>
                    <a:pt x="766" y="567"/>
                  </a:lnTo>
                  <a:lnTo>
                    <a:pt x="767" y="567"/>
                  </a:lnTo>
                  <a:lnTo>
                    <a:pt x="767" y="567"/>
                  </a:lnTo>
                  <a:lnTo>
                    <a:pt x="768" y="567"/>
                  </a:lnTo>
                  <a:lnTo>
                    <a:pt x="768" y="568"/>
                  </a:lnTo>
                  <a:lnTo>
                    <a:pt x="769" y="568"/>
                  </a:lnTo>
                  <a:lnTo>
                    <a:pt x="769" y="568"/>
                  </a:lnTo>
                  <a:lnTo>
                    <a:pt x="770" y="568"/>
                  </a:lnTo>
                  <a:lnTo>
                    <a:pt x="770" y="568"/>
                  </a:lnTo>
                  <a:lnTo>
                    <a:pt x="770" y="568"/>
                  </a:lnTo>
                  <a:lnTo>
                    <a:pt x="771" y="568"/>
                  </a:lnTo>
                  <a:lnTo>
                    <a:pt x="771" y="568"/>
                  </a:lnTo>
                  <a:lnTo>
                    <a:pt x="772" y="568"/>
                  </a:lnTo>
                  <a:lnTo>
                    <a:pt x="772" y="568"/>
                  </a:lnTo>
                  <a:lnTo>
                    <a:pt x="773" y="568"/>
                  </a:lnTo>
                  <a:lnTo>
                    <a:pt x="773" y="568"/>
                  </a:lnTo>
                  <a:lnTo>
                    <a:pt x="773" y="568"/>
                  </a:lnTo>
                  <a:lnTo>
                    <a:pt x="774" y="568"/>
                  </a:lnTo>
                  <a:lnTo>
                    <a:pt x="774" y="568"/>
                  </a:lnTo>
                  <a:lnTo>
                    <a:pt x="775" y="568"/>
                  </a:lnTo>
                  <a:lnTo>
                    <a:pt x="775" y="568"/>
                  </a:lnTo>
                  <a:lnTo>
                    <a:pt x="776" y="568"/>
                  </a:lnTo>
                  <a:lnTo>
                    <a:pt x="776" y="569"/>
                  </a:lnTo>
                  <a:lnTo>
                    <a:pt x="776" y="569"/>
                  </a:lnTo>
                  <a:lnTo>
                    <a:pt x="777" y="569"/>
                  </a:lnTo>
                  <a:lnTo>
                    <a:pt x="777" y="569"/>
                  </a:lnTo>
                  <a:lnTo>
                    <a:pt x="778" y="569"/>
                  </a:lnTo>
                  <a:lnTo>
                    <a:pt x="778" y="569"/>
                  </a:lnTo>
                  <a:lnTo>
                    <a:pt x="779" y="569"/>
                  </a:lnTo>
                  <a:lnTo>
                    <a:pt x="779" y="569"/>
                  </a:lnTo>
                  <a:lnTo>
                    <a:pt x="779" y="569"/>
                  </a:lnTo>
                  <a:lnTo>
                    <a:pt x="780" y="569"/>
                  </a:lnTo>
                  <a:lnTo>
                    <a:pt x="781" y="569"/>
                  </a:lnTo>
                  <a:lnTo>
                    <a:pt x="781" y="569"/>
                  </a:lnTo>
                  <a:lnTo>
                    <a:pt x="782" y="569"/>
                  </a:lnTo>
                  <a:lnTo>
                    <a:pt x="782" y="569"/>
                  </a:lnTo>
                  <a:lnTo>
                    <a:pt x="782" y="569"/>
                  </a:lnTo>
                  <a:lnTo>
                    <a:pt x="783" y="569"/>
                  </a:lnTo>
                  <a:lnTo>
                    <a:pt x="783" y="569"/>
                  </a:lnTo>
                  <a:lnTo>
                    <a:pt x="784" y="569"/>
                  </a:lnTo>
                  <a:lnTo>
                    <a:pt x="784" y="569"/>
                  </a:lnTo>
                  <a:lnTo>
                    <a:pt x="784" y="569"/>
                  </a:lnTo>
                  <a:lnTo>
                    <a:pt x="785" y="569"/>
                  </a:lnTo>
                  <a:lnTo>
                    <a:pt x="785" y="569"/>
                  </a:lnTo>
                  <a:lnTo>
                    <a:pt x="786" y="569"/>
                  </a:lnTo>
                  <a:lnTo>
                    <a:pt x="786" y="569"/>
                  </a:lnTo>
                  <a:lnTo>
                    <a:pt x="787" y="570"/>
                  </a:lnTo>
                  <a:lnTo>
                    <a:pt x="787" y="570"/>
                  </a:lnTo>
                  <a:lnTo>
                    <a:pt x="788" y="570"/>
                  </a:lnTo>
                  <a:lnTo>
                    <a:pt x="788" y="570"/>
                  </a:lnTo>
                  <a:lnTo>
                    <a:pt x="789" y="570"/>
                  </a:lnTo>
                  <a:lnTo>
                    <a:pt x="789" y="570"/>
                  </a:lnTo>
                  <a:lnTo>
                    <a:pt x="789" y="570"/>
                  </a:lnTo>
                  <a:lnTo>
                    <a:pt x="790" y="570"/>
                  </a:lnTo>
                  <a:lnTo>
                    <a:pt x="790" y="570"/>
                  </a:lnTo>
                  <a:lnTo>
                    <a:pt x="791" y="570"/>
                  </a:lnTo>
                  <a:lnTo>
                    <a:pt x="791" y="570"/>
                  </a:lnTo>
                  <a:lnTo>
                    <a:pt x="792" y="570"/>
                  </a:lnTo>
                  <a:lnTo>
                    <a:pt x="792" y="570"/>
                  </a:lnTo>
                  <a:lnTo>
                    <a:pt x="793" y="570"/>
                  </a:lnTo>
                  <a:lnTo>
                    <a:pt x="793" y="570"/>
                  </a:lnTo>
                  <a:lnTo>
                    <a:pt x="793" y="570"/>
                  </a:lnTo>
                  <a:lnTo>
                    <a:pt x="794" y="570"/>
                  </a:lnTo>
                  <a:lnTo>
                    <a:pt x="794" y="570"/>
                  </a:lnTo>
                  <a:lnTo>
                    <a:pt x="795" y="570"/>
                  </a:lnTo>
                  <a:lnTo>
                    <a:pt x="795" y="570"/>
                  </a:lnTo>
                  <a:lnTo>
                    <a:pt x="795" y="570"/>
                  </a:lnTo>
                  <a:lnTo>
                    <a:pt x="796" y="570"/>
                  </a:lnTo>
                  <a:lnTo>
                    <a:pt x="796" y="570"/>
                  </a:lnTo>
                  <a:lnTo>
                    <a:pt x="797" y="570"/>
                  </a:lnTo>
                  <a:lnTo>
                    <a:pt x="797" y="570"/>
                  </a:lnTo>
                  <a:lnTo>
                    <a:pt x="798" y="571"/>
                  </a:lnTo>
                  <a:lnTo>
                    <a:pt x="798" y="571"/>
                  </a:lnTo>
                  <a:lnTo>
                    <a:pt x="798" y="571"/>
                  </a:lnTo>
                  <a:lnTo>
                    <a:pt x="799" y="571"/>
                  </a:lnTo>
                  <a:lnTo>
                    <a:pt x="799" y="571"/>
                  </a:lnTo>
                  <a:lnTo>
                    <a:pt x="800" y="571"/>
                  </a:lnTo>
                  <a:lnTo>
                    <a:pt x="800" y="571"/>
                  </a:lnTo>
                  <a:lnTo>
                    <a:pt x="801" y="571"/>
                  </a:lnTo>
                  <a:lnTo>
                    <a:pt x="801" y="571"/>
                  </a:lnTo>
                  <a:lnTo>
                    <a:pt x="802" y="571"/>
                  </a:lnTo>
                  <a:lnTo>
                    <a:pt x="802" y="571"/>
                  </a:lnTo>
                  <a:lnTo>
                    <a:pt x="803" y="571"/>
                  </a:lnTo>
                  <a:lnTo>
                    <a:pt x="803" y="571"/>
                  </a:lnTo>
                  <a:lnTo>
                    <a:pt x="804" y="571"/>
                  </a:lnTo>
                  <a:lnTo>
                    <a:pt x="804" y="571"/>
                  </a:lnTo>
                  <a:lnTo>
                    <a:pt x="804" y="571"/>
                  </a:lnTo>
                  <a:lnTo>
                    <a:pt x="805" y="571"/>
                  </a:lnTo>
                  <a:lnTo>
                    <a:pt x="805" y="571"/>
                  </a:lnTo>
                  <a:lnTo>
                    <a:pt x="806" y="571"/>
                  </a:lnTo>
                  <a:lnTo>
                    <a:pt x="806" y="571"/>
                  </a:lnTo>
                  <a:lnTo>
                    <a:pt x="807" y="571"/>
                  </a:lnTo>
                  <a:lnTo>
                    <a:pt x="807" y="571"/>
                  </a:lnTo>
                  <a:lnTo>
                    <a:pt x="807" y="571"/>
                  </a:lnTo>
                  <a:lnTo>
                    <a:pt x="808" y="571"/>
                  </a:lnTo>
                  <a:lnTo>
                    <a:pt x="808" y="571"/>
                  </a:lnTo>
                  <a:lnTo>
                    <a:pt x="809" y="571"/>
                  </a:lnTo>
                  <a:lnTo>
                    <a:pt x="809" y="572"/>
                  </a:lnTo>
                  <a:lnTo>
                    <a:pt x="810" y="572"/>
                  </a:lnTo>
                  <a:lnTo>
                    <a:pt x="810" y="572"/>
                  </a:lnTo>
                  <a:lnTo>
                    <a:pt x="811" y="572"/>
                  </a:lnTo>
                  <a:lnTo>
                    <a:pt x="811" y="572"/>
                  </a:lnTo>
                  <a:lnTo>
                    <a:pt x="812" y="572"/>
                  </a:lnTo>
                  <a:lnTo>
                    <a:pt x="812" y="572"/>
                  </a:lnTo>
                  <a:lnTo>
                    <a:pt x="812" y="572"/>
                  </a:lnTo>
                  <a:lnTo>
                    <a:pt x="813" y="572"/>
                  </a:lnTo>
                  <a:lnTo>
                    <a:pt x="813" y="572"/>
                  </a:lnTo>
                  <a:lnTo>
                    <a:pt x="814" y="572"/>
                  </a:lnTo>
                  <a:lnTo>
                    <a:pt x="814" y="572"/>
                  </a:lnTo>
                  <a:lnTo>
                    <a:pt x="815" y="572"/>
                  </a:lnTo>
                  <a:lnTo>
                    <a:pt x="815" y="572"/>
                  </a:lnTo>
                  <a:lnTo>
                    <a:pt x="815" y="572"/>
                  </a:lnTo>
                  <a:lnTo>
                    <a:pt x="816" y="572"/>
                  </a:lnTo>
                  <a:lnTo>
                    <a:pt x="816" y="572"/>
                  </a:lnTo>
                  <a:lnTo>
                    <a:pt x="817" y="572"/>
                  </a:lnTo>
                  <a:lnTo>
                    <a:pt x="817" y="572"/>
                  </a:lnTo>
                  <a:lnTo>
                    <a:pt x="818" y="572"/>
                  </a:lnTo>
                  <a:lnTo>
                    <a:pt x="818" y="572"/>
                  </a:lnTo>
                  <a:lnTo>
                    <a:pt x="818" y="572"/>
                  </a:lnTo>
                  <a:lnTo>
                    <a:pt x="819" y="572"/>
                  </a:lnTo>
                  <a:lnTo>
                    <a:pt x="819" y="572"/>
                  </a:lnTo>
                  <a:lnTo>
                    <a:pt x="820" y="572"/>
                  </a:lnTo>
                  <a:lnTo>
                    <a:pt x="820" y="573"/>
                  </a:lnTo>
                  <a:lnTo>
                    <a:pt x="821" y="573"/>
                  </a:lnTo>
                  <a:lnTo>
                    <a:pt x="821" y="573"/>
                  </a:lnTo>
                  <a:lnTo>
                    <a:pt x="821" y="573"/>
                  </a:lnTo>
                  <a:lnTo>
                    <a:pt x="822" y="573"/>
                  </a:lnTo>
                  <a:lnTo>
                    <a:pt x="823" y="573"/>
                  </a:lnTo>
                  <a:lnTo>
                    <a:pt x="823" y="573"/>
                  </a:lnTo>
                  <a:lnTo>
                    <a:pt x="823" y="573"/>
                  </a:lnTo>
                  <a:lnTo>
                    <a:pt x="824" y="573"/>
                  </a:lnTo>
                  <a:lnTo>
                    <a:pt x="824" y="573"/>
                  </a:lnTo>
                  <a:lnTo>
                    <a:pt x="825" y="573"/>
                  </a:lnTo>
                  <a:lnTo>
                    <a:pt x="825" y="573"/>
                  </a:lnTo>
                  <a:lnTo>
                    <a:pt x="826" y="573"/>
                  </a:lnTo>
                  <a:lnTo>
                    <a:pt x="826" y="573"/>
                  </a:lnTo>
                  <a:lnTo>
                    <a:pt x="826" y="573"/>
                  </a:lnTo>
                  <a:lnTo>
                    <a:pt x="827" y="573"/>
                  </a:lnTo>
                  <a:lnTo>
                    <a:pt x="827" y="573"/>
                  </a:lnTo>
                  <a:lnTo>
                    <a:pt x="828" y="573"/>
                  </a:lnTo>
                  <a:lnTo>
                    <a:pt x="828" y="573"/>
                  </a:lnTo>
                  <a:lnTo>
                    <a:pt x="829" y="573"/>
                  </a:lnTo>
                  <a:lnTo>
                    <a:pt x="829" y="573"/>
                  </a:lnTo>
                  <a:lnTo>
                    <a:pt x="830" y="573"/>
                  </a:lnTo>
                  <a:lnTo>
                    <a:pt x="830" y="573"/>
                  </a:lnTo>
                  <a:lnTo>
                    <a:pt x="831" y="573"/>
                  </a:lnTo>
                  <a:lnTo>
                    <a:pt x="831" y="573"/>
                  </a:lnTo>
                  <a:lnTo>
                    <a:pt x="831" y="573"/>
                  </a:lnTo>
                  <a:lnTo>
                    <a:pt x="832" y="573"/>
                  </a:lnTo>
                  <a:lnTo>
                    <a:pt x="832" y="573"/>
                  </a:lnTo>
                  <a:lnTo>
                    <a:pt x="833" y="573"/>
                  </a:lnTo>
                  <a:lnTo>
                    <a:pt x="833" y="573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5" y="574"/>
                  </a:lnTo>
                  <a:lnTo>
                    <a:pt x="835" y="574"/>
                  </a:lnTo>
                  <a:lnTo>
                    <a:pt x="835" y="574"/>
                  </a:lnTo>
                  <a:lnTo>
                    <a:pt x="836" y="574"/>
                  </a:lnTo>
                  <a:lnTo>
                    <a:pt x="836" y="574"/>
                  </a:lnTo>
                  <a:lnTo>
                    <a:pt x="837" y="574"/>
                  </a:lnTo>
                  <a:lnTo>
                    <a:pt x="837" y="574"/>
                  </a:lnTo>
                  <a:lnTo>
                    <a:pt x="837" y="574"/>
                  </a:lnTo>
                  <a:lnTo>
                    <a:pt x="838" y="574"/>
                  </a:lnTo>
                  <a:lnTo>
                    <a:pt x="838" y="574"/>
                  </a:lnTo>
                  <a:lnTo>
                    <a:pt x="839" y="574"/>
                  </a:lnTo>
                  <a:lnTo>
                    <a:pt x="839" y="574"/>
                  </a:lnTo>
                  <a:lnTo>
                    <a:pt x="840" y="574"/>
                  </a:lnTo>
                  <a:lnTo>
                    <a:pt x="840" y="574"/>
                  </a:lnTo>
                  <a:lnTo>
                    <a:pt x="840" y="574"/>
                  </a:lnTo>
                  <a:lnTo>
                    <a:pt x="841" y="574"/>
                  </a:lnTo>
                  <a:lnTo>
                    <a:pt x="841" y="574"/>
                  </a:lnTo>
                  <a:lnTo>
                    <a:pt x="842" y="574"/>
                  </a:lnTo>
                  <a:lnTo>
                    <a:pt x="842" y="574"/>
                  </a:lnTo>
                  <a:lnTo>
                    <a:pt x="843" y="574"/>
                  </a:lnTo>
                  <a:lnTo>
                    <a:pt x="843" y="574"/>
                  </a:lnTo>
                  <a:lnTo>
                    <a:pt x="844" y="574"/>
                  </a:lnTo>
                  <a:lnTo>
                    <a:pt x="844" y="574"/>
                  </a:lnTo>
                  <a:lnTo>
                    <a:pt x="845" y="574"/>
                  </a:lnTo>
                  <a:lnTo>
                    <a:pt x="845" y="574"/>
                  </a:lnTo>
                  <a:lnTo>
                    <a:pt x="846" y="574"/>
                  </a:lnTo>
                  <a:lnTo>
                    <a:pt x="846" y="574"/>
                  </a:lnTo>
                  <a:lnTo>
                    <a:pt x="846" y="574"/>
                  </a:lnTo>
                  <a:lnTo>
                    <a:pt x="847" y="574"/>
                  </a:lnTo>
                  <a:lnTo>
                    <a:pt x="847" y="574"/>
                  </a:lnTo>
                  <a:lnTo>
                    <a:pt x="848" y="574"/>
                  </a:lnTo>
                  <a:lnTo>
                    <a:pt x="848" y="575"/>
                  </a:lnTo>
                  <a:lnTo>
                    <a:pt x="849" y="575"/>
                  </a:lnTo>
                  <a:lnTo>
                    <a:pt x="849" y="575"/>
                  </a:lnTo>
                  <a:lnTo>
                    <a:pt x="849" y="575"/>
                  </a:lnTo>
                  <a:lnTo>
                    <a:pt x="850" y="575"/>
                  </a:lnTo>
                  <a:lnTo>
                    <a:pt x="850" y="575"/>
                  </a:lnTo>
                  <a:lnTo>
                    <a:pt x="851" y="575"/>
                  </a:lnTo>
                  <a:lnTo>
                    <a:pt x="851" y="575"/>
                  </a:lnTo>
                  <a:lnTo>
                    <a:pt x="852" y="575"/>
                  </a:lnTo>
                  <a:lnTo>
                    <a:pt x="852" y="575"/>
                  </a:lnTo>
                  <a:lnTo>
                    <a:pt x="853" y="575"/>
                  </a:lnTo>
                  <a:lnTo>
                    <a:pt x="853" y="575"/>
                  </a:lnTo>
                  <a:lnTo>
                    <a:pt x="854" y="575"/>
                  </a:lnTo>
                  <a:lnTo>
                    <a:pt x="854" y="575"/>
                  </a:lnTo>
                  <a:lnTo>
                    <a:pt x="854" y="575"/>
                  </a:lnTo>
                  <a:lnTo>
                    <a:pt x="855" y="575"/>
                  </a:lnTo>
                  <a:lnTo>
                    <a:pt x="855" y="575"/>
                  </a:lnTo>
                  <a:lnTo>
                    <a:pt x="856" y="575"/>
                  </a:lnTo>
                  <a:lnTo>
                    <a:pt x="856" y="575"/>
                  </a:lnTo>
                  <a:lnTo>
                    <a:pt x="857" y="575"/>
                  </a:lnTo>
                  <a:lnTo>
                    <a:pt x="857" y="575"/>
                  </a:lnTo>
                  <a:lnTo>
                    <a:pt x="857" y="575"/>
                  </a:lnTo>
                  <a:lnTo>
                    <a:pt x="858" y="575"/>
                  </a:lnTo>
                  <a:lnTo>
                    <a:pt x="858" y="575"/>
                  </a:lnTo>
                  <a:lnTo>
                    <a:pt x="859" y="575"/>
                  </a:lnTo>
                  <a:lnTo>
                    <a:pt x="859" y="575"/>
                  </a:lnTo>
                  <a:lnTo>
                    <a:pt x="859" y="576"/>
                  </a:lnTo>
                  <a:lnTo>
                    <a:pt x="860" y="576"/>
                  </a:lnTo>
                  <a:lnTo>
                    <a:pt x="860" y="576"/>
                  </a:lnTo>
                  <a:lnTo>
                    <a:pt x="861" y="576"/>
                  </a:lnTo>
                  <a:lnTo>
                    <a:pt x="861" y="576"/>
                  </a:lnTo>
                  <a:lnTo>
                    <a:pt x="862" y="576"/>
                  </a:lnTo>
                  <a:lnTo>
                    <a:pt x="862" y="576"/>
                  </a:lnTo>
                  <a:lnTo>
                    <a:pt x="863" y="576"/>
                  </a:lnTo>
                  <a:lnTo>
                    <a:pt x="863" y="576"/>
                  </a:lnTo>
                  <a:lnTo>
                    <a:pt x="863" y="576"/>
                  </a:lnTo>
                  <a:lnTo>
                    <a:pt x="864" y="576"/>
                  </a:lnTo>
                  <a:lnTo>
                    <a:pt x="864" y="576"/>
                  </a:lnTo>
                  <a:lnTo>
                    <a:pt x="865" y="576"/>
                  </a:lnTo>
                  <a:lnTo>
                    <a:pt x="865" y="576"/>
                  </a:lnTo>
                  <a:lnTo>
                    <a:pt x="866" y="576"/>
                  </a:lnTo>
                  <a:lnTo>
                    <a:pt x="866" y="576"/>
                  </a:lnTo>
                  <a:lnTo>
                    <a:pt x="867" y="576"/>
                  </a:lnTo>
                  <a:lnTo>
                    <a:pt x="867" y="576"/>
                  </a:lnTo>
                  <a:lnTo>
                    <a:pt x="868" y="576"/>
                  </a:lnTo>
                  <a:lnTo>
                    <a:pt x="868" y="576"/>
                  </a:lnTo>
                  <a:lnTo>
                    <a:pt x="868" y="576"/>
                  </a:lnTo>
                  <a:lnTo>
                    <a:pt x="869" y="576"/>
                  </a:lnTo>
                  <a:lnTo>
                    <a:pt x="869" y="576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E507617F-277E-48D5-8A19-C49D9A95D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864"/>
              <a:ext cx="2211" cy="2540"/>
            </a:xfrm>
            <a:prstGeom prst="rect">
              <a:avLst/>
            </a:prstGeom>
            <a:noFill/>
            <a:ln w="635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C6EB1BA7-8C0E-4768-BC9A-5B6A7CD74C74}"/>
              </a:ext>
            </a:extLst>
          </p:cNvPr>
          <p:cNvCxnSpPr>
            <a:cxnSpLocks/>
          </p:cNvCxnSpPr>
          <p:nvPr/>
        </p:nvCxnSpPr>
        <p:spPr>
          <a:xfrm>
            <a:off x="1866694" y="5095422"/>
            <a:ext cx="652337" cy="0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160D4DB6-346C-43AD-AF3F-3403AD9F1FBE}"/>
              </a:ext>
            </a:extLst>
          </p:cNvPr>
          <p:cNvCxnSpPr>
            <a:cxnSpLocks/>
          </p:cNvCxnSpPr>
          <p:nvPr/>
        </p:nvCxnSpPr>
        <p:spPr>
          <a:xfrm>
            <a:off x="1866694" y="5445303"/>
            <a:ext cx="652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66B876-9DEB-418C-A49E-F86A431AD1DF}"/>
              </a:ext>
            </a:extLst>
          </p:cNvPr>
          <p:cNvSpPr txBox="1"/>
          <p:nvPr/>
        </p:nvSpPr>
        <p:spPr>
          <a:xfrm>
            <a:off x="1523023" y="4571684"/>
            <a:ext cx="1599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theoretical</a:t>
            </a:r>
            <a:endParaRPr kumimoji="1" lang="ja-JP" altLang="en-US" sz="2400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A6B80B9-7061-483A-ADCA-78A0172C28A8}"/>
              </a:ext>
            </a:extLst>
          </p:cNvPr>
          <p:cNvSpPr txBox="1"/>
          <p:nvPr/>
        </p:nvSpPr>
        <p:spPr>
          <a:xfrm>
            <a:off x="2921272" y="4519862"/>
            <a:ext cx="142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proposed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745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31">
            <a:extLst>
              <a:ext uri="{FF2B5EF4-FFF2-40B4-BE49-F238E27FC236}">
                <a16:creationId xmlns:a16="http://schemas.microsoft.com/office/drawing/2014/main" id="{0A53B920-EF39-4005-9BDB-7662E4FA3B99}"/>
              </a:ext>
            </a:extLst>
          </p:cNvPr>
          <p:cNvSpPr/>
          <p:nvPr/>
        </p:nvSpPr>
        <p:spPr>
          <a:xfrm>
            <a:off x="1856195" y="1506964"/>
            <a:ext cx="2687472" cy="2687472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5763934-51B4-4905-A2B8-357D0CE66570}"/>
              </a:ext>
            </a:extLst>
          </p:cNvPr>
          <p:cNvSpPr/>
          <p:nvPr/>
        </p:nvSpPr>
        <p:spPr>
          <a:xfrm>
            <a:off x="2494200" y="1926085"/>
            <a:ext cx="1385285" cy="380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RF T</a:t>
            </a:r>
            <a:r>
              <a:rPr lang="en-US" altLang="ja-JP" sz="2100" b="1" dirty="0">
                <a:solidFill>
                  <a:schemeClr val="tx1"/>
                </a:solidFill>
              </a:rPr>
              <a:t>ag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CB711CD1-AADC-4DA6-A61D-B950E0DA6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5" t="-52" r="57723" b="6859"/>
          <a:stretch/>
        </p:blipFill>
        <p:spPr>
          <a:xfrm>
            <a:off x="275623" y="1289372"/>
            <a:ext cx="1395875" cy="3986213"/>
          </a:xfrm>
          <a:prstGeom prst="rect">
            <a:avLst/>
          </a:prstGeom>
        </p:spPr>
      </p:pic>
      <p:pic>
        <p:nvPicPr>
          <p:cNvPr id="3" name="図 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22EC34C-9768-4EC9-B420-0073A21DC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1" y="932582"/>
            <a:ext cx="4500839" cy="46482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ABBE2B-92BC-4FC5-A5B8-64CD872FA2FA}"/>
              </a:ext>
            </a:extLst>
          </p:cNvPr>
          <p:cNvSpPr txBox="1"/>
          <p:nvPr/>
        </p:nvSpPr>
        <p:spPr>
          <a:xfrm>
            <a:off x="4711385" y="5517744"/>
            <a:ext cx="43335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(b) A bogie of Temporary Equipment for Construction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6CD2E9-E98C-43D0-84B6-9B1A96D484DB}"/>
              </a:ext>
            </a:extLst>
          </p:cNvPr>
          <p:cNvSpPr txBox="1"/>
          <p:nvPr/>
        </p:nvSpPr>
        <p:spPr>
          <a:xfrm>
            <a:off x="639591" y="5517744"/>
            <a:ext cx="3793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(a) Metal pole that can be used as bogie handle</a:t>
            </a: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3354603-E4D1-4531-A2D9-F7F42D0D4D19}"/>
              </a:ext>
            </a:extLst>
          </p:cNvPr>
          <p:cNvSpPr/>
          <p:nvPr/>
        </p:nvSpPr>
        <p:spPr>
          <a:xfrm>
            <a:off x="2733456" y="2358492"/>
            <a:ext cx="970127" cy="970127"/>
          </a:xfrm>
          <a:custGeom>
            <a:avLst/>
            <a:gdLst>
              <a:gd name="connsiteX0" fmla="*/ 900000 w 1800000"/>
              <a:gd name="connsiteY0" fmla="*/ 360000 h 1800000"/>
              <a:gd name="connsiteX1" fmla="*/ 360000 w 1800000"/>
              <a:gd name="connsiteY1" fmla="*/ 900000 h 1800000"/>
              <a:gd name="connsiteX2" fmla="*/ 900000 w 1800000"/>
              <a:gd name="connsiteY2" fmla="*/ 1440000 h 1800000"/>
              <a:gd name="connsiteX3" fmla="*/ 1440000 w 1800000"/>
              <a:gd name="connsiteY3" fmla="*/ 900000 h 1800000"/>
              <a:gd name="connsiteX4" fmla="*/ 900000 w 1800000"/>
              <a:gd name="connsiteY4" fmla="*/ 360000 h 1800000"/>
              <a:gd name="connsiteX5" fmla="*/ 900000 w 1800000"/>
              <a:gd name="connsiteY5" fmla="*/ 0 h 1800000"/>
              <a:gd name="connsiteX6" fmla="*/ 1800000 w 1800000"/>
              <a:gd name="connsiteY6" fmla="*/ 900000 h 1800000"/>
              <a:gd name="connsiteX7" fmla="*/ 900000 w 1800000"/>
              <a:gd name="connsiteY7" fmla="*/ 1800000 h 1800000"/>
              <a:gd name="connsiteX8" fmla="*/ 0 w 1800000"/>
              <a:gd name="connsiteY8" fmla="*/ 900000 h 1800000"/>
              <a:gd name="connsiteX9" fmla="*/ 900000 w 1800000"/>
              <a:gd name="connsiteY9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900000" y="360000"/>
                </a:moveTo>
                <a:cubicBezTo>
                  <a:pt x="601766" y="360000"/>
                  <a:pt x="360000" y="601766"/>
                  <a:pt x="360000" y="900000"/>
                </a:cubicBezTo>
                <a:cubicBezTo>
                  <a:pt x="360000" y="1198234"/>
                  <a:pt x="601766" y="1440000"/>
                  <a:pt x="900000" y="1440000"/>
                </a:cubicBezTo>
                <a:cubicBezTo>
                  <a:pt x="1198234" y="1440000"/>
                  <a:pt x="1440000" y="1198234"/>
                  <a:pt x="1440000" y="900000"/>
                </a:cubicBezTo>
                <a:cubicBezTo>
                  <a:pt x="1440000" y="601766"/>
                  <a:pt x="1198234" y="360000"/>
                  <a:pt x="900000" y="360000"/>
                </a:cubicBezTo>
                <a:close/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F6E0D40-11F0-4FAD-BAB4-486DE9CD8D30}"/>
              </a:ext>
            </a:extLst>
          </p:cNvPr>
          <p:cNvSpPr txBox="1"/>
          <p:nvPr/>
        </p:nvSpPr>
        <p:spPr>
          <a:xfrm>
            <a:off x="2690112" y="42939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sz="3200" b="1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855C382-57E9-4AF5-A4D6-D532478ADE48}"/>
              </a:ext>
            </a:extLst>
          </p:cNvPr>
          <p:cNvCxnSpPr>
            <a:cxnSpLocks/>
          </p:cNvCxnSpPr>
          <p:nvPr/>
        </p:nvCxnSpPr>
        <p:spPr>
          <a:xfrm flipH="1">
            <a:off x="2722013" y="4328737"/>
            <a:ext cx="185737" cy="1799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A801F66-5C59-4F64-A8C0-2926FABE1F61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856195" y="2850700"/>
            <a:ext cx="0" cy="2126343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52DC8A6-3CC7-4BE1-A8E0-4AF1CCCE149E}"/>
              </a:ext>
            </a:extLst>
          </p:cNvPr>
          <p:cNvCxnSpPr>
            <a:cxnSpLocks/>
          </p:cNvCxnSpPr>
          <p:nvPr/>
        </p:nvCxnSpPr>
        <p:spPr>
          <a:xfrm flipH="1">
            <a:off x="1845938" y="4328736"/>
            <a:ext cx="8875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2EA7CB1-D647-4B3A-9A52-93CB71473E06}"/>
              </a:ext>
            </a:extLst>
          </p:cNvPr>
          <p:cNvSpPr/>
          <p:nvPr/>
        </p:nvSpPr>
        <p:spPr>
          <a:xfrm>
            <a:off x="460321" y="1289372"/>
            <a:ext cx="193558" cy="39346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01AE19-FDAB-4F22-9520-7BC830A265C3}"/>
              </a:ext>
            </a:extLst>
          </p:cNvPr>
          <p:cNvSpPr/>
          <p:nvPr/>
        </p:nvSpPr>
        <p:spPr>
          <a:xfrm>
            <a:off x="299846" y="1883720"/>
            <a:ext cx="514507" cy="17892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A47B74-33CA-4791-9915-E6F07F6CC957}"/>
              </a:ext>
            </a:extLst>
          </p:cNvPr>
          <p:cNvSpPr/>
          <p:nvPr/>
        </p:nvSpPr>
        <p:spPr>
          <a:xfrm>
            <a:off x="973561" y="1462266"/>
            <a:ext cx="755932" cy="2525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7894-7A55-4566-8F06-F66475494ACE}"/>
              </a:ext>
            </a:extLst>
          </p:cNvPr>
          <p:cNvSpPr/>
          <p:nvPr/>
        </p:nvSpPr>
        <p:spPr>
          <a:xfrm>
            <a:off x="977949" y="3282478"/>
            <a:ext cx="751544" cy="25256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750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E7F3E70-7139-479A-BF48-AB9B7860DF7C}"/>
              </a:ext>
            </a:extLst>
          </p:cNvPr>
          <p:cNvSpPr/>
          <p:nvPr/>
        </p:nvSpPr>
        <p:spPr>
          <a:xfrm>
            <a:off x="973560" y="4963980"/>
            <a:ext cx="656088" cy="18415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100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0A9B611-7FB5-480F-BCF8-FF3A8F0334D1}"/>
              </a:ext>
            </a:extLst>
          </p:cNvPr>
          <p:cNvCxnSpPr>
            <a:cxnSpLocks/>
          </p:cNvCxnSpPr>
          <p:nvPr/>
        </p:nvCxnSpPr>
        <p:spPr>
          <a:xfrm flipV="1">
            <a:off x="4543667" y="2850700"/>
            <a:ext cx="0" cy="211328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13EFE0E-BE1E-4562-8CA5-6E8634C61B56}"/>
              </a:ext>
            </a:extLst>
          </p:cNvPr>
          <p:cNvCxnSpPr>
            <a:cxnSpLocks/>
          </p:cNvCxnSpPr>
          <p:nvPr/>
        </p:nvCxnSpPr>
        <p:spPr>
          <a:xfrm flipV="1">
            <a:off x="2722012" y="2843556"/>
            <a:ext cx="0" cy="15594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CCEE524-9363-499F-A064-9C7515428830}"/>
              </a:ext>
            </a:extLst>
          </p:cNvPr>
          <p:cNvSpPr txBox="1"/>
          <p:nvPr/>
        </p:nvSpPr>
        <p:spPr>
          <a:xfrm>
            <a:off x="2915614" y="488809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125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0CD000E-C4FD-48CB-AE47-4ED78FE0BFE3}"/>
              </a:ext>
            </a:extLst>
          </p:cNvPr>
          <p:cNvCxnSpPr>
            <a:cxnSpLocks/>
          </p:cNvCxnSpPr>
          <p:nvPr/>
        </p:nvCxnSpPr>
        <p:spPr>
          <a:xfrm flipH="1">
            <a:off x="1845938" y="4863303"/>
            <a:ext cx="268747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2E77426-F99C-4A27-AA92-7AA6B600CBE0}"/>
              </a:ext>
            </a:extLst>
          </p:cNvPr>
          <p:cNvSpPr txBox="1"/>
          <p:nvPr/>
        </p:nvSpPr>
        <p:spPr>
          <a:xfrm>
            <a:off x="2137539" y="429393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40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C9B90F4-E427-4D15-93C2-F4CB2475C800}"/>
              </a:ext>
            </a:extLst>
          </p:cNvPr>
          <p:cNvCxnSpPr>
            <a:cxnSpLocks/>
          </p:cNvCxnSpPr>
          <p:nvPr/>
        </p:nvCxnSpPr>
        <p:spPr>
          <a:xfrm flipV="1">
            <a:off x="2907750" y="2843556"/>
            <a:ext cx="0" cy="15594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3F57959-C0BB-4550-917E-C44328A81EA4}"/>
              </a:ext>
            </a:extLst>
          </p:cNvPr>
          <p:cNvCxnSpPr>
            <a:cxnSpLocks/>
          </p:cNvCxnSpPr>
          <p:nvPr/>
        </p:nvCxnSpPr>
        <p:spPr>
          <a:xfrm flipH="1" flipV="1">
            <a:off x="2922421" y="4328009"/>
            <a:ext cx="585404" cy="7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9602A22-6E61-4683-818D-1B0F509FE6F7}"/>
              </a:ext>
            </a:extLst>
          </p:cNvPr>
          <p:cNvCxnSpPr>
            <a:cxnSpLocks/>
          </p:cNvCxnSpPr>
          <p:nvPr/>
        </p:nvCxnSpPr>
        <p:spPr>
          <a:xfrm flipV="1">
            <a:off x="3507825" y="2850700"/>
            <a:ext cx="0" cy="155947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CD9C868-2C5E-4D69-86A1-79BCCE75EBC8}"/>
              </a:ext>
            </a:extLst>
          </p:cNvPr>
          <p:cNvSpPr txBox="1"/>
          <p:nvPr/>
        </p:nvSpPr>
        <p:spPr>
          <a:xfrm>
            <a:off x="3003885" y="42780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43</a:t>
            </a:r>
            <a:endParaRPr lang="en-US" sz="3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82CE58B-6B87-474B-9324-D962A2B6F4DF}"/>
              </a:ext>
            </a:extLst>
          </p:cNvPr>
          <p:cNvSpPr txBox="1"/>
          <p:nvPr/>
        </p:nvSpPr>
        <p:spPr>
          <a:xfrm>
            <a:off x="3180682" y="924533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Unit : mm</a:t>
            </a:r>
          </a:p>
        </p:txBody>
      </p:sp>
    </p:spTree>
    <p:extLst>
      <p:ext uri="{BB962C8B-B14F-4D97-AF65-F5344CB8AC3E}">
        <p14:creationId xmlns:p14="http://schemas.microsoft.com/office/powerpoint/2010/main" val="255831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C074F5-093A-4E1F-989C-17645A78DF94}"/>
              </a:ext>
            </a:extLst>
          </p:cNvPr>
          <p:cNvSpPr txBox="1"/>
          <p:nvPr/>
        </p:nvSpPr>
        <p:spPr>
          <a:xfrm>
            <a:off x="7140709" y="857250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Unit : mm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462A30C-268C-41FE-BC77-24FB8316CBC9}"/>
              </a:ext>
            </a:extLst>
          </p:cNvPr>
          <p:cNvGrpSpPr/>
          <p:nvPr/>
        </p:nvGrpSpPr>
        <p:grpSpPr>
          <a:xfrm rot="5400000">
            <a:off x="3343282" y="-1948514"/>
            <a:ext cx="2466259" cy="8142315"/>
            <a:chOff x="1020242" y="849083"/>
            <a:chExt cx="2626017" cy="553012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51C8B7B-D135-47CF-AED8-9D055297A6D2}"/>
                </a:ext>
              </a:extLst>
            </p:cNvPr>
            <p:cNvSpPr/>
            <p:nvPr/>
          </p:nvSpPr>
          <p:spPr>
            <a:xfrm>
              <a:off x="1548882" y="849086"/>
              <a:ext cx="540000" cy="5075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+mj-lt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3B91C9D-22C8-4CC3-BC9A-486B1FB7D010}"/>
                </a:ext>
              </a:extLst>
            </p:cNvPr>
            <p:cNvSpPr/>
            <p:nvPr/>
          </p:nvSpPr>
          <p:spPr>
            <a:xfrm>
              <a:off x="2624684" y="849083"/>
              <a:ext cx="540000" cy="507585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DDE8A40-0810-4F0C-9D8A-231A517C6B80}"/>
                </a:ext>
              </a:extLst>
            </p:cNvPr>
            <p:cNvSpPr/>
            <p:nvPr/>
          </p:nvSpPr>
          <p:spPr>
            <a:xfrm>
              <a:off x="1548883" y="3292717"/>
              <a:ext cx="540000" cy="1866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62F3F37-9A25-41B2-8FDB-7256A5C17E70}"/>
                </a:ext>
              </a:extLst>
            </p:cNvPr>
            <p:cNvCxnSpPr/>
            <p:nvPr/>
          </p:nvCxnSpPr>
          <p:spPr>
            <a:xfrm>
              <a:off x="2097902" y="5924936"/>
              <a:ext cx="0" cy="213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6615906-8A19-49A7-8CCB-8605CF8C09C0}"/>
                </a:ext>
              </a:extLst>
            </p:cNvPr>
            <p:cNvCxnSpPr/>
            <p:nvPr/>
          </p:nvCxnSpPr>
          <p:spPr>
            <a:xfrm>
              <a:off x="2624684" y="5917983"/>
              <a:ext cx="0" cy="213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D53B112-D7E1-4F81-B68B-99FB262C6C72}"/>
                </a:ext>
              </a:extLst>
            </p:cNvPr>
            <p:cNvCxnSpPr/>
            <p:nvPr/>
          </p:nvCxnSpPr>
          <p:spPr>
            <a:xfrm>
              <a:off x="3158975" y="5920364"/>
              <a:ext cx="0" cy="213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82AA558-7569-4ECC-A66B-E3E4DDDE5C8D}"/>
                </a:ext>
              </a:extLst>
            </p:cNvPr>
            <p:cNvCxnSpPr/>
            <p:nvPr/>
          </p:nvCxnSpPr>
          <p:spPr>
            <a:xfrm>
              <a:off x="1547678" y="5924936"/>
              <a:ext cx="0" cy="2139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E055A88-DCF9-4746-AD79-69E2DA34FBC2}"/>
                </a:ext>
              </a:extLst>
            </p:cNvPr>
            <p:cNvSpPr txBox="1"/>
            <p:nvPr/>
          </p:nvSpPr>
          <p:spPr>
            <a:xfrm rot="16200000">
              <a:off x="1565553" y="5940059"/>
              <a:ext cx="386718" cy="49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55FF7ED-5934-49FE-AB38-14EFCAD7F2E1}"/>
                </a:ext>
              </a:extLst>
            </p:cNvPr>
            <p:cNvSpPr txBox="1"/>
            <p:nvPr/>
          </p:nvSpPr>
          <p:spPr>
            <a:xfrm rot="16200000">
              <a:off x="2112455" y="5930973"/>
              <a:ext cx="386718" cy="49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01D9A1F-3ABA-45BB-BF81-9315CB75D571}"/>
                </a:ext>
              </a:extLst>
            </p:cNvPr>
            <p:cNvSpPr txBox="1"/>
            <p:nvPr/>
          </p:nvSpPr>
          <p:spPr>
            <a:xfrm rot="16200000">
              <a:off x="2659358" y="5930973"/>
              <a:ext cx="386718" cy="49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0.5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F291A44-9DD2-4105-9C1D-6130ECE40EAC}"/>
                </a:ext>
              </a:extLst>
            </p:cNvPr>
            <p:cNvSpPr/>
            <p:nvPr/>
          </p:nvSpPr>
          <p:spPr>
            <a:xfrm>
              <a:off x="2088882" y="849084"/>
              <a:ext cx="54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ACF5DC3-2E7A-43A9-A0C7-CF742FBB987A}"/>
                </a:ext>
              </a:extLst>
            </p:cNvPr>
            <p:cNvSpPr/>
            <p:nvPr/>
          </p:nvSpPr>
          <p:spPr>
            <a:xfrm>
              <a:off x="2088882" y="4843931"/>
              <a:ext cx="540000" cy="10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6169BC9-F589-4EA1-BE9A-482C326E040B}"/>
                </a:ext>
              </a:extLst>
            </p:cNvPr>
            <p:cNvCxnSpPr>
              <a:cxnSpLocks/>
            </p:cNvCxnSpPr>
            <p:nvPr/>
          </p:nvCxnSpPr>
          <p:spPr>
            <a:xfrm>
              <a:off x="3158975" y="4843931"/>
              <a:ext cx="2243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7DC3615-A007-4B79-B106-771D9E52267D}"/>
                </a:ext>
              </a:extLst>
            </p:cNvPr>
            <p:cNvCxnSpPr>
              <a:cxnSpLocks/>
            </p:cNvCxnSpPr>
            <p:nvPr/>
          </p:nvCxnSpPr>
          <p:spPr>
            <a:xfrm>
              <a:off x="2623351" y="4843931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ECED183-D054-4BEE-B0DB-E153585AF704}"/>
                </a:ext>
              </a:extLst>
            </p:cNvPr>
            <p:cNvCxnSpPr>
              <a:cxnSpLocks/>
            </p:cNvCxnSpPr>
            <p:nvPr/>
          </p:nvCxnSpPr>
          <p:spPr>
            <a:xfrm>
              <a:off x="3158975" y="1929084"/>
              <a:ext cx="2243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D1A93CC-C96D-4E8B-8E5F-308654377FBD}"/>
                </a:ext>
              </a:extLst>
            </p:cNvPr>
            <p:cNvCxnSpPr>
              <a:cxnSpLocks/>
            </p:cNvCxnSpPr>
            <p:nvPr/>
          </p:nvCxnSpPr>
          <p:spPr>
            <a:xfrm>
              <a:off x="2623351" y="1929084"/>
              <a:ext cx="54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08EEDB44-F34B-480C-B068-56D97BE5687A}"/>
                </a:ext>
              </a:extLst>
            </p:cNvPr>
            <p:cNvSpPr txBox="1"/>
            <p:nvPr/>
          </p:nvSpPr>
          <p:spPr>
            <a:xfrm rot="16200000">
              <a:off x="913170" y="1509190"/>
              <a:ext cx="1811780" cy="49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+mj-lt"/>
                </a:rPr>
                <a:t>Perfect Conductor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60EE8AE-0FE9-4DF8-B6E4-0BC387AD0D0B}"/>
                </a:ext>
              </a:extLst>
            </p:cNvPr>
            <p:cNvSpPr txBox="1"/>
            <p:nvPr/>
          </p:nvSpPr>
          <p:spPr>
            <a:xfrm rot="16200000">
              <a:off x="332035" y="3000495"/>
              <a:ext cx="1867986" cy="4915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latin typeface="+mj-lt"/>
                </a:rPr>
                <a:t>Excite Point(IC)</a:t>
              </a:r>
              <a:endParaRPr lang="en-US" sz="2400" b="1" dirty="0">
                <a:latin typeface="+mj-lt"/>
              </a:endParaRPr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B99A7970-20E8-454B-8AD4-245C6FD9FE8D}"/>
                </a:ext>
              </a:extLst>
            </p:cNvPr>
            <p:cNvCxnSpPr>
              <a:cxnSpLocks/>
            </p:cNvCxnSpPr>
            <p:nvPr/>
          </p:nvCxnSpPr>
          <p:spPr>
            <a:xfrm>
              <a:off x="3159794" y="5915484"/>
              <a:ext cx="2243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3539D884-EAF4-44F4-BC88-B0019031BFB1}"/>
                </a:ext>
              </a:extLst>
            </p:cNvPr>
            <p:cNvCxnSpPr>
              <a:cxnSpLocks/>
            </p:cNvCxnSpPr>
            <p:nvPr/>
          </p:nvCxnSpPr>
          <p:spPr>
            <a:xfrm>
              <a:off x="3158975" y="849083"/>
              <a:ext cx="2243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60D0107E-EE52-4AB9-A4FB-EE0E7CDDBAEA}"/>
                </a:ext>
              </a:extLst>
            </p:cNvPr>
            <p:cNvSpPr txBox="1"/>
            <p:nvPr/>
          </p:nvSpPr>
          <p:spPr>
            <a:xfrm rot="16200000">
              <a:off x="3285504" y="5133280"/>
              <a:ext cx="229940" cy="491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5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A2216A7-B6D4-4A37-9A1D-4534EDBE9C1B}"/>
                </a:ext>
              </a:extLst>
            </p:cNvPr>
            <p:cNvSpPr txBox="1"/>
            <p:nvPr/>
          </p:nvSpPr>
          <p:spPr>
            <a:xfrm rot="16200000">
              <a:off x="3275507" y="1232578"/>
              <a:ext cx="229940" cy="491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5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BB1F3D19-16DF-4C06-AACC-04CF45183A1D}"/>
                </a:ext>
              </a:extLst>
            </p:cNvPr>
            <p:cNvSpPr txBox="1"/>
            <p:nvPr/>
          </p:nvSpPr>
          <p:spPr>
            <a:xfrm rot="16200000">
              <a:off x="3198053" y="3127181"/>
              <a:ext cx="334459" cy="491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20</a:t>
              </a:r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1751720-7930-46BC-8450-F3CF3BC916BE}"/>
              </a:ext>
            </a:extLst>
          </p:cNvPr>
          <p:cNvSpPr txBox="1"/>
          <p:nvPr/>
        </p:nvSpPr>
        <p:spPr>
          <a:xfrm>
            <a:off x="2865802" y="3134250"/>
            <a:ext cx="4112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lt"/>
              </a:rPr>
              <a:t>(a) Loop antenna before folding</a:t>
            </a:r>
            <a:endParaRPr lang="en-US" sz="2400" dirty="0">
              <a:latin typeface="+mj-lt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6B8D1-C49A-4E89-B5C4-27F05A3941FA}"/>
              </a:ext>
            </a:extLst>
          </p:cNvPr>
          <p:cNvSpPr txBox="1"/>
          <p:nvPr/>
        </p:nvSpPr>
        <p:spPr>
          <a:xfrm>
            <a:off x="3050058" y="5678819"/>
            <a:ext cx="392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lt"/>
              </a:rPr>
              <a:t>(b) </a:t>
            </a:r>
            <a:r>
              <a:rPr lang="en-US" sz="2400" dirty="0">
                <a:latin typeface="+mj-lt"/>
              </a:rPr>
              <a:t>folding loop antenna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49C7366-010A-0717-838B-D63F6F742877}"/>
              </a:ext>
            </a:extLst>
          </p:cNvPr>
          <p:cNvSpPr txBox="1"/>
          <p:nvPr/>
        </p:nvSpPr>
        <p:spPr>
          <a:xfrm flipH="1">
            <a:off x="4503830" y="35587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j-lt"/>
              </a:rPr>
              <a:t>10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7EADDB45-2B90-E855-993B-66B743921D4F}"/>
              </a:ext>
            </a:extLst>
          </p:cNvPr>
          <p:cNvGrpSpPr/>
          <p:nvPr/>
        </p:nvGrpSpPr>
        <p:grpSpPr>
          <a:xfrm>
            <a:off x="2564336" y="3742154"/>
            <a:ext cx="4938281" cy="1875022"/>
            <a:chOff x="2564336" y="3742154"/>
            <a:chExt cx="4938281" cy="1875022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E25C919-AEA2-34EE-ACF1-80B814A624AE}"/>
                </a:ext>
              </a:extLst>
            </p:cNvPr>
            <p:cNvSpPr txBox="1"/>
            <p:nvPr/>
          </p:nvSpPr>
          <p:spPr>
            <a:xfrm flipH="1">
              <a:off x="6896461" y="4820073"/>
              <a:ext cx="606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19762E1-D5B2-70A7-7D31-08423A298B03}"/>
                </a:ext>
              </a:extLst>
            </p:cNvPr>
            <p:cNvSpPr txBox="1"/>
            <p:nvPr/>
          </p:nvSpPr>
          <p:spPr>
            <a:xfrm flipH="1">
              <a:off x="2564336" y="4198134"/>
              <a:ext cx="733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+mj-lt"/>
                </a:rPr>
                <a:t>1.1</a:t>
              </a:r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9901304-B947-4A8F-B089-2069C6259355}"/>
                </a:ext>
              </a:extLst>
            </p:cNvPr>
            <p:cNvCxnSpPr/>
            <p:nvPr/>
          </p:nvCxnSpPr>
          <p:spPr>
            <a:xfrm flipH="1">
              <a:off x="6222628" y="3742154"/>
              <a:ext cx="0" cy="189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DCD96AB0-32FF-2BDD-C44F-1507283C9068}"/>
                </a:ext>
              </a:extLst>
            </p:cNvPr>
            <p:cNvCxnSpPr/>
            <p:nvPr/>
          </p:nvCxnSpPr>
          <p:spPr>
            <a:xfrm flipH="1">
              <a:off x="3034127" y="3746288"/>
              <a:ext cx="0" cy="1893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DB3B1ED7-7475-40F2-5F18-8ECCECFC04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6884" y="4659799"/>
              <a:ext cx="1878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4F946C39-1DCC-40F3-F38F-AC2DE2B8F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152" y="5451617"/>
              <a:ext cx="1878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2DFC954-74EE-C3EF-F5CE-38D4F696F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6301" y="3954672"/>
              <a:ext cx="1878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56651BB4-A0B6-8394-C92D-7C3FE9E06934}"/>
                </a:ext>
              </a:extLst>
            </p:cNvPr>
            <p:cNvSpPr/>
            <p:nvPr/>
          </p:nvSpPr>
          <p:spPr>
            <a:xfrm rot="16200000" flipH="1">
              <a:off x="4734234" y="3875075"/>
              <a:ext cx="221967" cy="372417"/>
            </a:xfrm>
            <a:custGeom>
              <a:avLst/>
              <a:gdLst>
                <a:gd name="connsiteX0" fmla="*/ 0 w 215376"/>
                <a:gd name="connsiteY0" fmla="*/ 208940 h 420685"/>
                <a:gd name="connsiteX1" fmla="*/ 3631 w 215376"/>
                <a:gd name="connsiteY1" fmla="*/ 208940 h 420685"/>
                <a:gd name="connsiteX2" fmla="*/ 3631 w 215376"/>
                <a:gd name="connsiteY2" fmla="*/ 0 h 420685"/>
                <a:gd name="connsiteX3" fmla="*/ 215376 w 215376"/>
                <a:gd name="connsiteY3" fmla="*/ 211745 h 420685"/>
                <a:gd name="connsiteX4" fmla="*/ 211745 w 215376"/>
                <a:gd name="connsiteY4" fmla="*/ 211745 h 420685"/>
                <a:gd name="connsiteX5" fmla="*/ 211745 w 215376"/>
                <a:gd name="connsiteY5" fmla="*/ 420685 h 42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376" h="420685">
                  <a:moveTo>
                    <a:pt x="0" y="208940"/>
                  </a:moveTo>
                  <a:lnTo>
                    <a:pt x="3631" y="208940"/>
                  </a:lnTo>
                  <a:lnTo>
                    <a:pt x="3631" y="0"/>
                  </a:lnTo>
                  <a:lnTo>
                    <a:pt x="215376" y="211745"/>
                  </a:lnTo>
                  <a:lnTo>
                    <a:pt x="211745" y="211745"/>
                  </a:lnTo>
                  <a:lnTo>
                    <a:pt x="211745" y="4206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b="1">
                <a:latin typeface="+mj-lt"/>
              </a:endParaRPr>
            </a:p>
          </p:txBody>
        </p:sp>
        <p:sp>
          <p:nvSpPr>
            <p:cNvPr id="40" name="平行四辺形 39">
              <a:extLst>
                <a:ext uri="{FF2B5EF4-FFF2-40B4-BE49-F238E27FC236}">
                  <a16:creationId xmlns:a16="http://schemas.microsoft.com/office/drawing/2014/main" id="{A7E3F615-00DA-A358-4ECE-E23D523AD012}"/>
                </a:ext>
              </a:extLst>
            </p:cNvPr>
            <p:cNvSpPr/>
            <p:nvPr/>
          </p:nvSpPr>
          <p:spPr>
            <a:xfrm flipV="1">
              <a:off x="3067460" y="4943733"/>
              <a:ext cx="2206108" cy="221872"/>
            </a:xfrm>
            <a:prstGeom prst="parallelogram">
              <a:avLst>
                <a:gd name="adj" fmla="val 94265"/>
              </a:avLst>
            </a:pr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平行四辺形 16">
              <a:extLst>
                <a:ext uri="{FF2B5EF4-FFF2-40B4-BE49-F238E27FC236}">
                  <a16:creationId xmlns:a16="http://schemas.microsoft.com/office/drawing/2014/main" id="{75F42709-1D3E-3CFC-9C81-598CACBD383C}"/>
                </a:ext>
              </a:extLst>
            </p:cNvPr>
            <p:cNvSpPr/>
            <p:nvPr/>
          </p:nvSpPr>
          <p:spPr>
            <a:xfrm flipV="1">
              <a:off x="3492910" y="5395304"/>
              <a:ext cx="2787132" cy="221872"/>
            </a:xfrm>
            <a:prstGeom prst="parallelogram">
              <a:avLst>
                <a:gd name="adj" fmla="val 94265"/>
              </a:avLst>
            </a:pr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AAE929D-9178-8D54-2A33-DEF253C24E24}"/>
                </a:ext>
              </a:extLst>
            </p:cNvPr>
            <p:cNvGrpSpPr/>
            <p:nvPr/>
          </p:nvGrpSpPr>
          <p:grpSpPr>
            <a:xfrm>
              <a:off x="3133415" y="4059930"/>
              <a:ext cx="3774557" cy="1394617"/>
              <a:chOff x="2209368" y="3971063"/>
              <a:chExt cx="3738818" cy="1381413"/>
            </a:xfrm>
          </p:grpSpPr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A1344D07-3DE8-13D5-0729-C69933A422B8}"/>
                  </a:ext>
                </a:extLst>
              </p:cNvPr>
              <p:cNvSpPr/>
              <p:nvPr/>
            </p:nvSpPr>
            <p:spPr>
              <a:xfrm>
                <a:off x="2209368" y="3971063"/>
                <a:ext cx="3737740" cy="1378511"/>
              </a:xfrm>
              <a:custGeom>
                <a:avLst/>
                <a:gdLst>
                  <a:gd name="connsiteX0" fmla="*/ 1406425 w 3737740"/>
                  <a:gd name="connsiteY0" fmla="*/ 0 h 1378511"/>
                  <a:gd name="connsiteX1" fmla="*/ 1806475 w 3737740"/>
                  <a:gd name="connsiteY1" fmla="*/ 0 h 1378511"/>
                  <a:gd name="connsiteX2" fmla="*/ 1806475 w 3737740"/>
                  <a:gd name="connsiteY2" fmla="*/ 123961 h 1378511"/>
                  <a:gd name="connsiteX3" fmla="*/ 3175598 w 3737740"/>
                  <a:gd name="connsiteY3" fmla="*/ 123961 h 1378511"/>
                  <a:gd name="connsiteX4" fmla="*/ 3175598 w 3737740"/>
                  <a:gd name="connsiteY4" fmla="*/ 24907 h 1378511"/>
                  <a:gd name="connsiteX5" fmla="*/ 3737740 w 3737740"/>
                  <a:gd name="connsiteY5" fmla="*/ 587050 h 1378511"/>
                  <a:gd name="connsiteX6" fmla="*/ 3223286 w 3737740"/>
                  <a:gd name="connsiteY6" fmla="*/ 587050 h 1378511"/>
                  <a:gd name="connsiteX7" fmla="*/ 3223286 w 3737740"/>
                  <a:gd name="connsiteY7" fmla="*/ 855779 h 1378511"/>
                  <a:gd name="connsiteX8" fmla="*/ 562142 w 3737740"/>
                  <a:gd name="connsiteY8" fmla="*/ 855779 h 1378511"/>
                  <a:gd name="connsiteX9" fmla="*/ 562142 w 3737740"/>
                  <a:gd name="connsiteY9" fmla="*/ 1378511 h 1378511"/>
                  <a:gd name="connsiteX10" fmla="*/ 0 w 3737740"/>
                  <a:gd name="connsiteY10" fmla="*/ 816369 h 1378511"/>
                  <a:gd name="connsiteX11" fmla="*/ 106424 w 3737740"/>
                  <a:gd name="connsiteY11" fmla="*/ 816369 h 1378511"/>
                  <a:gd name="connsiteX12" fmla="*/ 106424 w 3737740"/>
                  <a:gd name="connsiteY12" fmla="*/ 123961 h 1378511"/>
                  <a:gd name="connsiteX13" fmla="*/ 1406425 w 3737740"/>
                  <a:gd name="connsiteY13" fmla="*/ 123961 h 1378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7740" h="1378511">
                    <a:moveTo>
                      <a:pt x="1406425" y="0"/>
                    </a:moveTo>
                    <a:lnTo>
                      <a:pt x="1806475" y="0"/>
                    </a:lnTo>
                    <a:lnTo>
                      <a:pt x="1806475" y="123961"/>
                    </a:lnTo>
                    <a:lnTo>
                      <a:pt x="3175598" y="123961"/>
                    </a:lnTo>
                    <a:lnTo>
                      <a:pt x="3175598" y="24907"/>
                    </a:lnTo>
                    <a:lnTo>
                      <a:pt x="3737740" y="587050"/>
                    </a:lnTo>
                    <a:lnTo>
                      <a:pt x="3223286" y="587050"/>
                    </a:lnTo>
                    <a:lnTo>
                      <a:pt x="3223286" y="855779"/>
                    </a:lnTo>
                    <a:lnTo>
                      <a:pt x="562142" y="855779"/>
                    </a:lnTo>
                    <a:lnTo>
                      <a:pt x="562142" y="1378511"/>
                    </a:lnTo>
                    <a:lnTo>
                      <a:pt x="0" y="816369"/>
                    </a:lnTo>
                    <a:lnTo>
                      <a:pt x="106424" y="816369"/>
                    </a:lnTo>
                    <a:lnTo>
                      <a:pt x="106424" y="123961"/>
                    </a:lnTo>
                    <a:lnTo>
                      <a:pt x="1406425" y="123961"/>
                    </a:lnTo>
                    <a:close/>
                  </a:path>
                </a:pathLst>
              </a:custGeom>
              <a:solidFill>
                <a:srgbClr val="385723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4800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4221DF5-72C4-88DD-1FB4-EA5470B253D5}"/>
                  </a:ext>
                </a:extLst>
              </p:cNvPr>
              <p:cNvSpPr/>
              <p:nvPr/>
            </p:nvSpPr>
            <p:spPr>
              <a:xfrm flipH="1">
                <a:off x="2761236" y="4555738"/>
                <a:ext cx="3186950" cy="796738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b="1" dirty="0">
                  <a:latin typeface="+mj-lt"/>
                </a:endParaRPr>
              </a:p>
            </p:txBody>
          </p:sp>
        </p:grpSp>
        <p:sp>
          <p:nvSpPr>
            <p:cNvPr id="20" name="平行四辺形 19">
              <a:extLst>
                <a:ext uri="{FF2B5EF4-FFF2-40B4-BE49-F238E27FC236}">
                  <a16:creationId xmlns:a16="http://schemas.microsoft.com/office/drawing/2014/main" id="{C312CCAB-C367-E466-5247-F06CA04FA06A}"/>
                </a:ext>
              </a:extLst>
            </p:cNvPr>
            <p:cNvSpPr/>
            <p:nvPr/>
          </p:nvSpPr>
          <p:spPr>
            <a:xfrm flipV="1">
              <a:off x="4601382" y="3968506"/>
              <a:ext cx="423506" cy="203760"/>
            </a:xfrm>
            <a:prstGeom prst="parallelogram">
              <a:avLst>
                <a:gd name="adj" fmla="val 97036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F4F4C25B-D11C-AFF1-612E-C9087748E492}"/>
                </a:ext>
              </a:extLst>
            </p:cNvPr>
            <p:cNvCxnSpPr>
              <a:cxnSpLocks/>
            </p:cNvCxnSpPr>
            <p:nvPr/>
          </p:nvCxnSpPr>
          <p:spPr>
            <a:xfrm>
              <a:off x="3024703" y="3958681"/>
              <a:ext cx="232414" cy="2312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97342534-2893-7562-2B7E-BD867D5B3471}"/>
                </a:ext>
              </a:extLst>
            </p:cNvPr>
            <p:cNvSpPr/>
            <p:nvPr/>
          </p:nvSpPr>
          <p:spPr>
            <a:xfrm>
              <a:off x="3462204" y="4412668"/>
              <a:ext cx="3431948" cy="1193515"/>
            </a:xfrm>
            <a:custGeom>
              <a:avLst/>
              <a:gdLst>
                <a:gd name="connsiteX0" fmla="*/ 949 w 5315942"/>
                <a:gd name="connsiteY0" fmla="*/ 0 h 1848705"/>
                <a:gd name="connsiteX1" fmla="*/ 4956373 w 5315942"/>
                <a:gd name="connsiteY1" fmla="*/ 0 h 1848705"/>
                <a:gd name="connsiteX2" fmla="*/ 5315942 w 5315942"/>
                <a:gd name="connsiteY2" fmla="*/ 362381 h 1848705"/>
                <a:gd name="connsiteX3" fmla="*/ 360000 w 5315942"/>
                <a:gd name="connsiteY3" fmla="*/ 360161 h 1848705"/>
                <a:gd name="connsiteX4" fmla="*/ 360000 w 5315942"/>
                <a:gd name="connsiteY4" fmla="*/ 1848705 h 1848705"/>
                <a:gd name="connsiteX5" fmla="*/ 0 w 5315942"/>
                <a:gd name="connsiteY5" fmla="*/ 1499455 h 1848705"/>
                <a:gd name="connsiteX6" fmla="*/ 0 w 5315942"/>
                <a:gd name="connsiteY6" fmla="*/ 349166 h 1848705"/>
                <a:gd name="connsiteX7" fmla="*/ 949 w 5315942"/>
                <a:gd name="connsiteY7" fmla="*/ 349166 h 184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5942" h="1848705">
                  <a:moveTo>
                    <a:pt x="949" y="0"/>
                  </a:moveTo>
                  <a:lnTo>
                    <a:pt x="4956373" y="0"/>
                  </a:lnTo>
                  <a:lnTo>
                    <a:pt x="5315942" y="362381"/>
                  </a:lnTo>
                  <a:lnTo>
                    <a:pt x="360000" y="360161"/>
                  </a:lnTo>
                  <a:lnTo>
                    <a:pt x="360000" y="1848705"/>
                  </a:lnTo>
                  <a:lnTo>
                    <a:pt x="0" y="1499455"/>
                  </a:lnTo>
                  <a:lnTo>
                    <a:pt x="0" y="349166"/>
                  </a:lnTo>
                  <a:lnTo>
                    <a:pt x="949" y="349166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B03FB8F-CCBF-0FE6-24FF-5E45E26142F9}"/>
                </a:ext>
              </a:extLst>
            </p:cNvPr>
            <p:cNvCxnSpPr>
              <a:cxnSpLocks/>
              <a:stCxn id="22" idx="0"/>
              <a:endCxn id="22" idx="3"/>
            </p:cNvCxnSpPr>
            <p:nvPr/>
          </p:nvCxnSpPr>
          <p:spPr>
            <a:xfrm>
              <a:off x="3462817" y="4412668"/>
              <a:ext cx="231802" cy="2325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77F69ACE-9727-AF0A-9B10-EA3E145EBF07}"/>
                </a:ext>
              </a:extLst>
            </p:cNvPr>
            <p:cNvSpPr/>
            <p:nvPr/>
          </p:nvSpPr>
          <p:spPr>
            <a:xfrm>
              <a:off x="3026991" y="3950471"/>
              <a:ext cx="3431948" cy="1193515"/>
            </a:xfrm>
            <a:custGeom>
              <a:avLst/>
              <a:gdLst>
                <a:gd name="connsiteX0" fmla="*/ 949 w 5315942"/>
                <a:gd name="connsiteY0" fmla="*/ 0 h 1848705"/>
                <a:gd name="connsiteX1" fmla="*/ 4956373 w 5315942"/>
                <a:gd name="connsiteY1" fmla="*/ 0 h 1848705"/>
                <a:gd name="connsiteX2" fmla="*/ 5315942 w 5315942"/>
                <a:gd name="connsiteY2" fmla="*/ 362381 h 1848705"/>
                <a:gd name="connsiteX3" fmla="*/ 360000 w 5315942"/>
                <a:gd name="connsiteY3" fmla="*/ 360161 h 1848705"/>
                <a:gd name="connsiteX4" fmla="*/ 360000 w 5315942"/>
                <a:gd name="connsiteY4" fmla="*/ 1848705 h 1848705"/>
                <a:gd name="connsiteX5" fmla="*/ 0 w 5315942"/>
                <a:gd name="connsiteY5" fmla="*/ 1499455 h 1848705"/>
                <a:gd name="connsiteX6" fmla="*/ 0 w 5315942"/>
                <a:gd name="connsiteY6" fmla="*/ 349166 h 1848705"/>
                <a:gd name="connsiteX7" fmla="*/ 949 w 5315942"/>
                <a:gd name="connsiteY7" fmla="*/ 349166 h 184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5942" h="1848705">
                  <a:moveTo>
                    <a:pt x="949" y="0"/>
                  </a:moveTo>
                  <a:lnTo>
                    <a:pt x="4956373" y="0"/>
                  </a:lnTo>
                  <a:lnTo>
                    <a:pt x="5315942" y="362381"/>
                  </a:lnTo>
                  <a:lnTo>
                    <a:pt x="360000" y="360161"/>
                  </a:lnTo>
                  <a:lnTo>
                    <a:pt x="360000" y="1848705"/>
                  </a:lnTo>
                  <a:lnTo>
                    <a:pt x="0" y="1499455"/>
                  </a:lnTo>
                  <a:lnTo>
                    <a:pt x="0" y="349166"/>
                  </a:lnTo>
                  <a:lnTo>
                    <a:pt x="949" y="349166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EB7006F3-AD88-5ACC-6700-D6E2D526DE32}"/>
                </a:ext>
              </a:extLst>
            </p:cNvPr>
            <p:cNvSpPr txBox="1"/>
            <p:nvPr/>
          </p:nvSpPr>
          <p:spPr>
            <a:xfrm flipH="1">
              <a:off x="3727951" y="4664785"/>
              <a:ext cx="1773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+mj-lt"/>
                </a:rPr>
                <a:t>Dielectric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F527415-ED5C-7219-2D00-3FC327CE7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7971" y="4923890"/>
              <a:ext cx="1878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486C7632-460F-90DB-5807-C0ABF2189E0B}"/>
                </a:ext>
              </a:extLst>
            </p:cNvPr>
            <p:cNvSpPr txBox="1"/>
            <p:nvPr/>
          </p:nvSpPr>
          <p:spPr>
            <a:xfrm>
              <a:off x="3725642" y="4931950"/>
              <a:ext cx="1091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ε</a:t>
              </a:r>
              <a:r>
                <a:rPr lang="en-US" altLang="ja-JP" sz="2400" b="1" baseline="-25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US" altLang="ja-JP" sz="2400" b="1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altLang="ja-JP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= 2.3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B68AA17D-1573-1ABD-2A67-1FF70788BC0D}"/>
                </a:ext>
              </a:extLst>
            </p:cNvPr>
            <p:cNvCxnSpPr>
              <a:cxnSpLocks/>
              <a:stCxn id="30" idx="0"/>
              <a:endCxn id="30" idx="3"/>
            </p:cNvCxnSpPr>
            <p:nvPr/>
          </p:nvCxnSpPr>
          <p:spPr>
            <a:xfrm>
              <a:off x="3027604" y="3950471"/>
              <a:ext cx="231801" cy="2325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791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43B1042C-FBB8-4D37-971A-D988DAF8361C}"/>
              </a:ext>
            </a:extLst>
          </p:cNvPr>
          <p:cNvSpPr/>
          <p:nvPr/>
        </p:nvSpPr>
        <p:spPr>
          <a:xfrm>
            <a:off x="1828801" y="2283929"/>
            <a:ext cx="4813663" cy="2806485"/>
          </a:xfrm>
          <a:custGeom>
            <a:avLst/>
            <a:gdLst>
              <a:gd name="connsiteX0" fmla="*/ 7060349 w 8212349"/>
              <a:gd name="connsiteY0" fmla="*/ 2646003 h 4788003"/>
              <a:gd name="connsiteX1" fmla="*/ 6070349 w 8212349"/>
              <a:gd name="connsiteY1" fmla="*/ 3636003 h 4788003"/>
              <a:gd name="connsiteX2" fmla="*/ 7060349 w 8212349"/>
              <a:gd name="connsiteY2" fmla="*/ 4626003 h 4788003"/>
              <a:gd name="connsiteX3" fmla="*/ 8050349 w 8212349"/>
              <a:gd name="connsiteY3" fmla="*/ 3636003 h 4788003"/>
              <a:gd name="connsiteX4" fmla="*/ 7060349 w 8212349"/>
              <a:gd name="connsiteY4" fmla="*/ 2646003 h 4788003"/>
              <a:gd name="connsiteX5" fmla="*/ 6267813 w 8212349"/>
              <a:gd name="connsiteY5" fmla="*/ 2121196 h 4788003"/>
              <a:gd name="connsiteX6" fmla="*/ 3242225 w 8212349"/>
              <a:gd name="connsiteY6" fmla="*/ 2345836 h 4788003"/>
              <a:gd name="connsiteX7" fmla="*/ 3242225 w 8212349"/>
              <a:gd name="connsiteY7" fmla="*/ 2442167 h 4788003"/>
              <a:gd name="connsiteX8" fmla="*/ 6267813 w 8212349"/>
              <a:gd name="connsiteY8" fmla="*/ 2666807 h 4788003"/>
              <a:gd name="connsiteX9" fmla="*/ 7060349 w 8212349"/>
              <a:gd name="connsiteY9" fmla="*/ 162000 h 4788003"/>
              <a:gd name="connsiteX10" fmla="*/ 6070349 w 8212349"/>
              <a:gd name="connsiteY10" fmla="*/ 1152000 h 4788003"/>
              <a:gd name="connsiteX11" fmla="*/ 7060349 w 8212349"/>
              <a:gd name="connsiteY11" fmla="*/ 2142000 h 4788003"/>
              <a:gd name="connsiteX12" fmla="*/ 8050349 w 8212349"/>
              <a:gd name="connsiteY12" fmla="*/ 1152000 h 4788003"/>
              <a:gd name="connsiteX13" fmla="*/ 7060349 w 8212349"/>
              <a:gd name="connsiteY13" fmla="*/ 162000 h 4788003"/>
              <a:gd name="connsiteX14" fmla="*/ 7060349 w 8212349"/>
              <a:gd name="connsiteY14" fmla="*/ 0 h 4788003"/>
              <a:gd name="connsiteX15" fmla="*/ 8212349 w 8212349"/>
              <a:gd name="connsiteY15" fmla="*/ 1152000 h 4788003"/>
              <a:gd name="connsiteX16" fmla="*/ 7060349 w 8212349"/>
              <a:gd name="connsiteY16" fmla="*/ 2304000 h 4788003"/>
              <a:gd name="connsiteX17" fmla="*/ 6511238 w 8212349"/>
              <a:gd name="connsiteY17" fmla="*/ 2164960 h 4788003"/>
              <a:gd name="connsiteX18" fmla="*/ 6447813 w 8212349"/>
              <a:gd name="connsiteY18" fmla="*/ 2126428 h 4788003"/>
              <a:gd name="connsiteX19" fmla="*/ 6447813 w 8212349"/>
              <a:gd name="connsiteY19" fmla="*/ 2661575 h 4788003"/>
              <a:gd name="connsiteX20" fmla="*/ 6511238 w 8212349"/>
              <a:gd name="connsiteY20" fmla="*/ 2623043 h 4788003"/>
              <a:gd name="connsiteX21" fmla="*/ 7060349 w 8212349"/>
              <a:gd name="connsiteY21" fmla="*/ 2484003 h 4788003"/>
              <a:gd name="connsiteX22" fmla="*/ 8212349 w 8212349"/>
              <a:gd name="connsiteY22" fmla="*/ 3636003 h 4788003"/>
              <a:gd name="connsiteX23" fmla="*/ 7060349 w 8212349"/>
              <a:gd name="connsiteY23" fmla="*/ 4788003 h 4788003"/>
              <a:gd name="connsiteX24" fmla="*/ 5908349 w 8212349"/>
              <a:gd name="connsiteY24" fmla="*/ 3636003 h 4788003"/>
              <a:gd name="connsiteX25" fmla="*/ 6105093 w 8212349"/>
              <a:gd name="connsiteY25" fmla="*/ 2991909 h 4788003"/>
              <a:gd name="connsiteX26" fmla="*/ 6226909 w 8212349"/>
              <a:gd name="connsiteY26" fmla="*/ 2844266 h 4788003"/>
              <a:gd name="connsiteX27" fmla="*/ 1367999 w 8212349"/>
              <a:gd name="connsiteY27" fmla="*/ 2483508 h 4788003"/>
              <a:gd name="connsiteX28" fmla="*/ 1367999 w 8212349"/>
              <a:gd name="connsiteY28" fmla="*/ 2484002 h 4788003"/>
              <a:gd name="connsiteX29" fmla="*/ 0 w 8212349"/>
              <a:gd name="connsiteY29" fmla="*/ 2484002 h 4788003"/>
              <a:gd name="connsiteX30" fmla="*/ 0 w 8212349"/>
              <a:gd name="connsiteY30" fmla="*/ 2304002 h 4788003"/>
              <a:gd name="connsiteX31" fmla="*/ 1367999 w 8212349"/>
              <a:gd name="connsiteY31" fmla="*/ 2304002 h 4788003"/>
              <a:gd name="connsiteX32" fmla="*/ 1367999 w 8212349"/>
              <a:gd name="connsiteY32" fmla="*/ 2483501 h 4788003"/>
              <a:gd name="connsiteX33" fmla="*/ 1374645 w 8212349"/>
              <a:gd name="connsiteY33" fmla="*/ 2393991 h 4788003"/>
              <a:gd name="connsiteX34" fmla="*/ 1368000 w 8212349"/>
              <a:gd name="connsiteY34" fmla="*/ 2304495 h 4788003"/>
              <a:gd name="connsiteX35" fmla="*/ 6226909 w 8212349"/>
              <a:gd name="connsiteY35" fmla="*/ 1943737 h 4788003"/>
              <a:gd name="connsiteX36" fmla="*/ 6105093 w 8212349"/>
              <a:gd name="connsiteY36" fmla="*/ 1796094 h 4788003"/>
              <a:gd name="connsiteX37" fmla="*/ 5908349 w 8212349"/>
              <a:gd name="connsiteY37" fmla="*/ 1152000 h 4788003"/>
              <a:gd name="connsiteX38" fmla="*/ 7060349 w 8212349"/>
              <a:gd name="connsiteY38" fmla="*/ 0 h 478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212349" h="4788003">
                <a:moveTo>
                  <a:pt x="7060349" y="2646003"/>
                </a:moveTo>
                <a:cubicBezTo>
                  <a:pt x="6513587" y="2646003"/>
                  <a:pt x="6070349" y="3089241"/>
                  <a:pt x="6070349" y="3636003"/>
                </a:cubicBezTo>
                <a:cubicBezTo>
                  <a:pt x="6070349" y="4182765"/>
                  <a:pt x="6513587" y="4626003"/>
                  <a:pt x="7060349" y="4626003"/>
                </a:cubicBezTo>
                <a:cubicBezTo>
                  <a:pt x="7607111" y="4626003"/>
                  <a:pt x="8050349" y="4182765"/>
                  <a:pt x="8050349" y="3636003"/>
                </a:cubicBezTo>
                <a:cubicBezTo>
                  <a:pt x="8050349" y="3089241"/>
                  <a:pt x="7607111" y="2646003"/>
                  <a:pt x="7060349" y="2646003"/>
                </a:cubicBezTo>
                <a:close/>
                <a:moveTo>
                  <a:pt x="6267813" y="2121196"/>
                </a:moveTo>
                <a:lnTo>
                  <a:pt x="3242225" y="2345836"/>
                </a:lnTo>
                <a:lnTo>
                  <a:pt x="3242225" y="2442167"/>
                </a:lnTo>
                <a:lnTo>
                  <a:pt x="6267813" y="2666807"/>
                </a:lnTo>
                <a:close/>
                <a:moveTo>
                  <a:pt x="7060349" y="162000"/>
                </a:moveTo>
                <a:cubicBezTo>
                  <a:pt x="6513587" y="162000"/>
                  <a:pt x="6070349" y="605238"/>
                  <a:pt x="6070349" y="1152000"/>
                </a:cubicBezTo>
                <a:cubicBezTo>
                  <a:pt x="6070349" y="1698762"/>
                  <a:pt x="6513587" y="2142000"/>
                  <a:pt x="7060349" y="2142000"/>
                </a:cubicBezTo>
                <a:cubicBezTo>
                  <a:pt x="7607111" y="2142000"/>
                  <a:pt x="8050349" y="1698762"/>
                  <a:pt x="8050349" y="1152000"/>
                </a:cubicBezTo>
                <a:cubicBezTo>
                  <a:pt x="8050349" y="605238"/>
                  <a:pt x="7607111" y="162000"/>
                  <a:pt x="7060349" y="162000"/>
                </a:cubicBezTo>
                <a:close/>
                <a:moveTo>
                  <a:pt x="7060349" y="0"/>
                </a:moveTo>
                <a:cubicBezTo>
                  <a:pt x="7696581" y="0"/>
                  <a:pt x="8212349" y="515768"/>
                  <a:pt x="8212349" y="1152000"/>
                </a:cubicBezTo>
                <a:cubicBezTo>
                  <a:pt x="8212349" y="1788232"/>
                  <a:pt x="7696581" y="2304000"/>
                  <a:pt x="7060349" y="2304000"/>
                </a:cubicBezTo>
                <a:cubicBezTo>
                  <a:pt x="6861527" y="2304000"/>
                  <a:pt x="6674468" y="2253632"/>
                  <a:pt x="6511238" y="2164960"/>
                </a:cubicBezTo>
                <a:lnTo>
                  <a:pt x="6447813" y="2126428"/>
                </a:lnTo>
                <a:lnTo>
                  <a:pt x="6447813" y="2661575"/>
                </a:lnTo>
                <a:lnTo>
                  <a:pt x="6511238" y="2623043"/>
                </a:lnTo>
                <a:cubicBezTo>
                  <a:pt x="6674468" y="2534371"/>
                  <a:pt x="6861527" y="2484003"/>
                  <a:pt x="7060349" y="2484003"/>
                </a:cubicBezTo>
                <a:cubicBezTo>
                  <a:pt x="7696581" y="2484003"/>
                  <a:pt x="8212349" y="2999771"/>
                  <a:pt x="8212349" y="3636003"/>
                </a:cubicBezTo>
                <a:cubicBezTo>
                  <a:pt x="8212349" y="4272235"/>
                  <a:pt x="7696581" y="4788003"/>
                  <a:pt x="7060349" y="4788003"/>
                </a:cubicBezTo>
                <a:cubicBezTo>
                  <a:pt x="6424117" y="4788003"/>
                  <a:pt x="5908349" y="4272235"/>
                  <a:pt x="5908349" y="3636003"/>
                </a:cubicBezTo>
                <a:cubicBezTo>
                  <a:pt x="5908349" y="3397416"/>
                  <a:pt x="5980879" y="3175769"/>
                  <a:pt x="6105093" y="2991909"/>
                </a:cubicBezTo>
                <a:lnTo>
                  <a:pt x="6226909" y="2844266"/>
                </a:lnTo>
                <a:lnTo>
                  <a:pt x="1367999" y="2483508"/>
                </a:lnTo>
                <a:lnTo>
                  <a:pt x="1367999" y="2484002"/>
                </a:lnTo>
                <a:lnTo>
                  <a:pt x="0" y="2484002"/>
                </a:lnTo>
                <a:lnTo>
                  <a:pt x="0" y="2304002"/>
                </a:lnTo>
                <a:lnTo>
                  <a:pt x="1367999" y="2304002"/>
                </a:lnTo>
                <a:lnTo>
                  <a:pt x="1367999" y="2483501"/>
                </a:lnTo>
                <a:lnTo>
                  <a:pt x="1374645" y="2393991"/>
                </a:lnTo>
                <a:lnTo>
                  <a:pt x="1368000" y="2304495"/>
                </a:lnTo>
                <a:lnTo>
                  <a:pt x="6226909" y="1943737"/>
                </a:lnTo>
                <a:lnTo>
                  <a:pt x="6105093" y="1796094"/>
                </a:lnTo>
                <a:cubicBezTo>
                  <a:pt x="5980879" y="1612234"/>
                  <a:pt x="5908349" y="1390587"/>
                  <a:pt x="5908349" y="1152000"/>
                </a:cubicBezTo>
                <a:cubicBezTo>
                  <a:pt x="5908349" y="515768"/>
                  <a:pt x="6424117" y="0"/>
                  <a:pt x="7060349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1" b="1" dirty="0">
              <a:solidFill>
                <a:prstClr val="white"/>
              </a:solidFill>
              <a:latin typeface="Times New Roman"/>
              <a:ea typeface="游ゴシック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EB5E75A-1594-4304-A256-956103E0498B}"/>
              </a:ext>
            </a:extLst>
          </p:cNvPr>
          <p:cNvSpPr txBox="1"/>
          <p:nvPr/>
        </p:nvSpPr>
        <p:spPr>
          <a:xfrm rot="21258381">
            <a:off x="4072491" y="296002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Antenna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B3DB6E1-BCEF-4CB8-8879-DA5B75562672}"/>
              </a:ext>
            </a:extLst>
          </p:cNvPr>
          <p:cNvCxnSpPr>
            <a:stCxn id="45" idx="11"/>
            <a:endCxn id="45" idx="9"/>
          </p:cNvCxnSpPr>
          <p:nvPr/>
        </p:nvCxnSpPr>
        <p:spPr>
          <a:xfrm flipV="1">
            <a:off x="5967219" y="2378886"/>
            <a:ext cx="0" cy="11605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B7D1B1-4551-4E5C-BD4F-390381A42FD9}"/>
              </a:ext>
            </a:extLst>
          </p:cNvPr>
          <p:cNvSpPr txBox="1"/>
          <p:nvPr/>
        </p:nvSpPr>
        <p:spPr>
          <a:xfrm rot="5400000">
            <a:off x="5668791" y="2906587"/>
            <a:ext cx="88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22.0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7A2DEEE-F87F-43B0-BF30-77F74FD6578D}"/>
              </a:ext>
            </a:extLst>
          </p:cNvPr>
          <p:cNvCxnSpPr>
            <a:stCxn id="45" idx="14"/>
          </p:cNvCxnSpPr>
          <p:nvPr/>
        </p:nvCxnSpPr>
        <p:spPr>
          <a:xfrm>
            <a:off x="5967219" y="2283928"/>
            <a:ext cx="81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4713DC2-DB64-4BDB-91CC-D69A9EFC7A7B}"/>
              </a:ext>
            </a:extLst>
          </p:cNvPr>
          <p:cNvCxnSpPr>
            <a:cxnSpLocks/>
            <a:stCxn id="45" idx="16"/>
          </p:cNvCxnSpPr>
          <p:nvPr/>
        </p:nvCxnSpPr>
        <p:spPr>
          <a:xfrm>
            <a:off x="5967219" y="3634418"/>
            <a:ext cx="81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D7A0D50-F4A8-4E80-837A-7A3B01DABAF8}"/>
              </a:ext>
            </a:extLst>
          </p:cNvPr>
          <p:cNvCxnSpPr>
            <a:cxnSpLocks/>
          </p:cNvCxnSpPr>
          <p:nvPr/>
        </p:nvCxnSpPr>
        <p:spPr>
          <a:xfrm flipV="1">
            <a:off x="6704141" y="2283930"/>
            <a:ext cx="0" cy="13504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F012A0-AF99-410F-AB3B-E83BA52D85DE}"/>
              </a:ext>
            </a:extLst>
          </p:cNvPr>
          <p:cNvSpPr txBox="1"/>
          <p:nvPr/>
        </p:nvSpPr>
        <p:spPr>
          <a:xfrm rot="5400000">
            <a:off x="6540884" y="2790803"/>
            <a:ext cx="75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25.0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B2A9893-B379-4C37-94A0-784939DB6D98}"/>
              </a:ext>
            </a:extLst>
          </p:cNvPr>
          <p:cNvCxnSpPr>
            <a:cxnSpLocks/>
            <a:stCxn id="45" idx="21"/>
          </p:cNvCxnSpPr>
          <p:nvPr/>
        </p:nvCxnSpPr>
        <p:spPr>
          <a:xfrm>
            <a:off x="5967219" y="3739925"/>
            <a:ext cx="81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19875F-4C6B-490A-9053-B52B9C76EB51}"/>
              </a:ext>
            </a:extLst>
          </p:cNvPr>
          <p:cNvSpPr txBox="1"/>
          <p:nvPr/>
        </p:nvSpPr>
        <p:spPr>
          <a:xfrm rot="5400000">
            <a:off x="6466928" y="3559048"/>
            <a:ext cx="91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3.05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DFD89B9-5B17-462B-9400-113DD1442EFD}"/>
              </a:ext>
            </a:extLst>
          </p:cNvPr>
          <p:cNvCxnSpPr>
            <a:cxnSpLocks/>
          </p:cNvCxnSpPr>
          <p:nvPr/>
        </p:nvCxnSpPr>
        <p:spPr>
          <a:xfrm flipV="1">
            <a:off x="1828800" y="3499994"/>
            <a:ext cx="0" cy="1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AC3B61-C712-4B61-9049-48A69AA48E87}"/>
              </a:ext>
            </a:extLst>
          </p:cNvPr>
          <p:cNvCxnSpPr>
            <a:cxnSpLocks/>
          </p:cNvCxnSpPr>
          <p:nvPr/>
        </p:nvCxnSpPr>
        <p:spPr>
          <a:xfrm flipV="1">
            <a:off x="2630652" y="3499418"/>
            <a:ext cx="0" cy="135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3EEB72-281D-4353-8C83-6C9F8A6FB069}"/>
              </a:ext>
            </a:extLst>
          </p:cNvPr>
          <p:cNvCxnSpPr>
            <a:cxnSpLocks/>
          </p:cNvCxnSpPr>
          <p:nvPr/>
        </p:nvCxnSpPr>
        <p:spPr>
          <a:xfrm flipH="1" flipV="1">
            <a:off x="1828799" y="3566918"/>
            <a:ext cx="801852" cy="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D4C2DF-468A-4C51-A306-8964C8A501A5}"/>
              </a:ext>
            </a:extLst>
          </p:cNvPr>
          <p:cNvSpPr txBox="1"/>
          <p:nvPr/>
        </p:nvSpPr>
        <p:spPr>
          <a:xfrm>
            <a:off x="1908061" y="3119925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9.90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4990323-0259-4D91-AF15-F83C1A4A81A7}"/>
              </a:ext>
            </a:extLst>
          </p:cNvPr>
          <p:cNvCxnSpPr>
            <a:cxnSpLocks/>
          </p:cNvCxnSpPr>
          <p:nvPr/>
        </p:nvCxnSpPr>
        <p:spPr>
          <a:xfrm flipV="1">
            <a:off x="5468543" y="3944214"/>
            <a:ext cx="13799" cy="172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DF3DED-E59C-4A15-B469-DA357AE3B473}"/>
              </a:ext>
            </a:extLst>
          </p:cNvPr>
          <p:cNvCxnSpPr>
            <a:cxnSpLocks/>
          </p:cNvCxnSpPr>
          <p:nvPr/>
        </p:nvCxnSpPr>
        <p:spPr>
          <a:xfrm flipV="1">
            <a:off x="2609852" y="3739926"/>
            <a:ext cx="20801" cy="146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1209F50-77D0-4802-9CAF-F162A9E79CC9}"/>
              </a:ext>
            </a:extLst>
          </p:cNvPr>
          <p:cNvCxnSpPr>
            <a:cxnSpLocks/>
          </p:cNvCxnSpPr>
          <p:nvPr/>
        </p:nvCxnSpPr>
        <p:spPr>
          <a:xfrm flipH="1" flipV="1">
            <a:off x="2620251" y="3810487"/>
            <a:ext cx="2848047" cy="21116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70B13E3-B601-4DF7-B436-A5BC81EDFA87}"/>
              </a:ext>
            </a:extLst>
          </p:cNvPr>
          <p:cNvSpPr txBox="1"/>
          <p:nvPr/>
        </p:nvSpPr>
        <p:spPr>
          <a:xfrm rot="209783">
            <a:off x="3515914" y="386695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67.6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A3F1314-C47B-4035-B2B4-E7D051D209A6}"/>
              </a:ext>
            </a:extLst>
          </p:cNvPr>
          <p:cNvCxnSpPr>
            <a:cxnSpLocks/>
          </p:cNvCxnSpPr>
          <p:nvPr/>
        </p:nvCxnSpPr>
        <p:spPr>
          <a:xfrm>
            <a:off x="3728529" y="3660416"/>
            <a:ext cx="45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A2E17C7-53FA-4C01-83B4-C3B21B48B299}"/>
              </a:ext>
            </a:extLst>
          </p:cNvPr>
          <p:cNvCxnSpPr>
            <a:cxnSpLocks/>
          </p:cNvCxnSpPr>
          <p:nvPr/>
        </p:nvCxnSpPr>
        <p:spPr>
          <a:xfrm flipV="1">
            <a:off x="3728529" y="3709485"/>
            <a:ext cx="45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D9150F0-32CD-42B0-9E78-7C154B3BCB07}"/>
              </a:ext>
            </a:extLst>
          </p:cNvPr>
          <p:cNvCxnSpPr>
            <a:cxnSpLocks/>
          </p:cNvCxnSpPr>
          <p:nvPr/>
        </p:nvCxnSpPr>
        <p:spPr>
          <a:xfrm flipV="1">
            <a:off x="6704141" y="3739926"/>
            <a:ext cx="0" cy="1462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EBDC4E-FB3E-4DE8-BF96-37A4E2736C28}"/>
              </a:ext>
            </a:extLst>
          </p:cNvPr>
          <p:cNvCxnSpPr>
            <a:cxnSpLocks/>
          </p:cNvCxnSpPr>
          <p:nvPr/>
        </p:nvCxnSpPr>
        <p:spPr>
          <a:xfrm flipV="1">
            <a:off x="6704141" y="3634419"/>
            <a:ext cx="0" cy="10550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39A3487-F2ED-4AC2-9CFB-322E74795AA4}"/>
              </a:ext>
            </a:extLst>
          </p:cNvPr>
          <p:cNvCxnSpPr>
            <a:cxnSpLocks/>
          </p:cNvCxnSpPr>
          <p:nvPr/>
        </p:nvCxnSpPr>
        <p:spPr>
          <a:xfrm flipV="1">
            <a:off x="4152235" y="3710189"/>
            <a:ext cx="0" cy="16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DAF8EFA-4E8E-4DAD-9C92-8135D3410D1A}"/>
              </a:ext>
            </a:extLst>
          </p:cNvPr>
          <p:cNvCxnSpPr>
            <a:cxnSpLocks/>
          </p:cNvCxnSpPr>
          <p:nvPr/>
        </p:nvCxnSpPr>
        <p:spPr>
          <a:xfrm flipH="1" flipV="1">
            <a:off x="4152236" y="3664290"/>
            <a:ext cx="69" cy="459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DBCB30C-FB8C-4A47-B720-8BF9594C40EC}"/>
              </a:ext>
            </a:extLst>
          </p:cNvPr>
          <p:cNvCxnSpPr>
            <a:cxnSpLocks/>
          </p:cNvCxnSpPr>
          <p:nvPr/>
        </p:nvCxnSpPr>
        <p:spPr>
          <a:xfrm>
            <a:off x="4152235" y="3506096"/>
            <a:ext cx="0" cy="16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C03A6D8-D9E3-4C53-8861-D22FD8A9078D}"/>
              </a:ext>
            </a:extLst>
          </p:cNvPr>
          <p:cNvSpPr txBox="1"/>
          <p:nvPr/>
        </p:nvSpPr>
        <p:spPr>
          <a:xfrm rot="5400000">
            <a:off x="3919361" y="3473958"/>
            <a:ext cx="823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1.54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FC30BF8F-BA01-460C-A0FD-91FB80082369}"/>
              </a:ext>
            </a:extLst>
          </p:cNvPr>
          <p:cNvCxnSpPr>
            <a:cxnSpLocks/>
          </p:cNvCxnSpPr>
          <p:nvPr/>
        </p:nvCxnSpPr>
        <p:spPr>
          <a:xfrm flipH="1">
            <a:off x="5368816" y="3521520"/>
            <a:ext cx="135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F0F8795-371B-4E4D-9C93-C7A2498B38A4}"/>
              </a:ext>
            </a:extLst>
          </p:cNvPr>
          <p:cNvCxnSpPr>
            <a:cxnSpLocks/>
          </p:cNvCxnSpPr>
          <p:nvPr/>
        </p:nvCxnSpPr>
        <p:spPr>
          <a:xfrm flipH="1">
            <a:off x="5368815" y="3846475"/>
            <a:ext cx="135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2A1823D-B741-4E0E-8BEA-9D3A2D16C4F6}"/>
              </a:ext>
            </a:extLst>
          </p:cNvPr>
          <p:cNvCxnSpPr>
            <a:cxnSpLocks/>
          </p:cNvCxnSpPr>
          <p:nvPr/>
        </p:nvCxnSpPr>
        <p:spPr>
          <a:xfrm flipV="1">
            <a:off x="5423391" y="3521520"/>
            <a:ext cx="0" cy="3401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32A6A2B-5ECE-41DB-B5F6-30821769AF14}"/>
              </a:ext>
            </a:extLst>
          </p:cNvPr>
          <p:cNvSpPr txBox="1"/>
          <p:nvPr/>
        </p:nvSpPr>
        <p:spPr>
          <a:xfrm rot="16200000">
            <a:off x="4774150" y="3346594"/>
            <a:ext cx="888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5.31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13EBB4B-E250-4BA0-ACD1-3CEC94E8E3F9}"/>
              </a:ext>
            </a:extLst>
          </p:cNvPr>
          <p:cNvCxnSpPr>
            <a:cxnSpLocks/>
          </p:cNvCxnSpPr>
          <p:nvPr/>
        </p:nvCxnSpPr>
        <p:spPr>
          <a:xfrm>
            <a:off x="5373028" y="2143128"/>
            <a:ext cx="126575" cy="1373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8AAAC1E-F17A-4C94-ABCB-B4BA4F76907F}"/>
              </a:ext>
            </a:extLst>
          </p:cNvPr>
          <p:cNvCxnSpPr>
            <a:cxnSpLocks/>
          </p:cNvCxnSpPr>
          <p:nvPr/>
        </p:nvCxnSpPr>
        <p:spPr>
          <a:xfrm>
            <a:off x="3619835" y="2251187"/>
            <a:ext cx="104648" cy="1407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221FD9B-3551-422D-894F-F152D775AD0D}"/>
              </a:ext>
            </a:extLst>
          </p:cNvPr>
          <p:cNvCxnSpPr>
            <a:cxnSpLocks/>
          </p:cNvCxnSpPr>
          <p:nvPr/>
        </p:nvCxnSpPr>
        <p:spPr>
          <a:xfrm flipH="1">
            <a:off x="3650457" y="2490698"/>
            <a:ext cx="1747443" cy="12956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EC25FD17-3F2D-4245-9E18-BE256FF8589C}"/>
              </a:ext>
            </a:extLst>
          </p:cNvPr>
          <p:cNvSpPr txBox="1"/>
          <p:nvPr/>
        </p:nvSpPr>
        <p:spPr>
          <a:xfrm rot="21338531">
            <a:off x="4146845" y="215180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3.84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6782EE0-CEC4-49F7-BCCC-440BA3655E0C}"/>
              </a:ext>
            </a:extLst>
          </p:cNvPr>
          <p:cNvGrpSpPr/>
          <p:nvPr/>
        </p:nvGrpSpPr>
        <p:grpSpPr>
          <a:xfrm>
            <a:off x="4508482" y="3434417"/>
            <a:ext cx="506636" cy="168337"/>
            <a:chOff x="6105582" y="3385092"/>
            <a:chExt cx="980012" cy="325623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02D61C3-5BDB-4DF7-BDEE-A2127CE8898B}"/>
                </a:ext>
              </a:extLst>
            </p:cNvPr>
            <p:cNvSpPr/>
            <p:nvPr/>
          </p:nvSpPr>
          <p:spPr>
            <a:xfrm rot="21345226" flipV="1">
              <a:off x="6113580" y="3385092"/>
              <a:ext cx="965843" cy="324000"/>
            </a:xfrm>
            <a:prstGeom prst="rect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1" b="1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C2AA2935-7DCB-45B3-A06A-C9DE66498362}"/>
                </a:ext>
              </a:extLst>
            </p:cNvPr>
            <p:cNvSpPr/>
            <p:nvPr/>
          </p:nvSpPr>
          <p:spPr>
            <a:xfrm rot="21345226" flipV="1">
              <a:off x="6105582" y="3385387"/>
              <a:ext cx="965843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1" b="1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A70F45E-8CEF-4896-AA3F-CA68E8126C98}"/>
                </a:ext>
              </a:extLst>
            </p:cNvPr>
            <p:cNvSpPr/>
            <p:nvPr/>
          </p:nvSpPr>
          <p:spPr>
            <a:xfrm rot="21345226" flipV="1">
              <a:off x="6119751" y="3602715"/>
              <a:ext cx="965843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1" b="1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17FFD32E-3580-49A2-822A-F0183197F683}"/>
                </a:ext>
              </a:extLst>
            </p:cNvPr>
            <p:cNvSpPr/>
            <p:nvPr/>
          </p:nvSpPr>
          <p:spPr>
            <a:xfrm rot="21345226" flipV="1">
              <a:off x="6527047" y="3387804"/>
              <a:ext cx="108000" cy="10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US" sz="1351" b="1">
                <a:solidFill>
                  <a:prstClr val="white"/>
                </a:solidFill>
                <a:latin typeface="Times New Roman"/>
                <a:ea typeface="游ゴシック"/>
              </a:endParaRPr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95258CA-E87B-41A1-A954-79F61166ECB8}"/>
              </a:ext>
            </a:extLst>
          </p:cNvPr>
          <p:cNvSpPr txBox="1"/>
          <p:nvPr/>
        </p:nvSpPr>
        <p:spPr>
          <a:xfrm>
            <a:off x="1828800" y="4681860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Times New Roman"/>
                <a:ea typeface="游ゴシック"/>
              </a:rPr>
              <a:t>Unit : mm</a:t>
            </a:r>
          </a:p>
        </p:txBody>
      </p:sp>
    </p:spTree>
    <p:extLst>
      <p:ext uri="{BB962C8B-B14F-4D97-AF65-F5344CB8AC3E}">
        <p14:creationId xmlns:p14="http://schemas.microsoft.com/office/powerpoint/2010/main" val="184749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Times New Roman"/>
        <a:ea typeface="游ゴシック Light"/>
        <a:cs typeface=""/>
      </a:majorFont>
      <a:minorFont>
        <a:latin typeface="Times New Roman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2903</TotalTime>
  <Words>678</Words>
  <Application>Microsoft Office PowerPoint</Application>
  <PresentationFormat>画面に合わせる (4:3)</PresentationFormat>
  <Paragraphs>325</Paragraphs>
  <Slides>21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Calibri</vt:lpstr>
      <vt:lpstr>Times New Roman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防衛大 アンテナ工学講座</dc:creator>
  <cp:lastModifiedBy>裕汰 杉山</cp:lastModifiedBy>
  <cp:revision>32</cp:revision>
  <cp:lastPrinted>2022-09-26T12:50:54Z</cp:lastPrinted>
  <dcterms:created xsi:type="dcterms:W3CDTF">2018-10-04T06:49:23Z</dcterms:created>
  <dcterms:modified xsi:type="dcterms:W3CDTF">2022-09-26T13:13:28Z</dcterms:modified>
</cp:coreProperties>
</file>