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C01A5-4838-4657-BA63-4A5B91C78D60}" v="179" dt="2020-12-28T20:00:0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62" autoAdjust="0"/>
  </p:normalViewPr>
  <p:slideViewPr>
    <p:cSldViewPr snapToGrid="0">
      <p:cViewPr varScale="1">
        <p:scale>
          <a:sx n="61" d="100"/>
          <a:sy n="61" d="100"/>
        </p:scale>
        <p:origin x="14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im Makarov" userId="a5037e655930a2fd" providerId="LiveId" clId="{1CDC01A5-4838-4657-BA63-4A5B91C78D60}"/>
    <pc:docChg chg="undo custSel mod addSld delSld modSld sldOrd">
      <pc:chgData name="Vadim Makarov" userId="a5037e655930a2fd" providerId="LiveId" clId="{1CDC01A5-4838-4657-BA63-4A5B91C78D60}" dt="2020-12-29T07:53:56.860" v="1445"/>
      <pc:docMkLst>
        <pc:docMk/>
      </pc:docMkLst>
      <pc:sldChg chg="modSp new mod">
        <pc:chgData name="Vadim Makarov" userId="a5037e655930a2fd" providerId="LiveId" clId="{1CDC01A5-4838-4657-BA63-4A5B91C78D60}" dt="2020-12-28T16:52:01.793" v="1421" actId="1076"/>
        <pc:sldMkLst>
          <pc:docMk/>
          <pc:sldMk cId="4014178951" sldId="256"/>
        </pc:sldMkLst>
        <pc:spChg chg="mod">
          <ac:chgData name="Vadim Makarov" userId="a5037e655930a2fd" providerId="LiveId" clId="{1CDC01A5-4838-4657-BA63-4A5B91C78D60}" dt="2020-12-28T16:52:01.793" v="1421" actId="1076"/>
          <ac:spMkLst>
            <pc:docMk/>
            <pc:sldMk cId="4014178951" sldId="256"/>
            <ac:spMk id="2" creationId="{32623A18-C9CE-48C1-962E-F956C2AFCBC7}"/>
          </ac:spMkLst>
        </pc:spChg>
      </pc:sldChg>
      <pc:sldChg chg="addSp delSp modSp new mod modNotesTx">
        <pc:chgData name="Vadim Makarov" userId="a5037e655930a2fd" providerId="LiveId" clId="{1CDC01A5-4838-4657-BA63-4A5B91C78D60}" dt="2020-12-28T16:42:23.808" v="1280" actId="1076"/>
        <pc:sldMkLst>
          <pc:docMk/>
          <pc:sldMk cId="1353374293" sldId="257"/>
        </pc:sldMkLst>
        <pc:spChg chg="mod">
          <ac:chgData name="Vadim Makarov" userId="a5037e655930a2fd" providerId="LiveId" clId="{1CDC01A5-4838-4657-BA63-4A5B91C78D60}" dt="2020-12-28T16:42:23.808" v="1280" actId="1076"/>
          <ac:spMkLst>
            <pc:docMk/>
            <pc:sldMk cId="1353374293" sldId="257"/>
            <ac:spMk id="2" creationId="{8318AF29-9300-4CFC-88FD-2EE2D03EB86A}"/>
          </ac:spMkLst>
        </pc:spChg>
        <pc:spChg chg="del">
          <ac:chgData name="Vadim Makarov" userId="a5037e655930a2fd" providerId="LiveId" clId="{1CDC01A5-4838-4657-BA63-4A5B91C78D60}" dt="2020-12-25T10:18:21.858" v="10" actId="931"/>
          <ac:spMkLst>
            <pc:docMk/>
            <pc:sldMk cId="1353374293" sldId="257"/>
            <ac:spMk id="3" creationId="{0C427100-FBFC-48C3-AB20-BC41C3DAB457}"/>
          </ac:spMkLst>
        </pc:spChg>
        <pc:picChg chg="add mod">
          <ac:chgData name="Vadim Makarov" userId="a5037e655930a2fd" providerId="LiveId" clId="{1CDC01A5-4838-4657-BA63-4A5B91C78D60}" dt="2020-12-28T16:42:20.464" v="1279" actId="1076"/>
          <ac:picMkLst>
            <pc:docMk/>
            <pc:sldMk cId="1353374293" sldId="257"/>
            <ac:picMk id="5" creationId="{9EA28983-E29D-4FD6-8B17-AD8F72C298BB}"/>
          </ac:picMkLst>
        </pc:picChg>
      </pc:sldChg>
      <pc:sldChg chg="addSp delSp modSp new mod">
        <pc:chgData name="Vadim Makarov" userId="a5037e655930a2fd" providerId="LiveId" clId="{1CDC01A5-4838-4657-BA63-4A5B91C78D60}" dt="2020-12-28T20:03:21.045" v="1433" actId="1076"/>
        <pc:sldMkLst>
          <pc:docMk/>
          <pc:sldMk cId="3946500993" sldId="258"/>
        </pc:sldMkLst>
        <pc:spChg chg="mod">
          <ac:chgData name="Vadim Makarov" userId="a5037e655930a2fd" providerId="LiveId" clId="{1CDC01A5-4838-4657-BA63-4A5B91C78D60}" dt="2020-12-28T15:44:19.442" v="1169"/>
          <ac:spMkLst>
            <pc:docMk/>
            <pc:sldMk cId="3946500993" sldId="258"/>
            <ac:spMk id="2" creationId="{DF2F3BC3-53A6-461D-8456-0722FB57D0EB}"/>
          </ac:spMkLst>
        </pc:spChg>
        <pc:spChg chg="del">
          <ac:chgData name="Vadim Makarov" userId="a5037e655930a2fd" providerId="LiveId" clId="{1CDC01A5-4838-4657-BA63-4A5B91C78D60}" dt="2020-12-25T10:19:58.455" v="23" actId="931"/>
          <ac:spMkLst>
            <pc:docMk/>
            <pc:sldMk cId="3946500993" sldId="258"/>
            <ac:spMk id="3" creationId="{F6E93468-A122-43A2-8DC9-EE2C171DE104}"/>
          </ac:spMkLst>
        </pc:spChg>
        <pc:spChg chg="add del mod">
          <ac:chgData name="Vadim Makarov" userId="a5037e655930a2fd" providerId="LiveId" clId="{1CDC01A5-4838-4657-BA63-4A5B91C78D60}" dt="2020-12-28T20:00:01.030" v="1428" actId="931"/>
          <ac:spMkLst>
            <pc:docMk/>
            <pc:sldMk cId="3946500993" sldId="258"/>
            <ac:spMk id="4" creationId="{E8BE3ACD-C848-48D9-A989-C1CA6976F769}"/>
          </ac:spMkLst>
        </pc:spChg>
        <pc:picChg chg="add del mod">
          <ac:chgData name="Vadim Makarov" userId="a5037e655930a2fd" providerId="LiveId" clId="{1CDC01A5-4838-4657-BA63-4A5B91C78D60}" dt="2020-12-28T19:59:42.525" v="1427" actId="478"/>
          <ac:picMkLst>
            <pc:docMk/>
            <pc:sldMk cId="3946500993" sldId="258"/>
            <ac:picMk id="5" creationId="{A2169BC1-2BAC-4980-B8F2-DCBA15A4C712}"/>
          </ac:picMkLst>
        </pc:picChg>
        <pc:picChg chg="add mod">
          <ac:chgData name="Vadim Makarov" userId="a5037e655930a2fd" providerId="LiveId" clId="{1CDC01A5-4838-4657-BA63-4A5B91C78D60}" dt="2020-12-28T20:03:21.045" v="1433" actId="1076"/>
          <ac:picMkLst>
            <pc:docMk/>
            <pc:sldMk cId="3946500993" sldId="258"/>
            <ac:picMk id="7" creationId="{308B5F50-9776-4AD3-8618-A37C1DDBAF0F}"/>
          </ac:picMkLst>
        </pc:picChg>
      </pc:sldChg>
      <pc:sldChg chg="modSp new mod ord modNotesTx">
        <pc:chgData name="Vadim Makarov" userId="a5037e655930a2fd" providerId="LiveId" clId="{1CDC01A5-4838-4657-BA63-4A5B91C78D60}" dt="2020-12-28T16:44:05.640" v="1306" actId="2711"/>
        <pc:sldMkLst>
          <pc:docMk/>
          <pc:sldMk cId="909913209" sldId="259"/>
        </pc:sldMkLst>
        <pc:spChg chg="mod">
          <ac:chgData name="Vadim Makarov" userId="a5037e655930a2fd" providerId="LiveId" clId="{1CDC01A5-4838-4657-BA63-4A5B91C78D60}" dt="2020-12-28T16:43:37.706" v="1300" actId="122"/>
          <ac:spMkLst>
            <pc:docMk/>
            <pc:sldMk cId="909913209" sldId="259"/>
            <ac:spMk id="2" creationId="{F4CCBE68-DB5C-4F71-8482-CA8286B8ADCB}"/>
          </ac:spMkLst>
        </pc:spChg>
        <pc:spChg chg="mod">
          <ac:chgData name="Vadim Makarov" userId="a5037e655930a2fd" providerId="LiveId" clId="{1CDC01A5-4838-4657-BA63-4A5B91C78D60}" dt="2020-12-28T16:44:05.640" v="1306" actId="2711"/>
          <ac:spMkLst>
            <pc:docMk/>
            <pc:sldMk cId="909913209" sldId="259"/>
            <ac:spMk id="3" creationId="{831B910A-AE90-47C3-A98A-C82E89999E0D}"/>
          </ac:spMkLst>
        </pc:spChg>
      </pc:sldChg>
      <pc:sldChg chg="addSp delSp modSp new mod modNotesTx">
        <pc:chgData name="Vadim Makarov" userId="a5037e655930a2fd" providerId="LiveId" clId="{1CDC01A5-4838-4657-BA63-4A5B91C78D60}" dt="2020-12-28T16:45:43.360" v="1334" actId="1076"/>
        <pc:sldMkLst>
          <pc:docMk/>
          <pc:sldMk cId="1245509004" sldId="260"/>
        </pc:sldMkLst>
        <pc:spChg chg="mod">
          <ac:chgData name="Vadim Makarov" userId="a5037e655930a2fd" providerId="LiveId" clId="{1CDC01A5-4838-4657-BA63-4A5B91C78D60}" dt="2020-12-28T16:45:07.983" v="1322" actId="14100"/>
          <ac:spMkLst>
            <pc:docMk/>
            <pc:sldMk cId="1245509004" sldId="260"/>
            <ac:spMk id="2" creationId="{117DB301-6587-4787-8DA4-B64B942A2A92}"/>
          </ac:spMkLst>
        </pc:spChg>
        <pc:spChg chg="add del mod">
          <ac:chgData name="Vadim Makarov" userId="a5037e655930a2fd" providerId="LiveId" clId="{1CDC01A5-4838-4657-BA63-4A5B91C78D60}" dt="2020-12-28T11:50:35.228" v="879"/>
          <ac:spMkLst>
            <pc:docMk/>
            <pc:sldMk cId="1245509004" sldId="260"/>
            <ac:spMk id="3" creationId="{B88268EC-09F0-46AF-B276-EB84DB192647}"/>
          </ac:spMkLst>
        </pc:spChg>
        <pc:spChg chg="del">
          <ac:chgData name="Vadim Makarov" userId="a5037e655930a2fd" providerId="LiveId" clId="{1CDC01A5-4838-4657-BA63-4A5B91C78D60}" dt="2020-12-25T11:40:49.117" v="151"/>
          <ac:spMkLst>
            <pc:docMk/>
            <pc:sldMk cId="1245509004" sldId="260"/>
            <ac:spMk id="3" creationId="{C4DF937C-062F-43CA-A992-DD34DD45A280}"/>
          </ac:spMkLst>
        </pc:spChg>
        <pc:spChg chg="add del mod">
          <ac:chgData name="Vadim Makarov" userId="a5037e655930a2fd" providerId="LiveId" clId="{1CDC01A5-4838-4657-BA63-4A5B91C78D60}" dt="2020-12-25T12:19:59.898" v="230"/>
          <ac:spMkLst>
            <pc:docMk/>
            <pc:sldMk cId="1245509004" sldId="260"/>
            <ac:spMk id="4" creationId="{29524CF1-BA12-456E-BDD3-A1B4C27681DA}"/>
          </ac:spMkLst>
        </pc:spChg>
        <pc:spChg chg="add del mod">
          <ac:chgData name="Vadim Makarov" userId="a5037e655930a2fd" providerId="LiveId" clId="{1CDC01A5-4838-4657-BA63-4A5B91C78D60}" dt="2020-12-28T12:52:43.678" v="1015"/>
          <ac:spMkLst>
            <pc:docMk/>
            <pc:sldMk cId="1245509004" sldId="260"/>
            <ac:spMk id="4" creationId="{63EC3AC6-F22E-4580-A7BC-13C819DECF22}"/>
          </ac:spMkLst>
        </pc:spChg>
        <pc:spChg chg="add mod">
          <ac:chgData name="Vadim Makarov" userId="a5037e655930a2fd" providerId="LiveId" clId="{1CDC01A5-4838-4657-BA63-4A5B91C78D60}" dt="2020-12-28T16:45:43.360" v="1334" actId="1076"/>
          <ac:spMkLst>
            <pc:docMk/>
            <pc:sldMk cId="1245509004" sldId="260"/>
            <ac:spMk id="5" creationId="{B4849D8E-695C-4FED-9394-3284F1190E8A}"/>
          </ac:spMkLst>
        </pc:spChg>
        <pc:spChg chg="add del mod">
          <ac:chgData name="Vadim Makarov" userId="a5037e655930a2fd" providerId="LiveId" clId="{1CDC01A5-4838-4657-BA63-4A5B91C78D60}" dt="2020-12-28T12:56:22.439" v="1058" actId="478"/>
          <ac:spMkLst>
            <pc:docMk/>
            <pc:sldMk cId="1245509004" sldId="260"/>
            <ac:spMk id="6" creationId="{217FBBD5-7B02-4B20-A12B-FC10B6C31F66}"/>
          </ac:spMkLst>
        </pc:spChg>
        <pc:spChg chg="add del mod">
          <ac:chgData name="Vadim Makarov" userId="a5037e655930a2fd" providerId="LiveId" clId="{1CDC01A5-4838-4657-BA63-4A5B91C78D60}" dt="2020-12-25T12:29:24.320" v="236"/>
          <ac:spMkLst>
            <pc:docMk/>
            <pc:sldMk cId="1245509004" sldId="260"/>
            <ac:spMk id="6" creationId="{D14EA4AB-7333-4733-82C4-92DD04A04FF8}"/>
          </ac:spMkLst>
        </pc:spChg>
        <pc:spChg chg="add del mod">
          <ac:chgData name="Vadim Makarov" userId="a5037e655930a2fd" providerId="LiveId" clId="{1CDC01A5-4838-4657-BA63-4A5B91C78D60}" dt="2020-12-28T14:56:36.348" v="1146" actId="478"/>
          <ac:spMkLst>
            <pc:docMk/>
            <pc:sldMk cId="1245509004" sldId="260"/>
            <ac:spMk id="13" creationId="{FA5A5F67-5058-4DF6-A41E-FBE3E5151742}"/>
          </ac:spMkLst>
        </pc:spChg>
        <pc:spChg chg="add mod">
          <ac:chgData name="Vadim Makarov" userId="a5037e655930a2fd" providerId="LiveId" clId="{1CDC01A5-4838-4657-BA63-4A5B91C78D60}" dt="2020-12-28T16:45:23.072" v="1329" actId="1076"/>
          <ac:spMkLst>
            <pc:docMk/>
            <pc:sldMk cId="1245509004" sldId="260"/>
            <ac:spMk id="16" creationId="{9A8927BE-2266-49DC-B5F0-6B3DFF4FACD5}"/>
          </ac:spMkLst>
        </pc:spChg>
        <pc:spChg chg="add mod">
          <ac:chgData name="Vadim Makarov" userId="a5037e655930a2fd" providerId="LiveId" clId="{1CDC01A5-4838-4657-BA63-4A5B91C78D60}" dt="2020-12-28T16:45:38.955" v="1333" actId="1076"/>
          <ac:spMkLst>
            <pc:docMk/>
            <pc:sldMk cId="1245509004" sldId="260"/>
            <ac:spMk id="17" creationId="{D788E2A3-1FBA-4796-848C-61DD854920E8}"/>
          </ac:spMkLst>
        </pc:spChg>
        <pc:picChg chg="add del mod">
          <ac:chgData name="Vadim Makarov" userId="a5037e655930a2fd" providerId="LiveId" clId="{1CDC01A5-4838-4657-BA63-4A5B91C78D60}" dt="2020-12-28T12:53:25.861" v="1017" actId="478"/>
          <ac:picMkLst>
            <pc:docMk/>
            <pc:sldMk cId="1245509004" sldId="260"/>
            <ac:picMk id="8" creationId="{61612921-6AFA-4F51-A974-B8D5BB0B3201}"/>
          </ac:picMkLst>
        </pc:picChg>
        <pc:picChg chg="add del mod">
          <ac:chgData name="Vadim Makarov" userId="a5037e655930a2fd" providerId="LiveId" clId="{1CDC01A5-4838-4657-BA63-4A5B91C78D60}" dt="2020-12-28T12:55:19.426" v="1041" actId="478"/>
          <ac:picMkLst>
            <pc:docMk/>
            <pc:sldMk cId="1245509004" sldId="260"/>
            <ac:picMk id="10" creationId="{45A1EFA8-3190-4523-B54A-FC5E95DE9C64}"/>
          </ac:picMkLst>
        </pc:picChg>
        <pc:picChg chg="add del mod">
          <ac:chgData name="Vadim Makarov" userId="a5037e655930a2fd" providerId="LiveId" clId="{1CDC01A5-4838-4657-BA63-4A5B91C78D60}" dt="2020-12-25T12:19:58.272" v="229" actId="478"/>
          <ac:picMkLst>
            <pc:docMk/>
            <pc:sldMk cId="1245509004" sldId="260"/>
            <ac:picMk id="1026" creationId="{A0611B3D-7B4C-43E0-AB20-73F669E669EB}"/>
          </ac:picMkLst>
        </pc:picChg>
        <pc:picChg chg="add del mod">
          <ac:chgData name="Vadim Makarov" userId="a5037e655930a2fd" providerId="LiveId" clId="{1CDC01A5-4838-4657-BA63-4A5B91C78D60}" dt="2020-12-25T12:30:37.020" v="240" actId="478"/>
          <ac:picMkLst>
            <pc:docMk/>
            <pc:sldMk cId="1245509004" sldId="260"/>
            <ac:picMk id="1028" creationId="{176B1EBF-C37D-4145-A2AE-6EDDD9339E99}"/>
          </ac:picMkLst>
        </pc:picChg>
        <pc:picChg chg="add del mod">
          <ac:chgData name="Vadim Makarov" userId="a5037e655930a2fd" providerId="LiveId" clId="{1CDC01A5-4838-4657-BA63-4A5B91C78D60}" dt="2020-12-25T12:19:58.272" v="229" actId="478"/>
          <ac:picMkLst>
            <pc:docMk/>
            <pc:sldMk cId="1245509004" sldId="260"/>
            <ac:picMk id="1030" creationId="{F38F42B2-EADE-4858-ABF4-A243162DCCEC}"/>
          </ac:picMkLst>
        </pc:picChg>
        <pc:picChg chg="add del mod">
          <ac:chgData name="Vadim Makarov" userId="a5037e655930a2fd" providerId="LiveId" clId="{1CDC01A5-4838-4657-BA63-4A5B91C78D60}" dt="2020-12-28T11:50:34.261" v="878" actId="478"/>
          <ac:picMkLst>
            <pc:docMk/>
            <pc:sldMk cId="1245509004" sldId="260"/>
            <ac:picMk id="1032" creationId="{2F875645-02C1-4A07-9A6D-B31C01043C3E}"/>
          </ac:picMkLst>
        </pc:picChg>
        <pc:picChg chg="add del mod">
          <ac:chgData name="Vadim Makarov" userId="a5037e655930a2fd" providerId="LiveId" clId="{1CDC01A5-4838-4657-BA63-4A5B91C78D60}" dt="2020-12-28T12:54:21.272" v="1036" actId="478"/>
          <ac:picMkLst>
            <pc:docMk/>
            <pc:sldMk cId="1245509004" sldId="260"/>
            <ac:picMk id="1035" creationId="{4E17CE05-0339-4F25-89D8-B52C4A483F0C}"/>
          </ac:picMkLst>
        </pc:picChg>
        <pc:picChg chg="add del mod">
          <ac:chgData name="Vadim Makarov" userId="a5037e655930a2fd" providerId="LiveId" clId="{1CDC01A5-4838-4657-BA63-4A5B91C78D60}" dt="2020-12-28T12:52:39.935" v="1014" actId="478"/>
          <ac:picMkLst>
            <pc:docMk/>
            <pc:sldMk cId="1245509004" sldId="260"/>
            <ac:picMk id="2050" creationId="{6EB3FF8F-6CA1-4779-8895-B810BA10412D}"/>
          </ac:picMkLst>
        </pc:picChg>
        <pc:picChg chg="add del mod">
          <ac:chgData name="Vadim Makarov" userId="a5037e655930a2fd" providerId="LiveId" clId="{1CDC01A5-4838-4657-BA63-4A5B91C78D60}" dt="2020-12-28T12:52:39.935" v="1014" actId="478"/>
          <ac:picMkLst>
            <pc:docMk/>
            <pc:sldMk cId="1245509004" sldId="260"/>
            <ac:picMk id="2052" creationId="{A59C7344-6E39-4797-8876-7F3166A911D8}"/>
          </ac:picMkLst>
        </pc:picChg>
        <pc:picChg chg="add mod">
          <ac:chgData name="Vadim Makarov" userId="a5037e655930a2fd" providerId="LiveId" clId="{1CDC01A5-4838-4657-BA63-4A5B91C78D60}" dt="2020-12-28T16:45:20.225" v="1328" actId="14100"/>
          <ac:picMkLst>
            <pc:docMk/>
            <pc:sldMk cId="1245509004" sldId="260"/>
            <ac:picMk id="2054" creationId="{11B17F44-6422-41DE-90FF-2A521E317278}"/>
          </ac:picMkLst>
        </pc:picChg>
        <pc:picChg chg="add mod">
          <ac:chgData name="Vadim Makarov" userId="a5037e655930a2fd" providerId="LiveId" clId="{1CDC01A5-4838-4657-BA63-4A5B91C78D60}" dt="2020-12-28T16:45:29.600" v="1332" actId="14100"/>
          <ac:picMkLst>
            <pc:docMk/>
            <pc:sldMk cId="1245509004" sldId="260"/>
            <ac:picMk id="2056" creationId="{EC327045-C2D7-40EC-81CA-835494693DE6}"/>
          </ac:picMkLst>
        </pc:picChg>
      </pc:sldChg>
      <pc:sldChg chg="modSp new del mod">
        <pc:chgData name="Vadim Makarov" userId="a5037e655930a2fd" providerId="LiveId" clId="{1CDC01A5-4838-4657-BA63-4A5B91C78D60}" dt="2020-12-25T14:21:19.381" v="358" actId="47"/>
        <pc:sldMkLst>
          <pc:docMk/>
          <pc:sldMk cId="1851212522" sldId="261"/>
        </pc:sldMkLst>
        <pc:spChg chg="mod">
          <ac:chgData name="Vadim Makarov" userId="a5037e655930a2fd" providerId="LiveId" clId="{1CDC01A5-4838-4657-BA63-4A5B91C78D60}" dt="2020-12-25T11:35:09.415" v="150"/>
          <ac:spMkLst>
            <pc:docMk/>
            <pc:sldMk cId="1851212522" sldId="261"/>
            <ac:spMk id="3" creationId="{1E925D11-060F-48FB-BA4E-DB3919FD4D5B}"/>
          </ac:spMkLst>
        </pc:spChg>
      </pc:sldChg>
      <pc:sldChg chg="addSp delSp modSp new mod modNotesTx">
        <pc:chgData name="Vadim Makarov" userId="a5037e655930a2fd" providerId="LiveId" clId="{1CDC01A5-4838-4657-BA63-4A5B91C78D60}" dt="2020-12-28T16:47:30.134" v="1345" actId="27636"/>
        <pc:sldMkLst>
          <pc:docMk/>
          <pc:sldMk cId="3426074738" sldId="262"/>
        </pc:sldMkLst>
        <pc:spChg chg="del mod">
          <ac:chgData name="Vadim Makarov" userId="a5037e655930a2fd" providerId="LiveId" clId="{1CDC01A5-4838-4657-BA63-4A5B91C78D60}" dt="2020-12-28T14:52:03.426" v="1059" actId="478"/>
          <ac:spMkLst>
            <pc:docMk/>
            <pc:sldMk cId="3426074738" sldId="262"/>
            <ac:spMk id="2" creationId="{C32325B8-6E61-4304-A3DC-9E2E2FFAC150}"/>
          </ac:spMkLst>
        </pc:spChg>
        <pc:spChg chg="add del mod">
          <ac:chgData name="Vadim Makarov" userId="a5037e655930a2fd" providerId="LiveId" clId="{1CDC01A5-4838-4657-BA63-4A5B91C78D60}" dt="2020-12-28T14:52:15.015" v="1065" actId="478"/>
          <ac:spMkLst>
            <pc:docMk/>
            <pc:sldMk cId="3426074738" sldId="262"/>
            <ac:spMk id="3" creationId="{C22CD6B0-85DB-43A9-B576-8C345F1018E8}"/>
          </ac:spMkLst>
        </pc:spChg>
        <pc:spChg chg="del">
          <ac:chgData name="Vadim Makarov" userId="a5037e655930a2fd" providerId="LiveId" clId="{1CDC01A5-4838-4657-BA63-4A5B91C78D60}" dt="2020-12-25T12:01:53.890" v="224"/>
          <ac:spMkLst>
            <pc:docMk/>
            <pc:sldMk cId="3426074738" sldId="262"/>
            <ac:spMk id="3" creationId="{DF327CF9-6E08-44A6-A66C-404D3990FC59}"/>
          </ac:spMkLst>
        </pc:spChg>
        <pc:spChg chg="add del mod">
          <ac:chgData name="Vadim Makarov" userId="a5037e655930a2fd" providerId="LiveId" clId="{1CDC01A5-4838-4657-BA63-4A5B91C78D60}" dt="2020-12-28T14:52:07.793" v="1062"/>
          <ac:spMkLst>
            <pc:docMk/>
            <pc:sldMk cId="3426074738" sldId="262"/>
            <ac:spMk id="4" creationId="{1C207438-5985-4AE6-83A7-9676975C6FCD}"/>
          </ac:spMkLst>
        </pc:spChg>
        <pc:spChg chg="add del mod">
          <ac:chgData name="Vadim Makarov" userId="a5037e655930a2fd" providerId="LiveId" clId="{1CDC01A5-4838-4657-BA63-4A5B91C78D60}" dt="2020-12-25T12:36:18.641" v="251"/>
          <ac:spMkLst>
            <pc:docMk/>
            <pc:sldMk cId="3426074738" sldId="262"/>
            <ac:spMk id="4" creationId="{45AE3DF3-ABFE-4381-A62A-F354F1C5720F}"/>
          </ac:spMkLst>
        </pc:spChg>
        <pc:spChg chg="add mod">
          <ac:chgData name="Vadim Makarov" userId="a5037e655930a2fd" providerId="LiveId" clId="{1CDC01A5-4838-4657-BA63-4A5B91C78D60}" dt="2020-12-28T16:47:30.134" v="1345" actId="27636"/>
          <ac:spMkLst>
            <pc:docMk/>
            <pc:sldMk cId="3426074738" sldId="262"/>
            <ac:spMk id="9" creationId="{75BF2EFC-D3CE-4536-8A25-8C3DEF2AA86C}"/>
          </ac:spMkLst>
        </pc:spChg>
        <pc:spChg chg="add del mod">
          <ac:chgData name="Vadim Makarov" userId="a5037e655930a2fd" providerId="LiveId" clId="{1CDC01A5-4838-4657-BA63-4A5B91C78D60}" dt="2020-12-28T14:52:03.426" v="1059" actId="478"/>
          <ac:spMkLst>
            <pc:docMk/>
            <pc:sldMk cId="3426074738" sldId="262"/>
            <ac:spMk id="14" creationId="{EDC4FC05-E9B4-4D21-BE78-F2E9FD926728}"/>
          </ac:spMkLst>
        </pc:spChg>
        <pc:spChg chg="add mod">
          <ac:chgData name="Vadim Makarov" userId="a5037e655930a2fd" providerId="LiveId" clId="{1CDC01A5-4838-4657-BA63-4A5B91C78D60}" dt="2020-12-28T16:46:06.841" v="1336" actId="404"/>
          <ac:spMkLst>
            <pc:docMk/>
            <pc:sldMk cId="3426074738" sldId="262"/>
            <ac:spMk id="17" creationId="{5A8C1A39-F9E1-45F5-9A32-F883B2811016}"/>
          </ac:spMkLst>
        </pc:spChg>
        <pc:spChg chg="add del mod">
          <ac:chgData name="Vadim Makarov" userId="a5037e655930a2fd" providerId="LiveId" clId="{1CDC01A5-4838-4657-BA63-4A5B91C78D60}" dt="2020-12-28T14:52:03.426" v="1059" actId="478"/>
          <ac:spMkLst>
            <pc:docMk/>
            <pc:sldMk cId="3426074738" sldId="262"/>
            <ac:spMk id="18" creationId="{6D70D583-90CD-4155-8459-78F07F9AEDA6}"/>
          </ac:spMkLst>
        </pc:spChg>
        <pc:spChg chg="add mod">
          <ac:chgData name="Vadim Makarov" userId="a5037e655930a2fd" providerId="LiveId" clId="{1CDC01A5-4838-4657-BA63-4A5B91C78D60}" dt="2020-12-28T16:46:45.633" v="1338" actId="1076"/>
          <ac:spMkLst>
            <pc:docMk/>
            <pc:sldMk cId="3426074738" sldId="262"/>
            <ac:spMk id="19" creationId="{333F5A74-A4DC-41AE-B745-FA9042EDBE61}"/>
          </ac:spMkLst>
        </pc:spChg>
        <pc:picChg chg="add del mod">
          <ac:chgData name="Vadim Makarov" userId="a5037e655930a2fd" providerId="LiveId" clId="{1CDC01A5-4838-4657-BA63-4A5B91C78D60}" dt="2020-12-28T14:52:03.426" v="1059" actId="478"/>
          <ac:picMkLst>
            <pc:docMk/>
            <pc:sldMk cId="3426074738" sldId="262"/>
            <ac:picMk id="6" creationId="{D4DF4968-AAE6-4AF9-9044-92A11A919EBD}"/>
          </ac:picMkLst>
        </pc:picChg>
        <pc:picChg chg="add del mod">
          <ac:chgData name="Vadim Makarov" userId="a5037e655930a2fd" providerId="LiveId" clId="{1CDC01A5-4838-4657-BA63-4A5B91C78D60}" dt="2020-12-28T14:52:03.426" v="1059" actId="478"/>
          <ac:picMkLst>
            <pc:docMk/>
            <pc:sldMk cId="3426074738" sldId="262"/>
            <ac:picMk id="8" creationId="{8BCAF070-0B8F-48A3-9C54-E252B32CD37C}"/>
          </ac:picMkLst>
        </pc:picChg>
        <pc:picChg chg="add del mod">
          <ac:chgData name="Vadim Makarov" userId="a5037e655930a2fd" providerId="LiveId" clId="{1CDC01A5-4838-4657-BA63-4A5B91C78D60}" dt="2020-12-28T14:52:03.426" v="1059" actId="478"/>
          <ac:picMkLst>
            <pc:docMk/>
            <pc:sldMk cId="3426074738" sldId="262"/>
            <ac:picMk id="11" creationId="{264C6662-FEE5-42D5-AD8D-121CAABDB8FE}"/>
          </ac:picMkLst>
        </pc:picChg>
        <pc:picChg chg="add del mod">
          <ac:chgData name="Vadim Makarov" userId="a5037e655930a2fd" providerId="LiveId" clId="{1CDC01A5-4838-4657-BA63-4A5B91C78D60}" dt="2020-12-28T14:52:03.426" v="1059" actId="478"/>
          <ac:picMkLst>
            <pc:docMk/>
            <pc:sldMk cId="3426074738" sldId="262"/>
            <ac:picMk id="13" creationId="{08A0BD6E-D96A-4632-AED6-CD2942D53323}"/>
          </ac:picMkLst>
        </pc:picChg>
        <pc:picChg chg="add del mod">
          <ac:chgData name="Vadim Makarov" userId="a5037e655930a2fd" providerId="LiveId" clId="{1CDC01A5-4838-4657-BA63-4A5B91C78D60}" dt="2020-12-25T12:35:44.685" v="250" actId="478"/>
          <ac:picMkLst>
            <pc:docMk/>
            <pc:sldMk cId="3426074738" sldId="262"/>
            <ac:picMk id="2050" creationId="{02C7CAAB-FEC7-4DDC-867D-B58F3E26AEB3}"/>
          </ac:picMkLst>
        </pc:picChg>
        <pc:picChg chg="add del mod">
          <ac:chgData name="Vadim Makarov" userId="a5037e655930a2fd" providerId="LiveId" clId="{1CDC01A5-4838-4657-BA63-4A5B91C78D60}" dt="2020-12-28T14:52:03.426" v="1059" actId="478"/>
          <ac:picMkLst>
            <pc:docMk/>
            <pc:sldMk cId="3426074738" sldId="262"/>
            <ac:picMk id="2052" creationId="{D077473B-4E75-4CF1-857B-0988E2DAB4A0}"/>
          </ac:picMkLst>
        </pc:picChg>
        <pc:picChg chg="add del mod">
          <ac:chgData name="Vadim Makarov" userId="a5037e655930a2fd" providerId="LiveId" clId="{1CDC01A5-4838-4657-BA63-4A5B91C78D60}" dt="2020-12-28T14:52:03.426" v="1059" actId="478"/>
          <ac:picMkLst>
            <pc:docMk/>
            <pc:sldMk cId="3426074738" sldId="262"/>
            <ac:picMk id="2054" creationId="{7E30492B-6F6F-4004-9960-2EE7464D8B4B}"/>
          </ac:picMkLst>
        </pc:picChg>
        <pc:picChg chg="add del mod">
          <ac:chgData name="Vadim Makarov" userId="a5037e655930a2fd" providerId="LiveId" clId="{1CDC01A5-4838-4657-BA63-4A5B91C78D60}" dt="2020-12-28T14:52:05.510" v="1060" actId="478"/>
          <ac:picMkLst>
            <pc:docMk/>
            <pc:sldMk cId="3426074738" sldId="262"/>
            <ac:picMk id="2056" creationId="{2A55C53D-94F0-4165-9A5B-4CB991C95D1A}"/>
          </ac:picMkLst>
        </pc:picChg>
        <pc:picChg chg="add del mod">
          <ac:chgData name="Vadim Makarov" userId="a5037e655930a2fd" providerId="LiveId" clId="{1CDC01A5-4838-4657-BA63-4A5B91C78D60}" dt="2020-12-28T14:52:06.176" v="1061" actId="478"/>
          <ac:picMkLst>
            <pc:docMk/>
            <pc:sldMk cId="3426074738" sldId="262"/>
            <ac:picMk id="2058" creationId="{9902F10E-5F1D-4DF7-8D4A-A26C467774A6}"/>
          </ac:picMkLst>
        </pc:picChg>
        <pc:picChg chg="add mod">
          <ac:chgData name="Vadim Makarov" userId="a5037e655930a2fd" providerId="LiveId" clId="{1CDC01A5-4838-4657-BA63-4A5B91C78D60}" dt="2020-12-28T14:55:42.859" v="1113" actId="1076"/>
          <ac:picMkLst>
            <pc:docMk/>
            <pc:sldMk cId="3426074738" sldId="262"/>
            <ac:picMk id="3074" creationId="{427F926A-7B8E-4D26-935D-BDF95F070CD5}"/>
          </ac:picMkLst>
        </pc:picChg>
      </pc:sldChg>
      <pc:sldChg chg="addSp delSp modSp new mod setBg modNotesTx">
        <pc:chgData name="Vadim Makarov" userId="a5037e655930a2fd" providerId="LiveId" clId="{1CDC01A5-4838-4657-BA63-4A5B91C78D60}" dt="2020-12-28T19:36:34.212" v="1426" actId="20577"/>
        <pc:sldMkLst>
          <pc:docMk/>
          <pc:sldMk cId="41010276" sldId="263"/>
        </pc:sldMkLst>
        <pc:spChg chg="mod">
          <ac:chgData name="Vadim Makarov" userId="a5037e655930a2fd" providerId="LiveId" clId="{1CDC01A5-4838-4657-BA63-4A5B91C78D60}" dt="2020-12-28T19:36:34.212" v="1426" actId="20577"/>
          <ac:spMkLst>
            <pc:docMk/>
            <pc:sldMk cId="41010276" sldId="263"/>
            <ac:spMk id="2" creationId="{01E73AF4-B1CA-4D15-806F-5B9EC10441DC}"/>
          </ac:spMkLst>
        </pc:spChg>
        <pc:spChg chg="del">
          <ac:chgData name="Vadim Makarov" userId="a5037e655930a2fd" providerId="LiveId" clId="{1CDC01A5-4838-4657-BA63-4A5B91C78D60}" dt="2020-12-25T12:59:16.368" v="308"/>
          <ac:spMkLst>
            <pc:docMk/>
            <pc:sldMk cId="41010276" sldId="263"/>
            <ac:spMk id="3" creationId="{099166E1-6BB8-446B-A0D1-387B0A3872E8}"/>
          </ac:spMkLst>
        </pc:spChg>
        <pc:spChg chg="add del mod">
          <ac:chgData name="Vadim Makarov" userId="a5037e655930a2fd" providerId="LiveId" clId="{1CDC01A5-4838-4657-BA63-4A5B91C78D60}" dt="2020-12-28T15:51:16.718" v="1179"/>
          <ac:spMkLst>
            <pc:docMk/>
            <pc:sldMk cId="41010276" sldId="263"/>
            <ac:spMk id="3" creationId="{6916A89F-14CC-4F87-ACF7-E85D426CADD3}"/>
          </ac:spMkLst>
        </pc:spChg>
        <pc:spChg chg="add del mod">
          <ac:chgData name="Vadim Makarov" userId="a5037e655930a2fd" providerId="LiveId" clId="{1CDC01A5-4838-4657-BA63-4A5B91C78D60}" dt="2020-12-25T14:16:02.226" v="345"/>
          <ac:spMkLst>
            <pc:docMk/>
            <pc:sldMk cId="41010276" sldId="263"/>
            <ac:spMk id="4" creationId="{248F5796-F845-4A3E-9776-86BDFA134CCF}"/>
          </ac:spMkLst>
        </pc:spChg>
        <pc:spChg chg="add del mod">
          <ac:chgData name="Vadim Makarov" userId="a5037e655930a2fd" providerId="LiveId" clId="{1CDC01A5-4838-4657-BA63-4A5B91C78D60}" dt="2020-12-28T15:58:00.321" v="1195" actId="478"/>
          <ac:spMkLst>
            <pc:docMk/>
            <pc:sldMk cId="41010276" sldId="263"/>
            <ac:spMk id="7" creationId="{3820EBA6-4B9D-4442-A625-309B89B75797}"/>
          </ac:spMkLst>
        </pc:spChg>
        <pc:spChg chg="add mod">
          <ac:chgData name="Vadim Makarov" userId="a5037e655930a2fd" providerId="LiveId" clId="{1CDC01A5-4838-4657-BA63-4A5B91C78D60}" dt="2020-12-28T16:47:53.394" v="1352" actId="14100"/>
          <ac:spMkLst>
            <pc:docMk/>
            <pc:sldMk cId="41010276" sldId="263"/>
            <ac:spMk id="12" creationId="{1595F6A0-F7F9-4E25-BEE9-62CED02AB4A0}"/>
          </ac:spMkLst>
        </pc:spChg>
        <pc:spChg chg="add mod">
          <ac:chgData name="Vadim Makarov" userId="a5037e655930a2fd" providerId="LiveId" clId="{1CDC01A5-4838-4657-BA63-4A5B91C78D60}" dt="2020-12-28T16:48:04.431" v="1357" actId="1076"/>
          <ac:spMkLst>
            <pc:docMk/>
            <pc:sldMk cId="41010276" sldId="263"/>
            <ac:spMk id="13" creationId="{9B776326-0195-43CA-93AD-A3AF12FDB6FC}"/>
          </ac:spMkLst>
        </pc:spChg>
        <pc:spChg chg="add del">
          <ac:chgData name="Vadim Makarov" userId="a5037e655930a2fd" providerId="LiveId" clId="{1CDC01A5-4838-4657-BA63-4A5B91C78D60}" dt="2020-12-28T16:07:28.350" v="1199" actId="26606"/>
          <ac:spMkLst>
            <pc:docMk/>
            <pc:sldMk cId="41010276" sldId="263"/>
            <ac:spMk id="73" creationId="{D0394FE2-BDDA-4ECE-B320-81AE19E90566}"/>
          </ac:spMkLst>
        </pc:spChg>
        <pc:spChg chg="add del">
          <ac:chgData name="Vadim Makarov" userId="a5037e655930a2fd" providerId="LiveId" clId="{1CDC01A5-4838-4657-BA63-4A5B91C78D60}" dt="2020-12-28T16:07:28.350" v="1199" actId="26606"/>
          <ac:spMkLst>
            <pc:docMk/>
            <pc:sldMk cId="41010276" sldId="263"/>
            <ac:spMk id="75" creationId="{0625AAC5-802A-4197-8804-2B78FF65CEE8}"/>
          </ac:spMkLst>
        </pc:spChg>
        <pc:spChg chg="add del">
          <ac:chgData name="Vadim Makarov" userId="a5037e655930a2fd" providerId="LiveId" clId="{1CDC01A5-4838-4657-BA63-4A5B91C78D60}" dt="2020-12-28T16:07:28.350" v="1199" actId="26606"/>
          <ac:spMkLst>
            <pc:docMk/>
            <pc:sldMk cId="41010276" sldId="263"/>
            <ac:spMk id="77" creationId="{A1B139DD-0E8D-42FA-9171-C5F001754A88}"/>
          </ac:spMkLst>
        </pc:spChg>
        <pc:picChg chg="add del mod">
          <ac:chgData name="Vadim Makarov" userId="a5037e655930a2fd" providerId="LiveId" clId="{1CDC01A5-4838-4657-BA63-4A5B91C78D60}" dt="2020-12-25T14:15:56.973" v="342" actId="478"/>
          <ac:picMkLst>
            <pc:docMk/>
            <pc:sldMk cId="41010276" sldId="263"/>
            <ac:picMk id="3074" creationId="{937185F4-AD70-4222-BA91-968417A0A2E7}"/>
          </ac:picMkLst>
        </pc:picChg>
        <pc:picChg chg="add del mod">
          <ac:chgData name="Vadim Makarov" userId="a5037e655930a2fd" providerId="LiveId" clId="{1CDC01A5-4838-4657-BA63-4A5B91C78D60}" dt="2020-12-25T14:15:56.973" v="342" actId="478"/>
          <ac:picMkLst>
            <pc:docMk/>
            <pc:sldMk cId="41010276" sldId="263"/>
            <ac:picMk id="3076" creationId="{27D15B06-8676-478A-AD13-145F2B7D8B88}"/>
          </ac:picMkLst>
        </pc:picChg>
        <pc:picChg chg="add del">
          <ac:chgData name="Vadim Makarov" userId="a5037e655930a2fd" providerId="LiveId" clId="{1CDC01A5-4838-4657-BA63-4A5B91C78D60}" dt="2020-12-25T14:16:00.113" v="344" actId="478"/>
          <ac:picMkLst>
            <pc:docMk/>
            <pc:sldMk cId="41010276" sldId="263"/>
            <ac:picMk id="3078" creationId="{7142AA8C-8E6B-40D6-B617-82C0B1B74077}"/>
          </ac:picMkLst>
        </pc:picChg>
        <pc:picChg chg="add del mod">
          <ac:chgData name="Vadim Makarov" userId="a5037e655930a2fd" providerId="LiveId" clId="{1CDC01A5-4838-4657-BA63-4A5B91C78D60}" dt="2020-12-28T15:51:15.271" v="1178" actId="478"/>
          <ac:picMkLst>
            <pc:docMk/>
            <pc:sldMk cId="41010276" sldId="263"/>
            <ac:picMk id="3080" creationId="{2ADC444D-C5AD-4B5C-AA9F-EA5821C7E331}"/>
          </ac:picMkLst>
        </pc:picChg>
        <pc:picChg chg="add del mod">
          <ac:chgData name="Vadim Makarov" userId="a5037e655930a2fd" providerId="LiveId" clId="{1CDC01A5-4838-4657-BA63-4A5B91C78D60}" dt="2020-12-28T15:57:56.895" v="1194" actId="478"/>
          <ac:picMkLst>
            <pc:docMk/>
            <pc:sldMk cId="41010276" sldId="263"/>
            <ac:picMk id="3082" creationId="{61BD8D7C-1DE2-43BE-8DE1-A8075421F7D7}"/>
          </ac:picMkLst>
        </pc:picChg>
        <pc:picChg chg="add mod">
          <ac:chgData name="Vadim Makarov" userId="a5037e655930a2fd" providerId="LiveId" clId="{1CDC01A5-4838-4657-BA63-4A5B91C78D60}" dt="2020-12-28T16:07:28.350" v="1199" actId="26606"/>
          <ac:picMkLst>
            <pc:docMk/>
            <pc:sldMk cId="41010276" sldId="263"/>
            <ac:picMk id="4098" creationId="{D93020B0-B1E3-4B7E-A416-7BF2632FDC36}"/>
          </ac:picMkLst>
        </pc:picChg>
        <pc:picChg chg="add mod">
          <ac:chgData name="Vadim Makarov" userId="a5037e655930a2fd" providerId="LiveId" clId="{1CDC01A5-4838-4657-BA63-4A5B91C78D60}" dt="2020-12-28T16:07:31.182" v="1200" actId="14100"/>
          <ac:picMkLst>
            <pc:docMk/>
            <pc:sldMk cId="41010276" sldId="263"/>
            <ac:picMk id="4100" creationId="{E3025467-2AF4-40BA-85E3-4477E6273900}"/>
          </ac:picMkLst>
        </pc:picChg>
      </pc:sldChg>
      <pc:sldChg chg="modSp new mod ord">
        <pc:chgData name="Vadim Makarov" userId="a5037e655930a2fd" providerId="LiveId" clId="{1CDC01A5-4838-4657-BA63-4A5B91C78D60}" dt="2020-12-29T07:53:56.860" v="1445"/>
        <pc:sldMkLst>
          <pc:docMk/>
          <pc:sldMk cId="50951442" sldId="264"/>
        </pc:sldMkLst>
        <pc:spChg chg="mod">
          <ac:chgData name="Vadim Makarov" userId="a5037e655930a2fd" providerId="LiveId" clId="{1CDC01A5-4838-4657-BA63-4A5B91C78D60}" dt="2020-12-29T07:53:35.031" v="1443" actId="122"/>
          <ac:spMkLst>
            <pc:docMk/>
            <pc:sldMk cId="50951442" sldId="264"/>
            <ac:spMk id="2" creationId="{84D8A421-A825-494C-981C-20A8B7FD0B77}"/>
          </ac:spMkLst>
        </pc:spChg>
        <pc:spChg chg="mod">
          <ac:chgData name="Vadim Makarov" userId="a5037e655930a2fd" providerId="LiveId" clId="{1CDC01A5-4838-4657-BA63-4A5B91C78D60}" dt="2020-12-29T07:53:56.860" v="1445"/>
          <ac:spMkLst>
            <pc:docMk/>
            <pc:sldMk cId="50951442" sldId="264"/>
            <ac:spMk id="3" creationId="{95DA839C-C377-4386-A4A9-F9588C416EA0}"/>
          </ac:spMkLst>
        </pc:spChg>
      </pc:sldChg>
      <pc:sldChg chg="addSp delSp modSp new mod modNotesTx">
        <pc:chgData name="Vadim Makarov" userId="a5037e655930a2fd" providerId="LiveId" clId="{1CDC01A5-4838-4657-BA63-4A5B91C78D60}" dt="2020-12-28T16:46:59.353" v="1341" actId="1076"/>
        <pc:sldMkLst>
          <pc:docMk/>
          <pc:sldMk cId="2790824654" sldId="265"/>
        </pc:sldMkLst>
        <pc:spChg chg="mod">
          <ac:chgData name="Vadim Makarov" userId="a5037e655930a2fd" providerId="LiveId" clId="{1CDC01A5-4838-4657-BA63-4A5B91C78D60}" dt="2020-12-28T16:46:59.353" v="1341" actId="1076"/>
          <ac:spMkLst>
            <pc:docMk/>
            <pc:sldMk cId="2790824654" sldId="265"/>
            <ac:spMk id="2" creationId="{828C1898-2833-4150-886A-FF6F01DE7E8F}"/>
          </ac:spMkLst>
        </pc:spChg>
        <pc:spChg chg="del">
          <ac:chgData name="Vadim Makarov" userId="a5037e655930a2fd" providerId="LiveId" clId="{1CDC01A5-4838-4657-BA63-4A5B91C78D60}" dt="2020-12-28T10:42:43.924" v="430"/>
          <ac:spMkLst>
            <pc:docMk/>
            <pc:sldMk cId="2790824654" sldId="265"/>
            <ac:spMk id="3" creationId="{4552A798-6FB6-4FA7-9543-8DB3056BB118}"/>
          </ac:spMkLst>
        </pc:spChg>
        <pc:spChg chg="add del mod">
          <ac:chgData name="Vadim Makarov" userId="a5037e655930a2fd" providerId="LiveId" clId="{1CDC01A5-4838-4657-BA63-4A5B91C78D60}" dt="2020-12-28T12:33:05.358" v="1005" actId="478"/>
          <ac:spMkLst>
            <pc:docMk/>
            <pc:sldMk cId="2790824654" sldId="265"/>
            <ac:spMk id="4" creationId="{249DDD39-6D99-4255-AC99-005650B87FCC}"/>
          </ac:spMkLst>
        </pc:spChg>
        <pc:spChg chg="add mod">
          <ac:chgData name="Vadim Makarov" userId="a5037e655930a2fd" providerId="LiveId" clId="{1CDC01A5-4838-4657-BA63-4A5B91C78D60}" dt="2020-12-28T16:44:33.476" v="1310" actId="2711"/>
          <ac:spMkLst>
            <pc:docMk/>
            <pc:sldMk cId="2790824654" sldId="265"/>
            <ac:spMk id="5" creationId="{0477E04E-A5BC-4450-B405-9A311BAC2803}"/>
          </ac:spMkLst>
        </pc:spChg>
        <pc:spChg chg="add mod">
          <ac:chgData name="Vadim Makarov" userId="a5037e655930a2fd" providerId="LiveId" clId="{1CDC01A5-4838-4657-BA63-4A5B91C78D60}" dt="2020-12-28T16:44:37.665" v="1311" actId="1076"/>
          <ac:spMkLst>
            <pc:docMk/>
            <pc:sldMk cId="2790824654" sldId="265"/>
            <ac:spMk id="6" creationId="{B9E1F511-7C2C-4049-B6F3-C013AF150D47}"/>
          </ac:spMkLst>
        </pc:spChg>
        <pc:picChg chg="add del mod">
          <ac:chgData name="Vadim Makarov" userId="a5037e655930a2fd" providerId="LiveId" clId="{1CDC01A5-4838-4657-BA63-4A5B91C78D60}" dt="2020-12-28T12:33:01.946" v="1004" actId="478"/>
          <ac:picMkLst>
            <pc:docMk/>
            <pc:sldMk cId="2790824654" sldId="265"/>
            <ac:picMk id="1026" creationId="{4B4701D3-73C1-4661-A0AF-E964BC0CA355}"/>
          </ac:picMkLst>
        </pc:picChg>
        <pc:picChg chg="add mod">
          <ac:chgData name="Vadim Makarov" userId="a5037e655930a2fd" providerId="LiveId" clId="{1CDC01A5-4838-4657-BA63-4A5B91C78D60}" dt="2020-12-28T12:33:17.310" v="1011" actId="1076"/>
          <ac:picMkLst>
            <pc:docMk/>
            <pc:sldMk cId="2790824654" sldId="265"/>
            <ac:picMk id="1028" creationId="{830DD6D8-D99A-4A34-BE32-D95B1FBFEB87}"/>
          </ac:picMkLst>
        </pc:picChg>
        <pc:picChg chg="add del mod">
          <ac:chgData name="Vadim Makarov" userId="a5037e655930a2fd" providerId="LiveId" clId="{1CDC01A5-4838-4657-BA63-4A5B91C78D60}" dt="2020-12-28T12:32:46.838" v="1003" actId="478"/>
          <ac:picMkLst>
            <pc:docMk/>
            <pc:sldMk cId="2790824654" sldId="265"/>
            <ac:picMk id="1030" creationId="{148B727E-6506-469D-B2FD-C16AB77270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03F36-2EF3-4F5F-8B06-A471C17A6330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BCCC-2A70-48A4-BC0B-E645EEC8C3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36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competition, you will be predicting multiple targets of the Mechanism of Action (</a:t>
            </a:r>
            <a:r>
              <a:rPr lang="en-US" dirty="0" err="1"/>
              <a:t>MoA</a:t>
            </a:r>
            <a:r>
              <a:rPr lang="en-US" dirty="0"/>
              <a:t>) response(s) of different samples (</a:t>
            </a:r>
            <a:r>
              <a:rPr lang="en-US" dirty="0" err="1"/>
              <a:t>sig_id</a:t>
            </a:r>
            <a:r>
              <a:rPr lang="en-US" dirty="0"/>
              <a:t>), given various inputs such as gene expression data and cell viability data.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BCCC-2A70-48A4-BC0B-E645EEC8C3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92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Gene expression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the process by which the instructions in our DNA are converted into a functional product, such as a protein.</a:t>
            </a:r>
            <a:endParaRPr lang="en-US" dirty="0"/>
          </a:p>
          <a:p>
            <a:r>
              <a:rPr lang="en-US" dirty="0"/>
              <a:t>Cell viability is a measure of the proportion of live, healthy cells within a population.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BCCC-2A70-48A4-BC0B-E645EEC8C3D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07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Five model with different Dense (5 dense layers with different units plus 2 ones with 206 units):</a:t>
            </a:r>
          </a:p>
          <a:p>
            <a:pPr marL="228600" indent="-228600">
              <a:buAutoNum type="arabicPeriod"/>
            </a:pPr>
            <a:r>
              <a:rPr lang="en-US" dirty="0"/>
              <a:t>Units equal 400</a:t>
            </a:r>
          </a:p>
          <a:p>
            <a:pPr marL="228600" indent="-228600">
              <a:buAutoNum type="arabicPeriod"/>
            </a:pPr>
            <a:r>
              <a:rPr lang="en-US" dirty="0"/>
              <a:t>Units equal 500, 450, 400, 350, 300</a:t>
            </a:r>
          </a:p>
          <a:p>
            <a:pPr marL="228600" indent="-228600">
              <a:buAutoNum type="arabicPeriod"/>
            </a:pPr>
            <a:r>
              <a:rPr lang="en-US" dirty="0"/>
              <a:t>Units equal 500</a:t>
            </a:r>
          </a:p>
          <a:p>
            <a:pPr marL="228600" indent="-228600">
              <a:buAutoNum type="arabicPeriod"/>
            </a:pPr>
            <a:r>
              <a:rPr lang="en-US" dirty="0"/>
              <a:t>Units equal 824, 824, 824, 412, 412</a:t>
            </a:r>
          </a:p>
          <a:p>
            <a:pPr marL="228600" indent="-228600">
              <a:buAutoNum type="arabicPeriod"/>
            </a:pPr>
            <a:r>
              <a:rPr lang="en-US" dirty="0"/>
              <a:t>Units equal 480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BCCC-2A70-48A4-BC0B-E645EEC8C3D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3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BatchNormalization</a:t>
            </a:r>
            <a:r>
              <a:rPr lang="en-US" dirty="0"/>
              <a:t> layers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BCCC-2A70-48A4-BC0B-E645EEC8C3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38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Dropout layers with rate 0.05, 0.1, 0.2, 0.3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BCCC-2A70-48A4-BC0B-E645EEC8C3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558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 loss with different </a:t>
            </a:r>
            <a:r>
              <a:rPr lang="en-US" sz="1200" dirty="0">
                <a:latin typeface="Roboto Mono"/>
              </a:rPr>
              <a:t>optimizer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BCCC-2A70-48A4-BC0B-E645EEC8C3D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08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A98C4-2836-4B3C-A028-38E9A8922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F68346-990F-4AED-9119-A9A2577BF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807CD3-122A-42FA-AC82-6D2D5636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0FCCB-28B3-46E7-A48E-2A0303C6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4B28ED-DE26-45EE-9651-953D04D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B496C-A1C8-4F7B-A27E-4D854D9C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FD72F9-44BA-4DD6-98B0-6688550C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07E2D-259D-4918-A59F-8E461753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9B7F9D-B302-4D8D-824A-00229247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B224E3-2552-4C44-B234-36F24B14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09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F64409-51A0-4ABF-BDC5-976910916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86A60-9D21-49D2-BCC0-7085238C2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3F86F-2D49-491C-84CA-9397CA41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2F31AF-CE7F-4CD9-B6A4-774E133A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A1CFCF-D54A-498A-9172-96455D2D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6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82441-9D33-44E5-AA97-5E95B5C9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B22A0-3389-458A-BD1A-67963904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6D73AC-A097-4BC9-BC08-1578576C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544A95-CE8C-4F47-8CEE-BEEA5B86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4B93B-13C1-4EB5-949F-9DE873FC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3E596-F809-41E8-A0ED-1280F811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B4551D-A122-40C4-B777-4A075291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277FB2-7BAE-4417-BF65-36861FB9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1153E2-2C0A-4B46-9824-78E190F2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119778-4BCF-4EDB-A319-50086C07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8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C4607-172C-4159-AC1A-7A73A1CB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11D93-FB53-402F-97AF-D91DFBC3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094C82-4BA3-4EF5-B5E9-D245300F9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D22CF1-0367-4DF6-BDD3-D21F3124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35095-D3B9-4EAA-8C4C-433D4788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56BF33-AC7C-4112-B19F-D4A1641D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48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00DAE-2ACA-4A62-B191-9E793998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8D3B9B-8B16-4997-9226-31F24B40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4BC500-4550-4B2F-850D-475401A20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1957F2-C992-4CB4-956D-101A2C565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392230-D51F-4365-977D-BFD514FA8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48EA7F-1E57-4387-B258-5EE681D7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0F34C8-0EAE-4EE6-A25C-B5404D07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897B65-0DFA-409C-A731-3BCFCCBF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2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C7033-F896-4377-AF66-2AA6BF11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26A0FD-7DF1-4691-892A-21A12803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8DB934-FB7D-4E6B-AE09-EC9D5557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9A6DC-0FC2-4C47-99AB-F45B0014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6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AA4995-E0C1-4D1D-B800-A205D68B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C5A502-C9A7-49F4-B3B8-7F7907D9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DFDA0F-F538-4D9B-A8C1-80EB4F20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9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7DB23-DFA8-4C1E-B2D4-E6BAA21E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A0D5B-F0A8-4074-9328-D1280402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CFED54-8D91-4A6E-8D19-2E101D4D0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61DFB1-4DFC-4FE3-8AE9-490D860C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BFDCE8-9A4F-4014-A040-620C47BF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76C172-2C0A-4697-9233-BA480B85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3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CD5C0-4B79-4A66-9C31-16A15C50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720570-E6B9-45D3-888E-5ADA2B4C5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78F159-9651-4E65-8135-92B7C333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74B898-6393-4154-A429-7236225C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70ACC8-C16B-4480-9F62-DB4C9370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2842D5-5517-4507-9F35-DC5CFD06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1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52674-9E38-45F5-8B24-5EA96C20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10E650-1C31-492A-B081-3A07D1C2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1AA3F-F91C-427B-BDE9-020B8C532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E9B0-D2A1-4783-9180-71AC8C05EE71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626FE-2028-46D8-8EDA-BE5E6C1AE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1CB8C-A8B6-48E1-BC69-26955C0DC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D21B-6D06-4F31-B279-FAB1EEEF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8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23A18-C9CE-48C1-962E-F956C2AFC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6251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zeitung"/>
              </a:rPr>
              <a:t>Mechanisms of Action (</a:t>
            </a:r>
            <a:r>
              <a:rPr lang="en-US" b="1" dirty="0" err="1">
                <a:latin typeface="zeitung"/>
              </a:rPr>
              <a:t>MoA</a:t>
            </a:r>
            <a:r>
              <a:rPr lang="en-US" b="1" dirty="0">
                <a:latin typeface="zeitung"/>
              </a:rPr>
              <a:t>) Prediction</a:t>
            </a:r>
            <a:endParaRPr lang="ru-RU" b="1" dirty="0">
              <a:latin typeface="zeitung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4A1E04-DB08-4394-A47B-69DF22E6C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17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8AF29-9300-4CFC-88FD-2EE2D03E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3934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Roboto Mono"/>
              </a:rPr>
              <a:t>Train_X</a:t>
            </a:r>
            <a:endParaRPr lang="ru-RU" sz="2800" dirty="0">
              <a:latin typeface="Roboto Mono"/>
            </a:endParaRPr>
          </a:p>
        </p:txBody>
      </p:sp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EA28983-E29D-4FD6-8B17-AD8F72C29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" y="2318994"/>
            <a:ext cx="12013859" cy="3221861"/>
          </a:xfrm>
        </p:spPr>
      </p:pic>
    </p:spTree>
    <p:extLst>
      <p:ext uri="{BB962C8B-B14F-4D97-AF65-F5344CB8AC3E}">
        <p14:creationId xmlns:p14="http://schemas.microsoft.com/office/powerpoint/2010/main" val="135337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F3BC3-53A6-461D-8456-0722FB57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>
                <a:latin typeface="Roboto Mono"/>
              </a:rPr>
              <a:t>Train_y</a:t>
            </a:r>
            <a:endParaRPr lang="ru-RU" sz="2800" dirty="0">
              <a:latin typeface="Roboto Mono"/>
            </a:endParaRPr>
          </a:p>
        </p:txBody>
      </p:sp>
      <p:pic>
        <p:nvPicPr>
          <p:cNvPr id="7" name="Объект 6" descr="Изображение выглядит как текст, снимок экрана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308B5F50-9776-4AD3-8618-A37C1DDBA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9531"/>
            <a:ext cx="12137349" cy="3257676"/>
          </a:xfrm>
        </p:spPr>
      </p:pic>
    </p:spTree>
    <p:extLst>
      <p:ext uri="{BB962C8B-B14F-4D97-AF65-F5344CB8AC3E}">
        <p14:creationId xmlns:p14="http://schemas.microsoft.com/office/powerpoint/2010/main" val="394650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CBE68-DB5C-4F71-8482-CA8286B8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Roboto Mono"/>
              </a:rPr>
              <a:t>Features</a:t>
            </a:r>
            <a:endParaRPr lang="ru-RU" sz="2800" dirty="0">
              <a:latin typeface="Roboto Mono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B910A-AE90-47C3-A98A-C82E8999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 Mono"/>
              </a:rPr>
              <a:t>cp_type</a:t>
            </a:r>
            <a:r>
              <a:rPr lang="en-US" dirty="0">
                <a:latin typeface="Roboto Mono"/>
              </a:rPr>
              <a:t> indicates samples treated with a compound (</a:t>
            </a:r>
            <a:r>
              <a:rPr lang="en-US" dirty="0" err="1">
                <a:latin typeface="Roboto Mono"/>
              </a:rPr>
              <a:t>cp_vehicle</a:t>
            </a:r>
            <a:r>
              <a:rPr lang="en-US" dirty="0">
                <a:latin typeface="Roboto Mono"/>
              </a:rPr>
              <a:t>) or with a control perturbation (</a:t>
            </a:r>
            <a:r>
              <a:rPr lang="en-US" dirty="0" err="1">
                <a:latin typeface="Roboto Mono"/>
              </a:rPr>
              <a:t>ctrl_vehicle</a:t>
            </a:r>
            <a:r>
              <a:rPr lang="en-US" dirty="0">
                <a:latin typeface="Roboto Mono"/>
              </a:rPr>
              <a:t>) </a:t>
            </a:r>
          </a:p>
          <a:p>
            <a:r>
              <a:rPr lang="en-US" dirty="0" err="1">
                <a:latin typeface="Roboto Mono"/>
              </a:rPr>
              <a:t>cp_time</a:t>
            </a:r>
            <a:r>
              <a:rPr lang="en-US" dirty="0">
                <a:latin typeface="Roboto Mono"/>
              </a:rPr>
              <a:t> indicate treatment duration (24, 48, 72 hours) </a:t>
            </a:r>
          </a:p>
          <a:p>
            <a:r>
              <a:rPr lang="en-US" dirty="0" err="1">
                <a:latin typeface="Roboto Mono"/>
              </a:rPr>
              <a:t>cp_dose</a:t>
            </a:r>
            <a:r>
              <a:rPr lang="en-US" dirty="0">
                <a:latin typeface="Roboto Mono"/>
              </a:rPr>
              <a:t> indicate dose (high or low)</a:t>
            </a:r>
          </a:p>
          <a:p>
            <a:r>
              <a:rPr lang="en-US" dirty="0">
                <a:latin typeface="Roboto Mono"/>
              </a:rPr>
              <a:t>g- signify gene expression data</a:t>
            </a:r>
          </a:p>
          <a:p>
            <a:r>
              <a:rPr lang="en-US" dirty="0">
                <a:latin typeface="Roboto Mono"/>
              </a:rPr>
              <a:t>c- signify cell viability data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91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C1898-2833-4150-886A-FF6F01DE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756" y="330448"/>
            <a:ext cx="2479251" cy="96405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boto Mono"/>
              </a:rPr>
              <a:t>Dense layer</a:t>
            </a:r>
            <a:endParaRPr lang="ru-RU" sz="2800" dirty="0">
              <a:latin typeface="Roboto Mono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477E04E-A5BC-4450-B405-9A311BAC2803}"/>
              </a:ext>
            </a:extLst>
          </p:cNvPr>
          <p:cNvSpPr txBox="1">
            <a:spLocks/>
          </p:cNvSpPr>
          <p:nvPr/>
        </p:nvSpPr>
        <p:spPr>
          <a:xfrm>
            <a:off x="7265163" y="1522641"/>
            <a:ext cx="2529287" cy="48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Roboto Mono"/>
              </a:rPr>
              <a:t>val</a:t>
            </a:r>
            <a:r>
              <a:rPr lang="en-US" sz="2400" dirty="0">
                <a:latin typeface="Roboto Mono"/>
              </a:rPr>
              <a:t> loss:</a:t>
            </a:r>
            <a:endParaRPr lang="ru-RU" sz="2400" dirty="0">
              <a:latin typeface="Roboto Mono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9E1F511-7C2C-4049-B6F3-C013AF150D47}"/>
              </a:ext>
            </a:extLst>
          </p:cNvPr>
          <p:cNvSpPr txBox="1">
            <a:spLocks/>
          </p:cNvSpPr>
          <p:nvPr/>
        </p:nvSpPr>
        <p:spPr>
          <a:xfrm>
            <a:off x="7265163" y="1904802"/>
            <a:ext cx="3017826" cy="1568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Roboto Mono"/>
              </a:rPr>
              <a:t>0.01683</a:t>
            </a:r>
          </a:p>
          <a:p>
            <a:r>
              <a:rPr lang="en-US" sz="2000" dirty="0">
                <a:latin typeface="Roboto Mono"/>
              </a:rPr>
              <a:t>0.01703</a:t>
            </a:r>
          </a:p>
          <a:p>
            <a:r>
              <a:rPr lang="en-US" sz="2000" dirty="0">
                <a:latin typeface="Roboto Mono"/>
              </a:rPr>
              <a:t>0.01686</a:t>
            </a:r>
          </a:p>
          <a:p>
            <a:r>
              <a:rPr lang="en-US" sz="2000" dirty="0">
                <a:latin typeface="Roboto Mono"/>
              </a:rPr>
              <a:t>0.01683</a:t>
            </a:r>
          </a:p>
          <a:p>
            <a:r>
              <a:rPr lang="en-US" sz="2000" dirty="0">
                <a:latin typeface="Roboto Mono"/>
              </a:rPr>
              <a:t>0.0170</a:t>
            </a:r>
            <a:endParaRPr lang="ru-RU" sz="2000" dirty="0">
              <a:latin typeface="Roboto Mon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0DD6D8-D99A-4A34-BE32-D95B1FBFE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2" y="1857081"/>
            <a:ext cx="6603555" cy="41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82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DB301-6587-4787-8DA4-B64B942A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109" y="620270"/>
            <a:ext cx="2109526" cy="46443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Roboto Mono"/>
              </a:rPr>
              <a:t>Only Dense</a:t>
            </a:r>
            <a:endParaRPr lang="ru-RU" sz="2800" dirty="0">
              <a:latin typeface="Roboto Mono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4849D8E-695C-4FED-9394-3284F1190E8A}"/>
              </a:ext>
            </a:extLst>
          </p:cNvPr>
          <p:cNvSpPr txBox="1">
            <a:spLocks/>
          </p:cNvSpPr>
          <p:nvPr/>
        </p:nvSpPr>
        <p:spPr>
          <a:xfrm>
            <a:off x="7052652" y="559749"/>
            <a:ext cx="4064481" cy="464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Roboto Mono"/>
              </a:rPr>
              <a:t>Add </a:t>
            </a:r>
            <a:r>
              <a:rPr lang="en-US" sz="2800" dirty="0" err="1">
                <a:latin typeface="Roboto Mono"/>
              </a:rPr>
              <a:t>BatchNormalization</a:t>
            </a:r>
            <a:endParaRPr lang="ru-RU" sz="2800" dirty="0">
              <a:latin typeface="Roboto Mono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1B17F44-6422-41DE-90FF-2A521E3172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3" y="1225128"/>
            <a:ext cx="5941261" cy="383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C327045-C2D7-40EC-81CA-835494693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0234"/>
            <a:ext cx="5977787" cy="379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A8927BE-2266-49DC-B5F0-6B3DFF4FACD5}"/>
              </a:ext>
            </a:extLst>
          </p:cNvPr>
          <p:cNvSpPr txBox="1">
            <a:spLocks/>
          </p:cNvSpPr>
          <p:nvPr/>
        </p:nvSpPr>
        <p:spPr>
          <a:xfrm>
            <a:off x="1358937" y="5224777"/>
            <a:ext cx="4885667" cy="382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err="1">
                <a:latin typeface="Roboto Mono"/>
              </a:rPr>
              <a:t>val</a:t>
            </a:r>
            <a:r>
              <a:rPr lang="en-US" altLang="ru-RU" sz="2000" dirty="0">
                <a:latin typeface="Roboto Mono"/>
              </a:rPr>
              <a:t> </a:t>
            </a:r>
            <a:r>
              <a:rPr lang="ru-RU" altLang="ru-RU" sz="2000" dirty="0" err="1">
                <a:latin typeface="Roboto Mono"/>
              </a:rPr>
              <a:t>loss</a:t>
            </a:r>
            <a:r>
              <a:rPr lang="ru-RU" altLang="ru-RU" sz="2000" dirty="0">
                <a:latin typeface="Roboto Mono"/>
              </a:rPr>
              <a:t>: 0.0170 – </a:t>
            </a:r>
            <a:r>
              <a:rPr lang="en-US" altLang="ru-RU" sz="2000" dirty="0" err="1">
                <a:latin typeface="Roboto Mono"/>
              </a:rPr>
              <a:t>val</a:t>
            </a:r>
            <a:r>
              <a:rPr lang="en-US" altLang="ru-RU" sz="2000" dirty="0">
                <a:latin typeface="Roboto Mono"/>
              </a:rPr>
              <a:t> </a:t>
            </a:r>
            <a:r>
              <a:rPr lang="ru-RU" altLang="ru-RU" sz="2000" dirty="0" err="1">
                <a:latin typeface="Roboto Mono"/>
              </a:rPr>
              <a:t>auc</a:t>
            </a:r>
            <a:r>
              <a:rPr lang="ru-RU" altLang="ru-RU" sz="2000" dirty="0">
                <a:latin typeface="Roboto Mono"/>
              </a:rPr>
              <a:t>: 0.7710 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788E2A3-1FBA-4796-848C-61DD854920E8}"/>
              </a:ext>
            </a:extLst>
          </p:cNvPr>
          <p:cNvSpPr txBox="1">
            <a:spLocks/>
          </p:cNvSpPr>
          <p:nvPr/>
        </p:nvSpPr>
        <p:spPr>
          <a:xfrm>
            <a:off x="7598693" y="5224777"/>
            <a:ext cx="4885667" cy="382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err="1">
                <a:latin typeface="Roboto Mono"/>
              </a:rPr>
              <a:t>v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al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loss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: 0.0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169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 –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val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Roboto Mono"/>
              </a:rPr>
              <a:t>auc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: 0.7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992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Roboto Mono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550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5BF2EFC-D3CE-4536-8A25-8C3DEF2AA86C}"/>
              </a:ext>
            </a:extLst>
          </p:cNvPr>
          <p:cNvSpPr txBox="1">
            <a:spLocks/>
          </p:cNvSpPr>
          <p:nvPr/>
        </p:nvSpPr>
        <p:spPr>
          <a:xfrm>
            <a:off x="4686504" y="457201"/>
            <a:ext cx="3626796" cy="45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Roboto Mono"/>
              </a:rPr>
              <a:t>Add Dropout</a:t>
            </a:r>
            <a:endParaRPr lang="ru-RU" sz="2800" dirty="0">
              <a:latin typeface="Roboto Mono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7F926A-7B8E-4D26-935D-BDF95F070C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" y="1698197"/>
            <a:ext cx="6984821" cy="4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A8C1A39-F9E1-45F5-9A32-F883B2811016}"/>
              </a:ext>
            </a:extLst>
          </p:cNvPr>
          <p:cNvSpPr txBox="1">
            <a:spLocks/>
          </p:cNvSpPr>
          <p:nvPr/>
        </p:nvSpPr>
        <p:spPr>
          <a:xfrm>
            <a:off x="7104742" y="1698197"/>
            <a:ext cx="3017826" cy="1568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Roboto Mono"/>
              </a:rPr>
              <a:t>0.0170</a:t>
            </a:r>
          </a:p>
          <a:p>
            <a:r>
              <a:rPr lang="en-US" sz="2000" dirty="0">
                <a:latin typeface="Roboto Mono"/>
              </a:rPr>
              <a:t>0.0167</a:t>
            </a:r>
          </a:p>
          <a:p>
            <a:r>
              <a:rPr lang="en-US" sz="2000" dirty="0">
                <a:latin typeface="Roboto Mono"/>
              </a:rPr>
              <a:t>0.0168</a:t>
            </a:r>
          </a:p>
          <a:p>
            <a:r>
              <a:rPr lang="en-US" sz="2000" dirty="0">
                <a:latin typeface="Roboto Mono"/>
              </a:rPr>
              <a:t>0.0168</a:t>
            </a:r>
            <a:endParaRPr lang="ru-RU" sz="2000" dirty="0">
              <a:latin typeface="Roboto Mono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33F5A74-A4DC-41AE-B745-FA9042EDBE61}"/>
              </a:ext>
            </a:extLst>
          </p:cNvPr>
          <p:cNvSpPr txBox="1">
            <a:spLocks/>
          </p:cNvSpPr>
          <p:nvPr/>
        </p:nvSpPr>
        <p:spPr>
          <a:xfrm>
            <a:off x="7104742" y="1255249"/>
            <a:ext cx="2529287" cy="48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Roboto Mono"/>
              </a:rPr>
              <a:t>val</a:t>
            </a:r>
            <a:r>
              <a:rPr lang="en-US" sz="2400" dirty="0">
                <a:latin typeface="Roboto Mono"/>
              </a:rPr>
              <a:t> loss:</a:t>
            </a:r>
            <a:endParaRPr lang="ru-RU" sz="2400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42607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73AF4-B1CA-4D15-806F-5B9EC104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2017"/>
          </a:xfrm>
        </p:spPr>
        <p:txBody>
          <a:bodyPr/>
          <a:lstStyle/>
          <a:p>
            <a:pPr algn="ctr"/>
            <a:r>
              <a:rPr lang="en-US" sz="2800" dirty="0">
                <a:latin typeface="Roboto Mono"/>
              </a:rPr>
              <a:t>Choose an optimizer</a:t>
            </a:r>
            <a:endParaRPr lang="ru-RU" sz="2800" dirty="0">
              <a:latin typeface="Roboto Mono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3020B0-B1E3-4B7E-A416-7BF2632FD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9" y="2048089"/>
            <a:ext cx="5868299" cy="372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3025467-2AF4-40BA-85E3-4477E6273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7" y="2048089"/>
            <a:ext cx="5673189" cy="372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595F6A0-F7F9-4E25-BEE9-62CED02AB4A0}"/>
              </a:ext>
            </a:extLst>
          </p:cNvPr>
          <p:cNvSpPr txBox="1">
            <a:spLocks/>
          </p:cNvSpPr>
          <p:nvPr/>
        </p:nvSpPr>
        <p:spPr>
          <a:xfrm>
            <a:off x="2909814" y="1415505"/>
            <a:ext cx="1322821" cy="48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Roboto Mono"/>
              </a:rPr>
              <a:t>val</a:t>
            </a:r>
            <a:r>
              <a:rPr lang="en-US" sz="2400" dirty="0">
                <a:latin typeface="Roboto Mono"/>
              </a:rPr>
              <a:t> loss</a:t>
            </a:r>
            <a:endParaRPr lang="ru-RU" sz="2400" dirty="0">
              <a:latin typeface="Roboto Mono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B776326-0195-43CA-93AD-A3AF12FDB6FC}"/>
              </a:ext>
            </a:extLst>
          </p:cNvPr>
          <p:cNvSpPr txBox="1">
            <a:spLocks/>
          </p:cNvSpPr>
          <p:nvPr/>
        </p:nvSpPr>
        <p:spPr>
          <a:xfrm>
            <a:off x="8369506" y="1418249"/>
            <a:ext cx="1322822" cy="48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>
                <a:latin typeface="Roboto Mono"/>
              </a:rPr>
              <a:t>val</a:t>
            </a:r>
            <a:r>
              <a:rPr lang="en-US" sz="2400" dirty="0">
                <a:latin typeface="Roboto Mono"/>
              </a:rPr>
              <a:t> </a:t>
            </a:r>
            <a:r>
              <a:rPr lang="en-US" sz="2400" dirty="0" err="1">
                <a:latin typeface="Roboto Mono"/>
              </a:rPr>
              <a:t>auc</a:t>
            </a:r>
            <a:endParaRPr lang="ru-RU" sz="2400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4101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8A421-A825-494C-981C-20A8B7FD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Roboto Mono"/>
              </a:rPr>
              <a:t>Results</a:t>
            </a:r>
            <a:endParaRPr lang="ru-RU" sz="2800" dirty="0">
              <a:latin typeface="Roboto Mono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A839C-C377-4386-A4A9-F9588C41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 Mono"/>
              </a:rPr>
              <a:t>val</a:t>
            </a:r>
            <a:r>
              <a:rPr lang="en-US" dirty="0">
                <a:latin typeface="Roboto Mono"/>
              </a:rPr>
              <a:t> loss - 0.0166;  </a:t>
            </a:r>
            <a:r>
              <a:rPr lang="en-US" dirty="0" err="1">
                <a:latin typeface="Roboto Mono"/>
              </a:rPr>
              <a:t>val</a:t>
            </a:r>
            <a:r>
              <a:rPr lang="en-US" dirty="0">
                <a:latin typeface="Roboto Mono"/>
              </a:rPr>
              <a:t> </a:t>
            </a:r>
            <a:r>
              <a:rPr lang="en-US" dirty="0" err="1">
                <a:latin typeface="Roboto Mono"/>
              </a:rPr>
              <a:t>auc</a:t>
            </a:r>
            <a:r>
              <a:rPr lang="en-US" dirty="0">
                <a:latin typeface="Roboto Mono"/>
              </a:rPr>
              <a:t> - 0.7927</a:t>
            </a:r>
          </a:p>
          <a:p>
            <a:r>
              <a:rPr lang="en-US" dirty="0">
                <a:latin typeface="Roboto Mono"/>
              </a:rPr>
              <a:t>Public Score – 0.02056</a:t>
            </a:r>
          </a:p>
          <a:p>
            <a:r>
              <a:rPr lang="en-US" dirty="0">
                <a:latin typeface="Roboto Mono"/>
              </a:rPr>
              <a:t>Private Score – 0.01816</a:t>
            </a:r>
            <a:endParaRPr lang="ru-RU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509514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300</Words>
  <Application>Microsoft Office PowerPoint</Application>
  <PresentationFormat>Широкоэкранный</PresentationFormat>
  <Paragraphs>51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Roboto Mono</vt:lpstr>
      <vt:lpstr>zeitung</vt:lpstr>
      <vt:lpstr>Тема Office</vt:lpstr>
      <vt:lpstr>Mechanisms of Action (MoA) Prediction</vt:lpstr>
      <vt:lpstr>Train_X</vt:lpstr>
      <vt:lpstr>Train_y</vt:lpstr>
      <vt:lpstr>Features</vt:lpstr>
      <vt:lpstr>Dense layer</vt:lpstr>
      <vt:lpstr>Only Dense</vt:lpstr>
      <vt:lpstr>Презентация PowerPoint</vt:lpstr>
      <vt:lpstr>Choose an optimizer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Mechanisms of Action (MoA) Prediction</dc:title>
  <dc:creator>Vadim Makarov</dc:creator>
  <cp:lastModifiedBy>Vadim Makarov</cp:lastModifiedBy>
  <cp:revision>1</cp:revision>
  <dcterms:created xsi:type="dcterms:W3CDTF">2020-12-25T10:13:47Z</dcterms:created>
  <dcterms:modified xsi:type="dcterms:W3CDTF">2020-12-29T07:54:14Z</dcterms:modified>
</cp:coreProperties>
</file>