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1" r:id="rId13"/>
  </p:sldMasterIdLst>
  <p:notesMasterIdLst>
    <p:notesMasterId r:id="rId36"/>
  </p:notesMasterIdLst>
  <p:handoutMasterIdLst>
    <p:handoutMasterId r:id="rId37"/>
  </p:handoutMasterIdLst>
  <p:sldIdLst>
    <p:sldId id="256" r:id="rId14"/>
    <p:sldId id="257" r:id="rId15"/>
    <p:sldId id="280" r:id="rId16"/>
    <p:sldId id="259" r:id="rId17"/>
    <p:sldId id="260" r:id="rId18"/>
    <p:sldId id="265" r:id="rId19"/>
    <p:sldId id="283" r:id="rId20"/>
    <p:sldId id="267" r:id="rId21"/>
    <p:sldId id="268" r:id="rId22"/>
    <p:sldId id="270" r:id="rId23"/>
    <p:sldId id="271" r:id="rId24"/>
    <p:sldId id="272" r:id="rId25"/>
    <p:sldId id="273" r:id="rId26"/>
    <p:sldId id="274" r:id="rId27"/>
    <p:sldId id="284" r:id="rId28"/>
    <p:sldId id="276" r:id="rId29"/>
    <p:sldId id="275" r:id="rId30"/>
    <p:sldId id="285" r:id="rId31"/>
    <p:sldId id="277" r:id="rId32"/>
    <p:sldId id="281" r:id="rId33"/>
    <p:sldId id="286" r:id="rId34"/>
    <p:sldId id="27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viewProps" Target="viewProps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Accuracy</a:t>
            </a:r>
            <a:r>
              <a:rPr lang="en-US" baseline="0" dirty="0" smtClean="0"/>
              <a:t> For Subjects A and B Before &amp; After Applying Filters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Non-Filtered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Sheet1!$A$2:$A$5</c:f>
              <c:strCache>
                <c:ptCount val="4"/>
                <c:pt idx="0">
                  <c:v>8 Channels, 0 → 800ms</c:v>
                </c:pt>
                <c:pt idx="1">
                  <c:v>8 Channels, 200 → 600ms</c:v>
                </c:pt>
                <c:pt idx="2">
                  <c:v>64 Channels, 0 → 800ms</c:v>
                </c:pt>
                <c:pt idx="3">
                  <c:v>64 Channels, 200 → 600ms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77</c:v>
                </c:pt>
                <c:pt idx="1">
                  <c:v>78</c:v>
                </c:pt>
                <c:pt idx="2">
                  <c:v>83</c:v>
                </c:pt>
                <c:pt idx="3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63-4E6F-BE73-8B0E64D2BD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Filtered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Sheet1!$A$2:$A$5</c:f>
              <c:strCache>
                <c:ptCount val="4"/>
                <c:pt idx="0">
                  <c:v>8 Channels, 0 → 800ms</c:v>
                </c:pt>
                <c:pt idx="1">
                  <c:v>8 Channels, 200 → 600ms</c:v>
                </c:pt>
                <c:pt idx="2">
                  <c:v>64 Channels, 0 → 800ms</c:v>
                </c:pt>
                <c:pt idx="3">
                  <c:v>64 Channels, 200 → 600ms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84.5</c:v>
                </c:pt>
                <c:pt idx="1">
                  <c:v>71.5</c:v>
                </c:pt>
                <c:pt idx="2">
                  <c:v>86.5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63-4E6F-BE73-8B0E64D2BD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4773455"/>
        <c:axId val="454781359"/>
      </c:barChart>
      <c:catAx>
        <c:axId val="454773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781359"/>
        <c:crosses val="autoZero"/>
        <c:auto val="1"/>
        <c:lblAlgn val="ctr"/>
        <c:lblOffset val="100"/>
        <c:noMultiLvlLbl val="0"/>
      </c:catAx>
      <c:valAx>
        <c:axId val="454781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Character Recognition Rate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773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Accuracy For Subjects C and D Before &amp; After Applying Filters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Non-Filtered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Sheet1!$A$2:$A$3</c:f>
              <c:strCache>
                <c:ptCount val="2"/>
                <c:pt idx="0">
                  <c:v>14 Channels, 0 → 800ms</c:v>
                </c:pt>
                <c:pt idx="1">
                  <c:v>14 Channels, 200 → 600ms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53.6</c:v>
                </c:pt>
                <c:pt idx="1">
                  <c:v>46.67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63-4E6F-BE73-8B0E64D2BD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Filtered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Sheet1!$A$2:$A$3</c:f>
              <c:strCache>
                <c:ptCount val="2"/>
                <c:pt idx="0">
                  <c:v>14 Channels, 0 → 800ms</c:v>
                </c:pt>
                <c:pt idx="1">
                  <c:v>14 Channels, 200 → 600ms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73.33</c:v>
                </c:pt>
                <c:pt idx="1">
                  <c:v>46.67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63-4E6F-BE73-8B0E64D2BD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4773455"/>
        <c:axId val="454781359"/>
      </c:barChart>
      <c:catAx>
        <c:axId val="454773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781359"/>
        <c:crosses val="autoZero"/>
        <c:auto val="1"/>
        <c:lblAlgn val="ctr"/>
        <c:lblOffset val="100"/>
        <c:noMultiLvlLbl val="0"/>
      </c:catAx>
      <c:valAx>
        <c:axId val="454781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Character Recognition Rate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773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70AD8-049B-4AD1-BD63-5FE7FED1DF5D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C156C-2FD3-4C4A-814E-39C18E36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17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3E8CD-0305-4B5D-9AA8-CCE0F8830E0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B037E-81A9-46B3-AFC9-F1C1A382D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940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1090-0A1A-4A02-8070-A91137A42EB0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7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6569-DE34-4DD4-8B47-B8792DC942A3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3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311E-2630-40AF-8235-227C07CB99A6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8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2D64-789D-4E17-9B9F-B561A25B8760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38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35C45-D03A-464C-85E8-914C418B101B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57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AA5A-77E7-41FA-8F3F-A8506DCA1B42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9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4F64-BA17-48A2-B3A5-961FD8E5063D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4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C633-F261-4C8D-A1EA-5903BF12C98D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9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9996-E1A7-4828-AE2D-9FF7AB7CF7F4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6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3BCD-AEF4-4C15-B540-26BDE95D1FAE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30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23BF-213C-45FE-9BF7-5572F3E0AA23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53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33177-E08E-4DF6-B038-F49FD345189E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1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" Type="http://schemas.openxmlformats.org/officeDocument/2006/relationships/customXml" Target="../../customXml/item3.xml"/><Relationship Id="rId21" Type="http://schemas.openxmlformats.org/officeDocument/2006/relationships/image" Target="../media/image15.png"/><Relationship Id="rId7" Type="http://schemas.openxmlformats.org/officeDocument/2006/relationships/customXml" Target="../../customXml/item7.xml"/><Relationship Id="rId12" Type="http://schemas.openxmlformats.org/officeDocument/2006/relationships/customXml" Target="../../customXml/item12.xml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2" Type="http://schemas.openxmlformats.org/officeDocument/2006/relationships/customXml" Target="../../customXml/item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6.xml"/><Relationship Id="rId11" Type="http://schemas.openxmlformats.org/officeDocument/2006/relationships/customXml" Target="../../customXml/item11.xml"/><Relationship Id="rId24" Type="http://schemas.openxmlformats.org/officeDocument/2006/relationships/image" Target="../media/image18.png"/><Relationship Id="rId5" Type="http://schemas.openxmlformats.org/officeDocument/2006/relationships/customXml" Target="../../customXml/item5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10" Type="http://schemas.openxmlformats.org/officeDocument/2006/relationships/customXml" Target="../../customXml/item10.xml"/><Relationship Id="rId19" Type="http://schemas.openxmlformats.org/officeDocument/2006/relationships/image" Target="../media/image13.png"/><Relationship Id="rId4" Type="http://schemas.openxmlformats.org/officeDocument/2006/relationships/customXml" Target="../../customXml/item4.xml"/><Relationship Id="rId9" Type="http://schemas.openxmlformats.org/officeDocument/2006/relationships/customXml" Target="../../customXml/item9.xml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592" y="795494"/>
            <a:ext cx="636816" cy="6368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96396" y="1858069"/>
            <a:ext cx="879920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Brain-controlled On-screen</a:t>
            </a:r>
          </a:p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Assistive </a:t>
            </a:r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Keyboard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0" y="1491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Media Engineering and Technology Faculty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German University in Cairo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64611" y="5997917"/>
            <a:ext cx="686277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Author:			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Maqarios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Wagdy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Tawadros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Saleh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Mohareb</a:t>
            </a:r>
            <a:endPara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Supervisor:	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Assoc. Prof.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Seif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Eldawlatly</a:t>
            </a:r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15139" y="4355213"/>
            <a:ext cx="416171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Bachelor Thesis - Expository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6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177" y="195367"/>
            <a:ext cx="1202502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 of Operation - Preprocessing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0795" y="2877737"/>
            <a:ext cx="420179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 intensifications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540581" y="3866644"/>
            <a:ext cx="55451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100ms per intensification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40581" y="4855551"/>
            <a:ext cx="606762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75ms with no intensification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540581" y="5844458"/>
            <a:ext cx="335220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 repetitions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7413" y="1645939"/>
            <a:ext cx="597144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/>
              <a:t>Average of Repetitions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327" y="2202306"/>
            <a:ext cx="3764416" cy="396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5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177" y="195367"/>
            <a:ext cx="1202502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 of Operation - Preprocessing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2511" y="1675051"/>
            <a:ext cx="902913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/>
              <a:t>Common Average Reference (CAR)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883788"/>
              </p:ext>
            </p:extLst>
          </p:nvPr>
        </p:nvGraphicFramePr>
        <p:xfrm>
          <a:off x="2860534" y="2640008"/>
          <a:ext cx="5750066" cy="1642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" name="Equation" r:id="rId3" imgW="1511280" imgH="431640" progId="Equation.3">
                  <p:embed/>
                </p:oleObj>
              </mc:Choice>
              <mc:Fallback>
                <p:oleObj name="Equation" r:id="rId3" imgW="151128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60534" y="2640008"/>
                        <a:ext cx="5750066" cy="16428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099421"/>
              </p:ext>
            </p:extLst>
          </p:nvPr>
        </p:nvGraphicFramePr>
        <p:xfrm>
          <a:off x="585492" y="4420625"/>
          <a:ext cx="1120035" cy="746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" name="Equation" r:id="rId5" imgW="342720" imgH="228600" progId="Equation.3">
                  <p:embed/>
                </p:oleObj>
              </mc:Choice>
              <mc:Fallback>
                <p:oleObj name="Equation" r:id="rId5" imgW="3427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5492" y="4420625"/>
                        <a:ext cx="1120035" cy="746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539281"/>
              </p:ext>
            </p:extLst>
          </p:nvPr>
        </p:nvGraphicFramePr>
        <p:xfrm>
          <a:off x="585491" y="5226797"/>
          <a:ext cx="1120035" cy="753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" name="Equation" r:id="rId7" imgW="317160" imgH="228600" progId="Equation.3">
                  <p:embed/>
                </p:oleObj>
              </mc:Choice>
              <mc:Fallback>
                <p:oleObj name="Equation" r:id="rId7" imgW="317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5491" y="5226797"/>
                        <a:ext cx="1120035" cy="753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134671"/>
              </p:ext>
            </p:extLst>
          </p:nvPr>
        </p:nvGraphicFramePr>
        <p:xfrm>
          <a:off x="585491" y="6039314"/>
          <a:ext cx="1120035" cy="753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0" name="Equation" r:id="rId9" imgW="660240" imgH="431640" progId="Equation.3">
                  <p:embed/>
                </p:oleObj>
              </mc:Choice>
              <mc:Fallback>
                <p:oleObj name="Equation" r:id="rId9" imgW="6602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5491" y="6039314"/>
                        <a:ext cx="1120035" cy="753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2079568" y="4470804"/>
            <a:ext cx="700608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Filtered signal for channel </a:t>
            </a:r>
            <a:r>
              <a:rPr lang="en-US" sz="36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at time </a:t>
            </a:r>
            <a:r>
              <a:rPr lang="en-US" sz="36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sz="36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80465" y="6092665"/>
            <a:ext cx="882799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Average of raw signals of all channels at time </a:t>
            </a:r>
            <a:r>
              <a:rPr lang="en-US" sz="3600" b="0" i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sz="36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80465" y="5305054"/>
            <a:ext cx="637758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Raw signal for channel </a:t>
            </a:r>
            <a:r>
              <a:rPr lang="en-US" sz="36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at time </a:t>
            </a:r>
            <a:r>
              <a:rPr lang="en-US" sz="36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sz="36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074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177" y="195367"/>
            <a:ext cx="1202502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 of Operation - Preprocessing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7232" y="1675051"/>
            <a:ext cx="43053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/>
              <a:t>Moving Average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5616765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363259"/>
              </p:ext>
            </p:extLst>
          </p:nvPr>
        </p:nvGraphicFramePr>
        <p:xfrm>
          <a:off x="3732213" y="2554288"/>
          <a:ext cx="4738687" cy="173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" name="Equation" r:id="rId3" imgW="1180800" imgH="431640" progId="Equation.3">
                  <p:embed/>
                </p:oleObj>
              </mc:Choice>
              <mc:Fallback>
                <p:oleObj name="Equation" r:id="rId3" imgW="118080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2213" y="2554288"/>
                        <a:ext cx="4738687" cy="173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2"/>
          <p:cNvSpPr txBox="1">
            <a:spLocks/>
          </p:cNvSpPr>
          <p:nvPr/>
        </p:nvSpPr>
        <p:spPr>
          <a:xfrm>
            <a:off x="8610600" y="56167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017617"/>
              </p:ext>
            </p:extLst>
          </p:nvPr>
        </p:nvGraphicFramePr>
        <p:xfrm>
          <a:off x="565150" y="4421188"/>
          <a:ext cx="116046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" name="Equation" r:id="rId5" imgW="355320" imgH="228600" progId="Equation.3">
                  <p:embed/>
                </p:oleObj>
              </mc:Choice>
              <mc:Fallback>
                <p:oleObj name="Equation" r:id="rId5" imgW="355320" imgH="2286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5150" y="4421188"/>
                        <a:ext cx="1160463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046356"/>
              </p:ext>
            </p:extLst>
          </p:nvPr>
        </p:nvGraphicFramePr>
        <p:xfrm>
          <a:off x="531813" y="5299075"/>
          <a:ext cx="122872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" name="Equation" r:id="rId7" imgW="723600" imgH="431640" progId="Equation.3">
                  <p:embed/>
                </p:oleObj>
              </mc:Choice>
              <mc:Fallback>
                <p:oleObj name="Equation" r:id="rId7" imgW="723600" imgH="43164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1813" y="5299075"/>
                        <a:ext cx="1228725" cy="754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2079568" y="4470804"/>
            <a:ext cx="700608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Filtered signal for channel </a:t>
            </a:r>
            <a:r>
              <a:rPr lang="en-US" sz="36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at time </a:t>
            </a:r>
            <a:r>
              <a:rPr lang="en-US" sz="36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sz="36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80465" y="5353080"/>
            <a:ext cx="60801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Average of </a:t>
            </a:r>
            <a:r>
              <a:rPr lang="en-US" sz="3600" b="0" i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signal after time </a:t>
            </a:r>
            <a:r>
              <a:rPr lang="en-US" sz="3600" b="0" i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sz="36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266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177" y="195367"/>
            <a:ext cx="1202502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 of Operation - Preprocessing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5442" y="1675051"/>
            <a:ext cx="220124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/>
              <a:t>Z-Score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748863"/>
              </p:ext>
            </p:extLst>
          </p:nvPr>
        </p:nvGraphicFramePr>
        <p:xfrm>
          <a:off x="3824288" y="2417763"/>
          <a:ext cx="4132262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1" name="Equation" r:id="rId3" imgW="1104840" imgH="431640" progId="Equation.3">
                  <p:embed/>
                </p:oleObj>
              </mc:Choice>
              <mc:Fallback>
                <p:oleObj name="Equation" r:id="rId3" imgW="11048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24288" y="2417763"/>
                        <a:ext cx="4132262" cy="161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222321"/>
              </p:ext>
            </p:extLst>
          </p:nvPr>
        </p:nvGraphicFramePr>
        <p:xfrm>
          <a:off x="608013" y="3990975"/>
          <a:ext cx="1074737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2" name="Equation" r:id="rId5" imgW="330120" imgH="228600" progId="Equation.3">
                  <p:embed/>
                </p:oleObj>
              </mc:Choice>
              <mc:Fallback>
                <p:oleObj name="Equation" r:id="rId5" imgW="330120" imgH="2286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8013" y="3990975"/>
                        <a:ext cx="1074737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346176"/>
              </p:ext>
            </p:extLst>
          </p:nvPr>
        </p:nvGraphicFramePr>
        <p:xfrm>
          <a:off x="698500" y="4814888"/>
          <a:ext cx="8953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3" name="Equation" r:id="rId7" imgW="355320" imgH="228600" progId="Equation.3">
                  <p:embed/>
                </p:oleObj>
              </mc:Choice>
              <mc:Fallback>
                <p:oleObj name="Equation" r:id="rId7" imgW="355320" imgH="22860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8500" y="4814888"/>
                        <a:ext cx="89535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2079568" y="4040500"/>
            <a:ext cx="703333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Filtered Signal for channel </a:t>
            </a:r>
            <a:r>
              <a:rPr lang="en-US" sz="36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at time </a:t>
            </a:r>
            <a:r>
              <a:rPr lang="en-US" sz="36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sz="36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80465" y="4747965"/>
            <a:ext cx="550227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Signa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 for channel </a:t>
            </a:r>
            <a:r>
              <a:rPr lang="en-US" sz="36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at time </a:t>
            </a:r>
            <a:r>
              <a:rPr lang="en-US" sz="36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sz="36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361749"/>
              </p:ext>
            </p:extLst>
          </p:nvPr>
        </p:nvGraphicFramePr>
        <p:xfrm>
          <a:off x="879475" y="5380038"/>
          <a:ext cx="6223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4" name="Equation" r:id="rId9" imgW="190440" imgH="228600" progId="Equation.3">
                  <p:embed/>
                </p:oleObj>
              </mc:Choice>
              <mc:Fallback>
                <p:oleObj name="Equation" r:id="rId9" imgW="190440" imgH="2286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9475" y="5380038"/>
                        <a:ext cx="622300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856904"/>
              </p:ext>
            </p:extLst>
          </p:nvPr>
        </p:nvGraphicFramePr>
        <p:xfrm>
          <a:off x="921542" y="6222028"/>
          <a:ext cx="447675" cy="550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" name="Equation" r:id="rId11" imgW="190440" imgH="228600" progId="Equation.3">
                  <p:embed/>
                </p:oleObj>
              </mc:Choice>
              <mc:Fallback>
                <p:oleObj name="Equation" r:id="rId11" imgW="190440" imgH="2286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21542" y="6222028"/>
                        <a:ext cx="447675" cy="550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2124392" y="5430024"/>
            <a:ext cx="564122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 of signals for channel </a:t>
            </a:r>
            <a:r>
              <a:rPr lang="en-US" sz="36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sz="36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25289" y="6097148"/>
            <a:ext cx="80865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Standard deviation of signals for channel </a:t>
            </a:r>
            <a:r>
              <a:rPr lang="en-US" sz="3600" b="0" i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sz="36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314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177" y="195367"/>
            <a:ext cx="1202502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 of Operation - Preprocessing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0795" y="2877737"/>
            <a:ext cx="75750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Dimensionality Reduction Technique</a:t>
            </a:r>
            <a:endParaRPr lang="en-US" sz="3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6189" y="1675051"/>
            <a:ext cx="313739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/>
              <a:t>Decimation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0795" y="3757256"/>
            <a:ext cx="36443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Take 1 Leave n</a:t>
            </a:r>
          </a:p>
        </p:txBody>
      </p:sp>
      <p:sp>
        <p:nvSpPr>
          <p:cNvPr id="7" name="Rectangle 6"/>
          <p:cNvSpPr/>
          <p:nvPr/>
        </p:nvSpPr>
        <p:spPr>
          <a:xfrm>
            <a:off x="540795" y="4636775"/>
            <a:ext cx="99191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Without Decimation. Features = 14 * 128 = 1792</a:t>
            </a:r>
            <a:endParaRPr lang="en-US" sz="3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0795" y="5496562"/>
            <a:ext cx="99207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Decimation=6. Features = 14 * 128/6 = 588</a:t>
            </a:r>
            <a:endParaRPr lang="en-US" sz="3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558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0795" y="260681"/>
            <a:ext cx="111409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 of Operation 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P300 Classification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123406" y="1737364"/>
            <a:ext cx="522514" cy="444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x</a:t>
            </a:r>
            <a:r>
              <a:rPr lang="en-US" i="1" baseline="-25000" dirty="0" smtClean="0">
                <a:solidFill>
                  <a:schemeClr val="tx1"/>
                </a:solidFill>
              </a:rPr>
              <a:t>11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645920" y="1737363"/>
            <a:ext cx="522514" cy="444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x</a:t>
            </a:r>
            <a:r>
              <a:rPr lang="en-US" i="1" baseline="-25000" dirty="0" smtClean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168434" y="1737363"/>
            <a:ext cx="1188720" cy="444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...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357154" y="1737363"/>
            <a:ext cx="522514" cy="444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x</a:t>
            </a:r>
            <a:r>
              <a:rPr lang="en-US" i="1" baseline="-25000" dirty="0" smtClean="0">
                <a:solidFill>
                  <a:schemeClr val="tx1"/>
                </a:solidFill>
              </a:rPr>
              <a:t>1f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718565" y="1214142"/>
            <a:ext cx="16385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188829" y="1733009"/>
            <a:ext cx="522514" cy="444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x</a:t>
            </a:r>
            <a:r>
              <a:rPr lang="en-US" i="1" baseline="-25000" dirty="0" smtClean="0">
                <a:solidFill>
                  <a:schemeClr val="tx1"/>
                </a:solidFill>
              </a:rPr>
              <a:t>21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711343" y="1733008"/>
            <a:ext cx="522514" cy="444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x</a:t>
            </a:r>
            <a:r>
              <a:rPr lang="en-US" i="1" baseline="-25000" dirty="0" smtClean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233857" y="1733008"/>
            <a:ext cx="1188720" cy="444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...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422577" y="1733008"/>
            <a:ext cx="522514" cy="444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x</a:t>
            </a:r>
            <a:r>
              <a:rPr lang="en-US" i="1" baseline="-25000" dirty="0" smtClean="0">
                <a:solidFill>
                  <a:schemeClr val="tx1"/>
                </a:solidFill>
              </a:rPr>
              <a:t>2f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783988" y="1209787"/>
            <a:ext cx="163859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 2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783987" y="1209787"/>
            <a:ext cx="163859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 2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394731" y="1693465"/>
            <a:ext cx="43313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146548" y="1727946"/>
            <a:ext cx="522514" cy="444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x</a:t>
            </a:r>
            <a:r>
              <a:rPr lang="en-US" i="1" baseline="-25000" dirty="0">
                <a:solidFill>
                  <a:schemeClr val="tx1"/>
                </a:solidFill>
              </a:rPr>
              <a:t>Z</a:t>
            </a:r>
            <a:r>
              <a:rPr lang="en-US" i="1" baseline="-25000" dirty="0" smtClean="0">
                <a:solidFill>
                  <a:schemeClr val="tx1"/>
                </a:solidFill>
              </a:rPr>
              <a:t>1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669062" y="1727945"/>
            <a:ext cx="522514" cy="444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x</a:t>
            </a:r>
            <a:r>
              <a:rPr lang="en-US" i="1" baseline="-25000" dirty="0" smtClean="0">
                <a:solidFill>
                  <a:schemeClr val="tx1"/>
                </a:solidFill>
              </a:rPr>
              <a:t>Z2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191576" y="1727945"/>
            <a:ext cx="1188720" cy="444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...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0380296" y="1727945"/>
            <a:ext cx="522514" cy="444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x</a:t>
            </a:r>
            <a:r>
              <a:rPr lang="en-US" i="1" baseline="-25000" dirty="0" err="1" smtClean="0">
                <a:solidFill>
                  <a:schemeClr val="tx1"/>
                </a:solidFill>
              </a:rPr>
              <a:t>Zf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748920" y="1204724"/>
            <a:ext cx="162416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 Z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Down Arrow 71"/>
          <p:cNvSpPr/>
          <p:nvPr/>
        </p:nvSpPr>
        <p:spPr>
          <a:xfrm>
            <a:off x="5988636" y="2312120"/>
            <a:ext cx="433257" cy="102290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766576" y="3570507"/>
            <a:ext cx="522514" cy="444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x</a:t>
            </a:r>
            <a:r>
              <a:rPr lang="en-US" i="1" baseline="-25000" dirty="0" smtClean="0">
                <a:solidFill>
                  <a:schemeClr val="tx1"/>
                </a:solidFill>
              </a:rPr>
              <a:t>1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289090" y="3570506"/>
            <a:ext cx="522514" cy="444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x</a:t>
            </a:r>
            <a:r>
              <a:rPr lang="en-US" i="1" baseline="-25000" dirty="0">
                <a:solidFill>
                  <a:schemeClr val="tx1"/>
                </a:solidFill>
              </a:rPr>
              <a:t>2</a:t>
            </a:r>
            <a:endParaRPr lang="en-US" i="1" baseline="-25000" dirty="0" smtClean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811604" y="3570506"/>
            <a:ext cx="1188720" cy="444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...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000324" y="3570506"/>
            <a:ext cx="522514" cy="444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x</a:t>
            </a:r>
            <a:r>
              <a:rPr lang="en-US" i="1" baseline="-25000" dirty="0" err="1" smtClean="0">
                <a:solidFill>
                  <a:schemeClr val="tx1"/>
                </a:solidFill>
              </a:rPr>
              <a:t>zf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559745" y="2527303"/>
            <a:ext cx="230319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Concatenation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642615" y="3491423"/>
            <a:ext cx="6014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i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=</a:t>
            </a:r>
            <a:endParaRPr lang="en-US" sz="28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766576" y="4678314"/>
            <a:ext cx="522514" cy="444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x</a:t>
            </a:r>
            <a:r>
              <a:rPr lang="en-US" i="1" baseline="-25000" dirty="0" smtClean="0">
                <a:solidFill>
                  <a:schemeClr val="tx1"/>
                </a:solidFill>
              </a:rPr>
              <a:t>1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289090" y="4678313"/>
            <a:ext cx="522514" cy="444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x</a:t>
            </a:r>
            <a:r>
              <a:rPr lang="en-US" i="1" baseline="-25000" dirty="0">
                <a:solidFill>
                  <a:schemeClr val="tx1"/>
                </a:solidFill>
              </a:rPr>
              <a:t>2</a:t>
            </a:r>
            <a:endParaRPr lang="en-US" i="1" baseline="-25000" dirty="0" smtClean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811604" y="4678313"/>
            <a:ext cx="1188720" cy="444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...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000324" y="4678313"/>
            <a:ext cx="522514" cy="444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x</a:t>
            </a:r>
            <a:r>
              <a:rPr lang="en-US" i="1" baseline="-25000" dirty="0" err="1" smtClean="0">
                <a:solidFill>
                  <a:schemeClr val="tx1"/>
                </a:solidFill>
              </a:rPr>
              <a:t>zf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528882" y="5388823"/>
            <a:ext cx="63190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i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=</a:t>
            </a:r>
            <a:endParaRPr lang="en-US" sz="28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4324" y="4101022"/>
            <a:ext cx="103605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i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--------------------------------------------------------------------------------------------</a:t>
            </a:r>
            <a:endParaRPr lang="en-US" sz="28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783078" y="5226581"/>
            <a:ext cx="522514" cy="444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x</a:t>
            </a:r>
            <a:r>
              <a:rPr lang="en-US" i="1" baseline="-25000" dirty="0" smtClean="0">
                <a:solidFill>
                  <a:schemeClr val="tx1"/>
                </a:solidFill>
              </a:rPr>
              <a:t>1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305592" y="5226580"/>
            <a:ext cx="522514" cy="444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x</a:t>
            </a:r>
            <a:r>
              <a:rPr lang="en-US" i="1" baseline="-25000" dirty="0">
                <a:solidFill>
                  <a:schemeClr val="tx1"/>
                </a:solidFill>
              </a:rPr>
              <a:t>2</a:t>
            </a:r>
            <a:endParaRPr lang="en-US" i="1" baseline="-25000" dirty="0" smtClean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828106" y="5226580"/>
            <a:ext cx="1188720" cy="444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...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016826" y="5226580"/>
            <a:ext cx="522514" cy="444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x</a:t>
            </a:r>
            <a:r>
              <a:rPr lang="en-US" i="1" baseline="-25000" dirty="0" err="1" smtClean="0">
                <a:solidFill>
                  <a:schemeClr val="tx1"/>
                </a:solidFill>
              </a:rPr>
              <a:t>zf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934391" y="5650433"/>
            <a:ext cx="43313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783078" y="6278158"/>
            <a:ext cx="522514" cy="444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x</a:t>
            </a:r>
            <a:r>
              <a:rPr lang="en-US" i="1" baseline="-25000" dirty="0" smtClean="0">
                <a:solidFill>
                  <a:schemeClr val="tx1"/>
                </a:solidFill>
              </a:rPr>
              <a:t>1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305592" y="6278157"/>
            <a:ext cx="522514" cy="444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x</a:t>
            </a:r>
            <a:r>
              <a:rPr lang="en-US" i="1" baseline="-25000" dirty="0">
                <a:solidFill>
                  <a:schemeClr val="tx1"/>
                </a:solidFill>
              </a:rPr>
              <a:t>2</a:t>
            </a:r>
            <a:endParaRPr lang="en-US" i="1" baseline="-25000" dirty="0" smtClean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828106" y="6278157"/>
            <a:ext cx="1188720" cy="444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...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016826" y="6278157"/>
            <a:ext cx="522514" cy="444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x</a:t>
            </a:r>
            <a:r>
              <a:rPr lang="en-US" i="1" baseline="-25000" dirty="0" err="1" smtClean="0">
                <a:solidFill>
                  <a:schemeClr val="tx1"/>
                </a:solidFill>
              </a:rPr>
              <a:t>zf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964781" y="4678312"/>
            <a:ext cx="186140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Character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964781" y="5187038"/>
            <a:ext cx="186140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Character 2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964781" y="6173653"/>
            <a:ext cx="186140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Character 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354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0795" y="260681"/>
            <a:ext cx="111409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 of Operation 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P300 Classification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0795" y="2250717"/>
            <a:ext cx="33026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 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Equation</a:t>
            </a:r>
            <a:endParaRPr lang="en-US" sz="3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44593" y="2250716"/>
            <a:ext cx="36662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 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Equation</a:t>
            </a:r>
            <a:endParaRPr lang="en-US" sz="3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0795" y="4655749"/>
            <a:ext cx="34485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Row 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Equation</a:t>
            </a:r>
            <a:endParaRPr lang="en-US" sz="3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44593" y="4654215"/>
            <a:ext cx="40849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Column 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Equation</a:t>
            </a:r>
            <a:endParaRPr lang="en-US" sz="3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96919"/>
              </p:ext>
            </p:extLst>
          </p:nvPr>
        </p:nvGraphicFramePr>
        <p:xfrm>
          <a:off x="1589451" y="3082309"/>
          <a:ext cx="3157831" cy="871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1" name="Equation" r:id="rId3" imgW="736560" imgH="203040" progId="Equation.3">
                  <p:embed/>
                </p:oleObj>
              </mc:Choice>
              <mc:Fallback>
                <p:oleObj name="Equation" r:id="rId3" imgW="7365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451" y="3082309"/>
                        <a:ext cx="3157831" cy="871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432287"/>
              </p:ext>
            </p:extLst>
          </p:nvPr>
        </p:nvGraphicFramePr>
        <p:xfrm>
          <a:off x="6921500" y="3082926"/>
          <a:ext cx="33782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2" name="Equation" r:id="rId5" imgW="787320" imgH="203040" progId="Equation.3">
                  <p:embed/>
                </p:oleObj>
              </mc:Choice>
              <mc:Fallback>
                <p:oleObj name="Equation" r:id="rId5" imgW="787320" imgH="2030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21500" y="3082926"/>
                        <a:ext cx="3378200" cy="86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582417"/>
              </p:ext>
            </p:extLst>
          </p:nvPr>
        </p:nvGraphicFramePr>
        <p:xfrm>
          <a:off x="1466850" y="5634038"/>
          <a:ext cx="412115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3" name="Equation" r:id="rId7" imgW="1282680" imgH="228600" progId="Equation.3">
                  <p:embed/>
                </p:oleObj>
              </mc:Choice>
              <mc:Fallback>
                <p:oleObj name="Equation" r:id="rId7" imgW="1282680" imgH="2286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66850" y="5634038"/>
                        <a:ext cx="4121150" cy="735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377039"/>
              </p:ext>
            </p:extLst>
          </p:nvPr>
        </p:nvGraphicFramePr>
        <p:xfrm>
          <a:off x="6778625" y="5634038"/>
          <a:ext cx="3916363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4" name="Equation" r:id="rId9" imgW="1218960" imgH="228600" progId="Equation.3">
                  <p:embed/>
                </p:oleObj>
              </mc:Choice>
              <mc:Fallback>
                <p:oleObj name="Equation" r:id="rId9" imgW="1218960" imgH="22860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78625" y="5634038"/>
                        <a:ext cx="3916363" cy="735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781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06248" y="1675051"/>
            <a:ext cx="896129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/>
              <a:t>Linear Discriminant Analysis (LDA)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481539"/>
              </p:ext>
            </p:extLst>
          </p:nvPr>
        </p:nvGraphicFramePr>
        <p:xfrm>
          <a:off x="2457414" y="3513044"/>
          <a:ext cx="7256556" cy="1448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Equation" r:id="rId3" imgW="1143000" imgH="228600" progId="Equation.3">
                  <p:embed/>
                </p:oleObj>
              </mc:Choice>
              <mc:Fallback>
                <p:oleObj name="Equation" r:id="rId3" imgW="1143000" imgH="2286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57414" y="3513044"/>
                        <a:ext cx="7256556" cy="1448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540795" y="260681"/>
            <a:ext cx="111409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 of Operation 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P300 Classification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612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36060" y="195367"/>
            <a:ext cx="269926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9123" y="1648458"/>
            <a:ext cx="587372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/>
              <a:t>Competition's Dataset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54750" y="2906335"/>
            <a:ext cx="78454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BCI 2000, 3</a:t>
            </a:r>
            <a:r>
              <a:rPr lang="en-US" sz="3600" baseline="30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Competition, 2</a:t>
            </a:r>
            <a:r>
              <a:rPr lang="en-US" sz="3600" baseline="30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nd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dataset</a:t>
            </a:r>
            <a:endParaRPr lang="en-US" sz="3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54750" y="3785854"/>
            <a:ext cx="414568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Subject; A and B</a:t>
            </a:r>
            <a:endParaRPr lang="en-US" sz="3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54750" y="4665373"/>
            <a:ext cx="49533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Digitization rate 256hz</a:t>
            </a:r>
            <a:endParaRPr lang="en-US" sz="3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54750" y="5544892"/>
            <a:ext cx="304442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64 Channels</a:t>
            </a:r>
            <a:endParaRPr lang="en-US" sz="3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311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36060" y="195367"/>
            <a:ext cx="269926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9123" y="2001157"/>
            <a:ext cx="587372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/>
              <a:t>Competition's Dataset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837637882"/>
              </p:ext>
            </p:extLst>
          </p:nvPr>
        </p:nvGraphicFramePr>
        <p:xfrm>
          <a:off x="348232" y="3052160"/>
          <a:ext cx="7748848" cy="3486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143" y="3325120"/>
            <a:ext cx="2832819" cy="275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00086" y="341699"/>
            <a:ext cx="690445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Disabled People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256" y="3381980"/>
            <a:ext cx="4393185" cy="309719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21010" y="1802164"/>
            <a:ext cx="584967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Ex. Motor Neuron Disease</a:t>
            </a:r>
          </a:p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(MND)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Figure thumbnail gr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88" y="2023034"/>
            <a:ext cx="4802386" cy="433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6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36060" y="195367"/>
            <a:ext cx="269926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2728" y="2001157"/>
            <a:ext cx="460651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/>
              <a:t>Recorded </a:t>
            </a:r>
            <a:r>
              <a:rPr lang="en-US" sz="4800" dirty="0" smtClean="0"/>
              <a:t>Dataset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098882886"/>
              </p:ext>
            </p:extLst>
          </p:nvPr>
        </p:nvGraphicFramePr>
        <p:xfrm>
          <a:off x="2464297" y="3068793"/>
          <a:ext cx="7748848" cy="3486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370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17047" y="195367"/>
            <a:ext cx="393729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15113" y="2187877"/>
            <a:ext cx="883902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Brain controlled system that allows spelling</a:t>
            </a:r>
            <a:endParaRPr lang="en-US" sz="3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5113" y="3067396"/>
            <a:ext cx="102051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Accuracy obtained on the benchmark data is ~80%</a:t>
            </a:r>
            <a:endParaRPr lang="en-US" sz="3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5113" y="3946915"/>
            <a:ext cx="110468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Offline Accuracy obtained on the recorded data is ~70%</a:t>
            </a:r>
            <a:endParaRPr lang="en-US" sz="3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5113" y="4826434"/>
            <a:ext cx="1101128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Online Accuracy obtained on the recorded data is ~80%</a:t>
            </a:r>
            <a:endParaRPr lang="en-US" sz="3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333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4957" y="2651184"/>
            <a:ext cx="6452472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1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06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93497" y="424881"/>
            <a:ext cx="344331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84468" y="2540103"/>
            <a:ext cx="9461372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Designing an on-screen keyboard that allows</a:t>
            </a:r>
          </a:p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disabled people 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interact with computer</a:t>
            </a:r>
          </a:p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without physical contact</a:t>
            </a:r>
            <a:endParaRPr lang="en-US" sz="4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663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4799" y="341699"/>
            <a:ext cx="785503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 to BCI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0795" y="2250717"/>
            <a:ext cx="394851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a BCI?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104" y="3008839"/>
            <a:ext cx="2723602" cy="30286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07810" y="2203075"/>
            <a:ext cx="66127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Peripheral 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Nervous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0457" y="6156486"/>
            <a:ext cx="46837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So, what 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the relation?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04" y="3267635"/>
            <a:ext cx="4176408" cy="290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7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4799" y="341699"/>
            <a:ext cx="785503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 to BCI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870" y="2289906"/>
            <a:ext cx="389882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– 20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6928318" y="2289905"/>
            <a:ext cx="362631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 of BCIs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02" y="3437938"/>
            <a:ext cx="4404360" cy="24710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294" y="3437937"/>
            <a:ext cx="4404361" cy="247105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42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4799" y="341699"/>
            <a:ext cx="785503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 to </a:t>
            </a:r>
            <a:r>
              <a:rPr lang="en-US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BCI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59657" y="1449695"/>
            <a:ext cx="13853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P-300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76941" y="2227315"/>
            <a:ext cx="327685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 Stimuli</a:t>
            </a:r>
            <a:endParaRPr lang="en-US" sz="3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4758" y="2227315"/>
            <a:ext cx="40877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Oddball Paradigm</a:t>
            </a:r>
            <a:endParaRPr lang="en-US" sz="3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4758" y="3185302"/>
            <a:ext cx="4334526" cy="317104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78" y="2550480"/>
            <a:ext cx="1089999" cy="104509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140" y="3239743"/>
            <a:ext cx="3130459" cy="3116607"/>
          </a:xfrm>
          <a:prstGeom prst="rect">
            <a:avLst/>
          </a:prstGeom>
        </p:spPr>
      </p:pic>
      <p:cxnSp>
        <p:nvCxnSpPr>
          <p:cNvPr id="56" name="Straight Arrow Connector 55"/>
          <p:cNvCxnSpPr/>
          <p:nvPr/>
        </p:nvCxnSpPr>
        <p:spPr>
          <a:xfrm>
            <a:off x="6831874" y="3100493"/>
            <a:ext cx="2455817" cy="132781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140" y="3239743"/>
            <a:ext cx="3130459" cy="3116607"/>
          </a:xfrm>
          <a:prstGeom prst="rect">
            <a:avLst/>
          </a:prstGeom>
        </p:spPr>
      </p:pic>
      <p:sp>
        <p:nvSpPr>
          <p:cNvPr id="63" name="Freeform 62"/>
          <p:cNvSpPr/>
          <p:nvPr>
            <p:custDataLst>
              <p:custData r:id="rId1"/>
            </p:custDataLst>
          </p:nvPr>
        </p:nvSpPr>
        <p:spPr>
          <a:xfrm>
            <a:off x="7654834" y="3931919"/>
            <a:ext cx="404948" cy="84547"/>
          </a:xfrm>
          <a:custGeom>
            <a:avLst/>
            <a:gdLst>
              <a:gd name="connsiteX0" fmla="*/ 0 w 5277394"/>
              <a:gd name="connsiteY0" fmla="*/ 1606745 h 1613718"/>
              <a:gd name="connsiteX1" fmla="*/ 378823 w 5277394"/>
              <a:gd name="connsiteY1" fmla="*/ 1293237 h 1613718"/>
              <a:gd name="connsiteX2" fmla="*/ 666206 w 5277394"/>
              <a:gd name="connsiteY2" fmla="*/ 1201797 h 1613718"/>
              <a:gd name="connsiteX3" fmla="*/ 836023 w 5277394"/>
              <a:gd name="connsiteY3" fmla="*/ 1306300 h 1613718"/>
              <a:gd name="connsiteX4" fmla="*/ 1045028 w 5277394"/>
              <a:gd name="connsiteY4" fmla="*/ 1528368 h 1613718"/>
              <a:gd name="connsiteX5" fmla="*/ 1502228 w 5277394"/>
              <a:gd name="connsiteY5" fmla="*/ 1528368 h 1613718"/>
              <a:gd name="connsiteX6" fmla="*/ 2129246 w 5277394"/>
              <a:gd name="connsiteY6" fmla="*/ 496403 h 1613718"/>
              <a:gd name="connsiteX7" fmla="*/ 2717074 w 5277394"/>
              <a:gd name="connsiteY7" fmla="*/ 14 h 1613718"/>
              <a:gd name="connsiteX8" fmla="*/ 3317966 w 5277394"/>
              <a:gd name="connsiteY8" fmla="*/ 483340 h 1613718"/>
              <a:gd name="connsiteX9" fmla="*/ 4101737 w 5277394"/>
              <a:gd name="connsiteY9" fmla="*/ 1502243 h 1613718"/>
              <a:gd name="connsiteX10" fmla="*/ 4585063 w 5277394"/>
              <a:gd name="connsiteY10" fmla="*/ 1267111 h 1613718"/>
              <a:gd name="connsiteX11" fmla="*/ 4872446 w 5277394"/>
              <a:gd name="connsiteY11" fmla="*/ 1162608 h 1613718"/>
              <a:gd name="connsiteX12" fmla="*/ 5277394 w 5277394"/>
              <a:gd name="connsiteY12" fmla="*/ 1463054 h 1613718"/>
              <a:gd name="connsiteX0" fmla="*/ 0 w 5277394"/>
              <a:gd name="connsiteY0" fmla="*/ 1617582 h 1617582"/>
              <a:gd name="connsiteX1" fmla="*/ 378823 w 5277394"/>
              <a:gd name="connsiteY1" fmla="*/ 1304074 h 1617582"/>
              <a:gd name="connsiteX2" fmla="*/ 666206 w 5277394"/>
              <a:gd name="connsiteY2" fmla="*/ 1212634 h 1617582"/>
              <a:gd name="connsiteX3" fmla="*/ 836023 w 5277394"/>
              <a:gd name="connsiteY3" fmla="*/ 1317137 h 1617582"/>
              <a:gd name="connsiteX4" fmla="*/ 1045028 w 5277394"/>
              <a:gd name="connsiteY4" fmla="*/ 1539205 h 1617582"/>
              <a:gd name="connsiteX5" fmla="*/ 1502228 w 5277394"/>
              <a:gd name="connsiteY5" fmla="*/ 1539205 h 1617582"/>
              <a:gd name="connsiteX6" fmla="*/ 2115179 w 5277394"/>
              <a:gd name="connsiteY6" fmla="*/ 929271 h 1617582"/>
              <a:gd name="connsiteX7" fmla="*/ 2717074 w 5277394"/>
              <a:gd name="connsiteY7" fmla="*/ 10851 h 1617582"/>
              <a:gd name="connsiteX8" fmla="*/ 3317966 w 5277394"/>
              <a:gd name="connsiteY8" fmla="*/ 494177 h 1617582"/>
              <a:gd name="connsiteX9" fmla="*/ 4101737 w 5277394"/>
              <a:gd name="connsiteY9" fmla="*/ 1513080 h 1617582"/>
              <a:gd name="connsiteX10" fmla="*/ 4585063 w 5277394"/>
              <a:gd name="connsiteY10" fmla="*/ 1277948 h 1617582"/>
              <a:gd name="connsiteX11" fmla="*/ 4872446 w 5277394"/>
              <a:gd name="connsiteY11" fmla="*/ 1173445 h 1617582"/>
              <a:gd name="connsiteX12" fmla="*/ 5277394 w 5277394"/>
              <a:gd name="connsiteY12" fmla="*/ 1473891 h 1617582"/>
              <a:gd name="connsiteX0" fmla="*/ 0 w 5277394"/>
              <a:gd name="connsiteY0" fmla="*/ 1608024 h 1608024"/>
              <a:gd name="connsiteX1" fmla="*/ 378823 w 5277394"/>
              <a:gd name="connsiteY1" fmla="*/ 1294516 h 1608024"/>
              <a:gd name="connsiteX2" fmla="*/ 666206 w 5277394"/>
              <a:gd name="connsiteY2" fmla="*/ 1203076 h 1608024"/>
              <a:gd name="connsiteX3" fmla="*/ 836023 w 5277394"/>
              <a:gd name="connsiteY3" fmla="*/ 1307579 h 1608024"/>
              <a:gd name="connsiteX4" fmla="*/ 1045028 w 5277394"/>
              <a:gd name="connsiteY4" fmla="*/ 1529647 h 1608024"/>
              <a:gd name="connsiteX5" fmla="*/ 1502228 w 5277394"/>
              <a:gd name="connsiteY5" fmla="*/ 1529647 h 1608024"/>
              <a:gd name="connsiteX6" fmla="*/ 2115179 w 5277394"/>
              <a:gd name="connsiteY6" fmla="*/ 919713 h 1608024"/>
              <a:gd name="connsiteX7" fmla="*/ 2717074 w 5277394"/>
              <a:gd name="connsiteY7" fmla="*/ 1293 h 1608024"/>
              <a:gd name="connsiteX8" fmla="*/ 3388304 w 5277394"/>
              <a:gd name="connsiteY8" fmla="*/ 1131733 h 1608024"/>
              <a:gd name="connsiteX9" fmla="*/ 4101737 w 5277394"/>
              <a:gd name="connsiteY9" fmla="*/ 1503522 h 1608024"/>
              <a:gd name="connsiteX10" fmla="*/ 4585063 w 5277394"/>
              <a:gd name="connsiteY10" fmla="*/ 1268390 h 1608024"/>
              <a:gd name="connsiteX11" fmla="*/ 4872446 w 5277394"/>
              <a:gd name="connsiteY11" fmla="*/ 1163887 h 1608024"/>
              <a:gd name="connsiteX12" fmla="*/ 5277394 w 5277394"/>
              <a:gd name="connsiteY12" fmla="*/ 1464333 h 1608024"/>
              <a:gd name="connsiteX0" fmla="*/ 0 w 5277394"/>
              <a:gd name="connsiteY0" fmla="*/ 784743 h 784743"/>
              <a:gd name="connsiteX1" fmla="*/ 378823 w 5277394"/>
              <a:gd name="connsiteY1" fmla="*/ 471235 h 784743"/>
              <a:gd name="connsiteX2" fmla="*/ 666206 w 5277394"/>
              <a:gd name="connsiteY2" fmla="*/ 379795 h 784743"/>
              <a:gd name="connsiteX3" fmla="*/ 836023 w 5277394"/>
              <a:gd name="connsiteY3" fmla="*/ 484298 h 784743"/>
              <a:gd name="connsiteX4" fmla="*/ 1045028 w 5277394"/>
              <a:gd name="connsiteY4" fmla="*/ 706366 h 784743"/>
              <a:gd name="connsiteX5" fmla="*/ 1502228 w 5277394"/>
              <a:gd name="connsiteY5" fmla="*/ 706366 h 784743"/>
              <a:gd name="connsiteX6" fmla="*/ 2115179 w 5277394"/>
              <a:gd name="connsiteY6" fmla="*/ 96432 h 784743"/>
              <a:gd name="connsiteX7" fmla="*/ 2660803 w 5277394"/>
              <a:gd name="connsiteY7" fmla="*/ 22074 h 784743"/>
              <a:gd name="connsiteX8" fmla="*/ 3388304 w 5277394"/>
              <a:gd name="connsiteY8" fmla="*/ 308452 h 784743"/>
              <a:gd name="connsiteX9" fmla="*/ 4101737 w 5277394"/>
              <a:gd name="connsiteY9" fmla="*/ 680241 h 784743"/>
              <a:gd name="connsiteX10" fmla="*/ 4585063 w 5277394"/>
              <a:gd name="connsiteY10" fmla="*/ 445109 h 784743"/>
              <a:gd name="connsiteX11" fmla="*/ 4872446 w 5277394"/>
              <a:gd name="connsiteY11" fmla="*/ 340606 h 784743"/>
              <a:gd name="connsiteX12" fmla="*/ 5277394 w 5277394"/>
              <a:gd name="connsiteY12" fmla="*/ 641052 h 784743"/>
              <a:gd name="connsiteX0" fmla="*/ 0 w 5277394"/>
              <a:gd name="connsiteY0" fmla="*/ 762689 h 762689"/>
              <a:gd name="connsiteX1" fmla="*/ 378823 w 5277394"/>
              <a:gd name="connsiteY1" fmla="*/ 449181 h 762689"/>
              <a:gd name="connsiteX2" fmla="*/ 666206 w 5277394"/>
              <a:gd name="connsiteY2" fmla="*/ 357741 h 762689"/>
              <a:gd name="connsiteX3" fmla="*/ 836023 w 5277394"/>
              <a:gd name="connsiteY3" fmla="*/ 462244 h 762689"/>
              <a:gd name="connsiteX4" fmla="*/ 1045028 w 5277394"/>
              <a:gd name="connsiteY4" fmla="*/ 684312 h 762689"/>
              <a:gd name="connsiteX5" fmla="*/ 1502228 w 5277394"/>
              <a:gd name="connsiteY5" fmla="*/ 684312 h 762689"/>
              <a:gd name="connsiteX6" fmla="*/ 2044841 w 5277394"/>
              <a:gd name="connsiteY6" fmla="*/ 299462 h 762689"/>
              <a:gd name="connsiteX7" fmla="*/ 2660803 w 5277394"/>
              <a:gd name="connsiteY7" fmla="*/ 20 h 762689"/>
              <a:gd name="connsiteX8" fmla="*/ 3388304 w 5277394"/>
              <a:gd name="connsiteY8" fmla="*/ 286398 h 762689"/>
              <a:gd name="connsiteX9" fmla="*/ 4101737 w 5277394"/>
              <a:gd name="connsiteY9" fmla="*/ 658187 h 762689"/>
              <a:gd name="connsiteX10" fmla="*/ 4585063 w 5277394"/>
              <a:gd name="connsiteY10" fmla="*/ 423055 h 762689"/>
              <a:gd name="connsiteX11" fmla="*/ 4872446 w 5277394"/>
              <a:gd name="connsiteY11" fmla="*/ 318552 h 762689"/>
              <a:gd name="connsiteX12" fmla="*/ 5277394 w 5277394"/>
              <a:gd name="connsiteY12" fmla="*/ 618998 h 762689"/>
              <a:gd name="connsiteX0" fmla="*/ 0 w 5277394"/>
              <a:gd name="connsiteY0" fmla="*/ 764635 h 764635"/>
              <a:gd name="connsiteX1" fmla="*/ 378823 w 5277394"/>
              <a:gd name="connsiteY1" fmla="*/ 451127 h 764635"/>
              <a:gd name="connsiteX2" fmla="*/ 666206 w 5277394"/>
              <a:gd name="connsiteY2" fmla="*/ 359687 h 764635"/>
              <a:gd name="connsiteX3" fmla="*/ 836023 w 5277394"/>
              <a:gd name="connsiteY3" fmla="*/ 464190 h 764635"/>
              <a:gd name="connsiteX4" fmla="*/ 1045028 w 5277394"/>
              <a:gd name="connsiteY4" fmla="*/ 686258 h 764635"/>
              <a:gd name="connsiteX5" fmla="*/ 1502228 w 5277394"/>
              <a:gd name="connsiteY5" fmla="*/ 686258 h 764635"/>
              <a:gd name="connsiteX6" fmla="*/ 2326195 w 5277394"/>
              <a:gd name="connsiteY6" fmla="*/ 432036 h 764635"/>
              <a:gd name="connsiteX7" fmla="*/ 2660803 w 5277394"/>
              <a:gd name="connsiteY7" fmla="*/ 1966 h 764635"/>
              <a:gd name="connsiteX8" fmla="*/ 3388304 w 5277394"/>
              <a:gd name="connsiteY8" fmla="*/ 288344 h 764635"/>
              <a:gd name="connsiteX9" fmla="*/ 4101737 w 5277394"/>
              <a:gd name="connsiteY9" fmla="*/ 660133 h 764635"/>
              <a:gd name="connsiteX10" fmla="*/ 4585063 w 5277394"/>
              <a:gd name="connsiteY10" fmla="*/ 425001 h 764635"/>
              <a:gd name="connsiteX11" fmla="*/ 4872446 w 5277394"/>
              <a:gd name="connsiteY11" fmla="*/ 320498 h 764635"/>
              <a:gd name="connsiteX12" fmla="*/ 5277394 w 5277394"/>
              <a:gd name="connsiteY12" fmla="*/ 620944 h 764635"/>
              <a:gd name="connsiteX0" fmla="*/ 0 w 5277394"/>
              <a:gd name="connsiteY0" fmla="*/ 762891 h 762891"/>
              <a:gd name="connsiteX1" fmla="*/ 378823 w 5277394"/>
              <a:gd name="connsiteY1" fmla="*/ 449383 h 762891"/>
              <a:gd name="connsiteX2" fmla="*/ 666206 w 5277394"/>
              <a:gd name="connsiteY2" fmla="*/ 357943 h 762891"/>
              <a:gd name="connsiteX3" fmla="*/ 836023 w 5277394"/>
              <a:gd name="connsiteY3" fmla="*/ 462446 h 762891"/>
              <a:gd name="connsiteX4" fmla="*/ 1045028 w 5277394"/>
              <a:gd name="connsiteY4" fmla="*/ 684514 h 762891"/>
              <a:gd name="connsiteX5" fmla="*/ 1502228 w 5277394"/>
              <a:gd name="connsiteY5" fmla="*/ 684514 h 762891"/>
              <a:gd name="connsiteX6" fmla="*/ 2326195 w 5277394"/>
              <a:gd name="connsiteY6" fmla="*/ 430292 h 762891"/>
              <a:gd name="connsiteX7" fmla="*/ 2660803 w 5277394"/>
              <a:gd name="connsiteY7" fmla="*/ 222 h 762891"/>
              <a:gd name="connsiteX8" fmla="*/ 3275762 w 5277394"/>
              <a:gd name="connsiteY8" fmla="*/ 489800 h 762891"/>
              <a:gd name="connsiteX9" fmla="*/ 4101737 w 5277394"/>
              <a:gd name="connsiteY9" fmla="*/ 658389 h 762891"/>
              <a:gd name="connsiteX10" fmla="*/ 4585063 w 5277394"/>
              <a:gd name="connsiteY10" fmla="*/ 423257 h 762891"/>
              <a:gd name="connsiteX11" fmla="*/ 4872446 w 5277394"/>
              <a:gd name="connsiteY11" fmla="*/ 318754 h 762891"/>
              <a:gd name="connsiteX12" fmla="*/ 5277394 w 5277394"/>
              <a:gd name="connsiteY12" fmla="*/ 619200 h 762891"/>
              <a:gd name="connsiteX0" fmla="*/ 0 w 5277394"/>
              <a:gd name="connsiteY0" fmla="*/ 451680 h 451680"/>
              <a:gd name="connsiteX1" fmla="*/ 378823 w 5277394"/>
              <a:gd name="connsiteY1" fmla="*/ 138172 h 451680"/>
              <a:gd name="connsiteX2" fmla="*/ 666206 w 5277394"/>
              <a:gd name="connsiteY2" fmla="*/ 46732 h 451680"/>
              <a:gd name="connsiteX3" fmla="*/ 836023 w 5277394"/>
              <a:gd name="connsiteY3" fmla="*/ 151235 h 451680"/>
              <a:gd name="connsiteX4" fmla="*/ 1045028 w 5277394"/>
              <a:gd name="connsiteY4" fmla="*/ 373303 h 451680"/>
              <a:gd name="connsiteX5" fmla="*/ 1502228 w 5277394"/>
              <a:gd name="connsiteY5" fmla="*/ 373303 h 451680"/>
              <a:gd name="connsiteX6" fmla="*/ 2326195 w 5277394"/>
              <a:gd name="connsiteY6" fmla="*/ 119081 h 451680"/>
              <a:gd name="connsiteX7" fmla="*/ 2745210 w 5277394"/>
              <a:gd name="connsiteY7" fmla="*/ 8324 h 451680"/>
              <a:gd name="connsiteX8" fmla="*/ 3275762 w 5277394"/>
              <a:gd name="connsiteY8" fmla="*/ 178589 h 451680"/>
              <a:gd name="connsiteX9" fmla="*/ 4101737 w 5277394"/>
              <a:gd name="connsiteY9" fmla="*/ 347178 h 451680"/>
              <a:gd name="connsiteX10" fmla="*/ 4585063 w 5277394"/>
              <a:gd name="connsiteY10" fmla="*/ 112046 h 451680"/>
              <a:gd name="connsiteX11" fmla="*/ 4872446 w 5277394"/>
              <a:gd name="connsiteY11" fmla="*/ 7543 h 451680"/>
              <a:gd name="connsiteX12" fmla="*/ 5277394 w 5277394"/>
              <a:gd name="connsiteY12" fmla="*/ 307989 h 451680"/>
              <a:gd name="connsiteX0" fmla="*/ 0 w 5277394"/>
              <a:gd name="connsiteY0" fmla="*/ 451680 h 451680"/>
              <a:gd name="connsiteX1" fmla="*/ 378823 w 5277394"/>
              <a:gd name="connsiteY1" fmla="*/ 138172 h 451680"/>
              <a:gd name="connsiteX2" fmla="*/ 666206 w 5277394"/>
              <a:gd name="connsiteY2" fmla="*/ 46732 h 451680"/>
              <a:gd name="connsiteX3" fmla="*/ 836023 w 5277394"/>
              <a:gd name="connsiteY3" fmla="*/ 151235 h 451680"/>
              <a:gd name="connsiteX4" fmla="*/ 1045028 w 5277394"/>
              <a:gd name="connsiteY4" fmla="*/ 373303 h 451680"/>
              <a:gd name="connsiteX5" fmla="*/ 1502228 w 5277394"/>
              <a:gd name="connsiteY5" fmla="*/ 373303 h 451680"/>
              <a:gd name="connsiteX6" fmla="*/ 2326195 w 5277394"/>
              <a:gd name="connsiteY6" fmla="*/ 119081 h 451680"/>
              <a:gd name="connsiteX7" fmla="*/ 2745210 w 5277394"/>
              <a:gd name="connsiteY7" fmla="*/ 8324 h 451680"/>
              <a:gd name="connsiteX8" fmla="*/ 3275762 w 5277394"/>
              <a:gd name="connsiteY8" fmla="*/ 178589 h 451680"/>
              <a:gd name="connsiteX9" fmla="*/ 4101737 w 5277394"/>
              <a:gd name="connsiteY9" fmla="*/ 347178 h 451680"/>
              <a:gd name="connsiteX10" fmla="*/ 4585063 w 5277394"/>
              <a:gd name="connsiteY10" fmla="*/ 112046 h 451680"/>
              <a:gd name="connsiteX11" fmla="*/ 4872446 w 5277394"/>
              <a:gd name="connsiteY11" fmla="*/ 7543 h 451680"/>
              <a:gd name="connsiteX12" fmla="*/ 5277394 w 5277394"/>
              <a:gd name="connsiteY12" fmla="*/ 307989 h 451680"/>
              <a:gd name="connsiteX0" fmla="*/ 0 w 5277394"/>
              <a:gd name="connsiteY0" fmla="*/ 559919 h 559919"/>
              <a:gd name="connsiteX1" fmla="*/ 378823 w 5277394"/>
              <a:gd name="connsiteY1" fmla="*/ 246411 h 559919"/>
              <a:gd name="connsiteX2" fmla="*/ 666206 w 5277394"/>
              <a:gd name="connsiteY2" fmla="*/ 154971 h 559919"/>
              <a:gd name="connsiteX3" fmla="*/ 836023 w 5277394"/>
              <a:gd name="connsiteY3" fmla="*/ 259474 h 559919"/>
              <a:gd name="connsiteX4" fmla="*/ 1045028 w 5277394"/>
              <a:gd name="connsiteY4" fmla="*/ 481542 h 559919"/>
              <a:gd name="connsiteX5" fmla="*/ 1502228 w 5277394"/>
              <a:gd name="connsiteY5" fmla="*/ 481542 h 559919"/>
              <a:gd name="connsiteX6" fmla="*/ 2326195 w 5277394"/>
              <a:gd name="connsiteY6" fmla="*/ 227320 h 559919"/>
              <a:gd name="connsiteX7" fmla="*/ 2759277 w 5277394"/>
              <a:gd name="connsiteY7" fmla="*/ 449 h 559919"/>
              <a:gd name="connsiteX8" fmla="*/ 3275762 w 5277394"/>
              <a:gd name="connsiteY8" fmla="*/ 286828 h 559919"/>
              <a:gd name="connsiteX9" fmla="*/ 4101737 w 5277394"/>
              <a:gd name="connsiteY9" fmla="*/ 455417 h 559919"/>
              <a:gd name="connsiteX10" fmla="*/ 4585063 w 5277394"/>
              <a:gd name="connsiteY10" fmla="*/ 220285 h 559919"/>
              <a:gd name="connsiteX11" fmla="*/ 4872446 w 5277394"/>
              <a:gd name="connsiteY11" fmla="*/ 115782 h 559919"/>
              <a:gd name="connsiteX12" fmla="*/ 5277394 w 5277394"/>
              <a:gd name="connsiteY12" fmla="*/ 416228 h 559919"/>
              <a:gd name="connsiteX0" fmla="*/ 0 w 5277394"/>
              <a:gd name="connsiteY0" fmla="*/ 559919 h 559919"/>
              <a:gd name="connsiteX1" fmla="*/ 378823 w 5277394"/>
              <a:gd name="connsiteY1" fmla="*/ 246411 h 559919"/>
              <a:gd name="connsiteX2" fmla="*/ 666206 w 5277394"/>
              <a:gd name="connsiteY2" fmla="*/ 154971 h 559919"/>
              <a:gd name="connsiteX3" fmla="*/ 836023 w 5277394"/>
              <a:gd name="connsiteY3" fmla="*/ 259474 h 559919"/>
              <a:gd name="connsiteX4" fmla="*/ 1045028 w 5277394"/>
              <a:gd name="connsiteY4" fmla="*/ 481542 h 559919"/>
              <a:gd name="connsiteX5" fmla="*/ 1502228 w 5277394"/>
              <a:gd name="connsiteY5" fmla="*/ 481542 h 559919"/>
              <a:gd name="connsiteX6" fmla="*/ 2087044 w 5277394"/>
              <a:gd name="connsiteY6" fmla="*/ 227320 h 559919"/>
              <a:gd name="connsiteX7" fmla="*/ 2759277 w 5277394"/>
              <a:gd name="connsiteY7" fmla="*/ 449 h 559919"/>
              <a:gd name="connsiteX8" fmla="*/ 3275762 w 5277394"/>
              <a:gd name="connsiteY8" fmla="*/ 286828 h 559919"/>
              <a:gd name="connsiteX9" fmla="*/ 4101737 w 5277394"/>
              <a:gd name="connsiteY9" fmla="*/ 455417 h 559919"/>
              <a:gd name="connsiteX10" fmla="*/ 4585063 w 5277394"/>
              <a:gd name="connsiteY10" fmla="*/ 220285 h 559919"/>
              <a:gd name="connsiteX11" fmla="*/ 4872446 w 5277394"/>
              <a:gd name="connsiteY11" fmla="*/ 115782 h 559919"/>
              <a:gd name="connsiteX12" fmla="*/ 5277394 w 5277394"/>
              <a:gd name="connsiteY12" fmla="*/ 416228 h 559919"/>
              <a:gd name="connsiteX0" fmla="*/ 0 w 5277394"/>
              <a:gd name="connsiteY0" fmla="*/ 559919 h 559919"/>
              <a:gd name="connsiteX1" fmla="*/ 378823 w 5277394"/>
              <a:gd name="connsiteY1" fmla="*/ 246411 h 559919"/>
              <a:gd name="connsiteX2" fmla="*/ 666206 w 5277394"/>
              <a:gd name="connsiteY2" fmla="*/ 154971 h 559919"/>
              <a:gd name="connsiteX3" fmla="*/ 836023 w 5277394"/>
              <a:gd name="connsiteY3" fmla="*/ 259474 h 559919"/>
              <a:gd name="connsiteX4" fmla="*/ 1045028 w 5277394"/>
              <a:gd name="connsiteY4" fmla="*/ 481542 h 559919"/>
              <a:gd name="connsiteX5" fmla="*/ 1502228 w 5277394"/>
              <a:gd name="connsiteY5" fmla="*/ 481542 h 559919"/>
              <a:gd name="connsiteX6" fmla="*/ 2087044 w 5277394"/>
              <a:gd name="connsiteY6" fmla="*/ 227320 h 559919"/>
              <a:gd name="connsiteX7" fmla="*/ 2759277 w 5277394"/>
              <a:gd name="connsiteY7" fmla="*/ 449 h 559919"/>
              <a:gd name="connsiteX8" fmla="*/ 3275762 w 5277394"/>
              <a:gd name="connsiteY8" fmla="*/ 286828 h 559919"/>
              <a:gd name="connsiteX9" fmla="*/ 4101737 w 5277394"/>
              <a:gd name="connsiteY9" fmla="*/ 455417 h 559919"/>
              <a:gd name="connsiteX10" fmla="*/ 4585063 w 5277394"/>
              <a:gd name="connsiteY10" fmla="*/ 220285 h 559919"/>
              <a:gd name="connsiteX11" fmla="*/ 4872446 w 5277394"/>
              <a:gd name="connsiteY11" fmla="*/ 115782 h 559919"/>
              <a:gd name="connsiteX12" fmla="*/ 5277394 w 5277394"/>
              <a:gd name="connsiteY12" fmla="*/ 416228 h 559919"/>
              <a:gd name="connsiteX0" fmla="*/ 0 w 5277394"/>
              <a:gd name="connsiteY0" fmla="*/ 559471 h 559471"/>
              <a:gd name="connsiteX1" fmla="*/ 378823 w 5277394"/>
              <a:gd name="connsiteY1" fmla="*/ 245963 h 559471"/>
              <a:gd name="connsiteX2" fmla="*/ 666206 w 5277394"/>
              <a:gd name="connsiteY2" fmla="*/ 154523 h 559471"/>
              <a:gd name="connsiteX3" fmla="*/ 836023 w 5277394"/>
              <a:gd name="connsiteY3" fmla="*/ 259026 h 559471"/>
              <a:gd name="connsiteX4" fmla="*/ 1045028 w 5277394"/>
              <a:gd name="connsiteY4" fmla="*/ 481094 h 559471"/>
              <a:gd name="connsiteX5" fmla="*/ 1502228 w 5277394"/>
              <a:gd name="connsiteY5" fmla="*/ 481094 h 559471"/>
              <a:gd name="connsiteX6" fmla="*/ 2087044 w 5277394"/>
              <a:gd name="connsiteY6" fmla="*/ 226872 h 559471"/>
              <a:gd name="connsiteX7" fmla="*/ 2759277 w 5277394"/>
              <a:gd name="connsiteY7" fmla="*/ 1 h 559471"/>
              <a:gd name="connsiteX8" fmla="*/ 3317965 w 5277394"/>
              <a:gd name="connsiteY8" fmla="*/ 228323 h 559471"/>
              <a:gd name="connsiteX9" fmla="*/ 4101737 w 5277394"/>
              <a:gd name="connsiteY9" fmla="*/ 454969 h 559471"/>
              <a:gd name="connsiteX10" fmla="*/ 4585063 w 5277394"/>
              <a:gd name="connsiteY10" fmla="*/ 219837 h 559471"/>
              <a:gd name="connsiteX11" fmla="*/ 4872446 w 5277394"/>
              <a:gd name="connsiteY11" fmla="*/ 115334 h 559471"/>
              <a:gd name="connsiteX12" fmla="*/ 5277394 w 5277394"/>
              <a:gd name="connsiteY12" fmla="*/ 415780 h 55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77394" h="559471">
                <a:moveTo>
                  <a:pt x="0" y="559471"/>
                </a:moveTo>
                <a:cubicBezTo>
                  <a:pt x="133894" y="436462"/>
                  <a:pt x="267789" y="313454"/>
                  <a:pt x="378823" y="245963"/>
                </a:cubicBezTo>
                <a:cubicBezTo>
                  <a:pt x="489857" y="178472"/>
                  <a:pt x="590006" y="152346"/>
                  <a:pt x="666206" y="154523"/>
                </a:cubicBezTo>
                <a:cubicBezTo>
                  <a:pt x="742406" y="156700"/>
                  <a:pt x="772886" y="204598"/>
                  <a:pt x="836023" y="259026"/>
                </a:cubicBezTo>
                <a:cubicBezTo>
                  <a:pt x="899160" y="313454"/>
                  <a:pt x="933994" y="444083"/>
                  <a:pt x="1045028" y="481094"/>
                </a:cubicBezTo>
                <a:cubicBezTo>
                  <a:pt x="1156062" y="518105"/>
                  <a:pt x="1328559" y="523464"/>
                  <a:pt x="1502228" y="481094"/>
                </a:cubicBezTo>
                <a:cubicBezTo>
                  <a:pt x="1675897" y="438724"/>
                  <a:pt x="1877536" y="307054"/>
                  <a:pt x="2087044" y="226872"/>
                </a:cubicBezTo>
                <a:cubicBezTo>
                  <a:pt x="2296552" y="146690"/>
                  <a:pt x="2554124" y="-241"/>
                  <a:pt x="2759277" y="1"/>
                </a:cubicBezTo>
                <a:cubicBezTo>
                  <a:pt x="2964431" y="243"/>
                  <a:pt x="3094222" y="152495"/>
                  <a:pt x="3317965" y="228323"/>
                </a:cubicBezTo>
                <a:cubicBezTo>
                  <a:pt x="3541708" y="304151"/>
                  <a:pt x="3890554" y="456383"/>
                  <a:pt x="4101737" y="454969"/>
                </a:cubicBezTo>
                <a:cubicBezTo>
                  <a:pt x="4312920" y="453555"/>
                  <a:pt x="4456612" y="276443"/>
                  <a:pt x="4585063" y="219837"/>
                </a:cubicBezTo>
                <a:cubicBezTo>
                  <a:pt x="4713514" y="163231"/>
                  <a:pt x="4757057" y="82677"/>
                  <a:pt x="4872446" y="115334"/>
                </a:cubicBezTo>
                <a:cubicBezTo>
                  <a:pt x="4987835" y="147991"/>
                  <a:pt x="4944291" y="413603"/>
                  <a:pt x="5277394" y="415780"/>
                </a:cubicBezTo>
              </a:path>
            </a:pathLst>
          </a:cu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484" y="3239742"/>
            <a:ext cx="3135115" cy="3116607"/>
          </a:xfrm>
          <a:prstGeom prst="rect">
            <a:avLst/>
          </a:prstGeom>
        </p:spPr>
      </p:pic>
      <p:sp>
        <p:nvSpPr>
          <p:cNvPr id="65" name="Freeform 64"/>
          <p:cNvSpPr/>
          <p:nvPr>
            <p:custDataLst>
              <p:custData r:id="rId2"/>
            </p:custDataLst>
          </p:nvPr>
        </p:nvSpPr>
        <p:spPr>
          <a:xfrm>
            <a:off x="8186059" y="3091540"/>
            <a:ext cx="404948" cy="84547"/>
          </a:xfrm>
          <a:custGeom>
            <a:avLst/>
            <a:gdLst>
              <a:gd name="connsiteX0" fmla="*/ 0 w 5277394"/>
              <a:gd name="connsiteY0" fmla="*/ 1606745 h 1613718"/>
              <a:gd name="connsiteX1" fmla="*/ 378823 w 5277394"/>
              <a:gd name="connsiteY1" fmla="*/ 1293237 h 1613718"/>
              <a:gd name="connsiteX2" fmla="*/ 666206 w 5277394"/>
              <a:gd name="connsiteY2" fmla="*/ 1201797 h 1613718"/>
              <a:gd name="connsiteX3" fmla="*/ 836023 w 5277394"/>
              <a:gd name="connsiteY3" fmla="*/ 1306300 h 1613718"/>
              <a:gd name="connsiteX4" fmla="*/ 1045028 w 5277394"/>
              <a:gd name="connsiteY4" fmla="*/ 1528368 h 1613718"/>
              <a:gd name="connsiteX5" fmla="*/ 1502228 w 5277394"/>
              <a:gd name="connsiteY5" fmla="*/ 1528368 h 1613718"/>
              <a:gd name="connsiteX6" fmla="*/ 2129246 w 5277394"/>
              <a:gd name="connsiteY6" fmla="*/ 496403 h 1613718"/>
              <a:gd name="connsiteX7" fmla="*/ 2717074 w 5277394"/>
              <a:gd name="connsiteY7" fmla="*/ 14 h 1613718"/>
              <a:gd name="connsiteX8" fmla="*/ 3317966 w 5277394"/>
              <a:gd name="connsiteY8" fmla="*/ 483340 h 1613718"/>
              <a:gd name="connsiteX9" fmla="*/ 4101737 w 5277394"/>
              <a:gd name="connsiteY9" fmla="*/ 1502243 h 1613718"/>
              <a:gd name="connsiteX10" fmla="*/ 4585063 w 5277394"/>
              <a:gd name="connsiteY10" fmla="*/ 1267111 h 1613718"/>
              <a:gd name="connsiteX11" fmla="*/ 4872446 w 5277394"/>
              <a:gd name="connsiteY11" fmla="*/ 1162608 h 1613718"/>
              <a:gd name="connsiteX12" fmla="*/ 5277394 w 5277394"/>
              <a:gd name="connsiteY12" fmla="*/ 1463054 h 1613718"/>
              <a:gd name="connsiteX0" fmla="*/ 0 w 5277394"/>
              <a:gd name="connsiteY0" fmla="*/ 1617582 h 1617582"/>
              <a:gd name="connsiteX1" fmla="*/ 378823 w 5277394"/>
              <a:gd name="connsiteY1" fmla="*/ 1304074 h 1617582"/>
              <a:gd name="connsiteX2" fmla="*/ 666206 w 5277394"/>
              <a:gd name="connsiteY2" fmla="*/ 1212634 h 1617582"/>
              <a:gd name="connsiteX3" fmla="*/ 836023 w 5277394"/>
              <a:gd name="connsiteY3" fmla="*/ 1317137 h 1617582"/>
              <a:gd name="connsiteX4" fmla="*/ 1045028 w 5277394"/>
              <a:gd name="connsiteY4" fmla="*/ 1539205 h 1617582"/>
              <a:gd name="connsiteX5" fmla="*/ 1502228 w 5277394"/>
              <a:gd name="connsiteY5" fmla="*/ 1539205 h 1617582"/>
              <a:gd name="connsiteX6" fmla="*/ 2115179 w 5277394"/>
              <a:gd name="connsiteY6" fmla="*/ 929271 h 1617582"/>
              <a:gd name="connsiteX7" fmla="*/ 2717074 w 5277394"/>
              <a:gd name="connsiteY7" fmla="*/ 10851 h 1617582"/>
              <a:gd name="connsiteX8" fmla="*/ 3317966 w 5277394"/>
              <a:gd name="connsiteY8" fmla="*/ 494177 h 1617582"/>
              <a:gd name="connsiteX9" fmla="*/ 4101737 w 5277394"/>
              <a:gd name="connsiteY9" fmla="*/ 1513080 h 1617582"/>
              <a:gd name="connsiteX10" fmla="*/ 4585063 w 5277394"/>
              <a:gd name="connsiteY10" fmla="*/ 1277948 h 1617582"/>
              <a:gd name="connsiteX11" fmla="*/ 4872446 w 5277394"/>
              <a:gd name="connsiteY11" fmla="*/ 1173445 h 1617582"/>
              <a:gd name="connsiteX12" fmla="*/ 5277394 w 5277394"/>
              <a:gd name="connsiteY12" fmla="*/ 1473891 h 1617582"/>
              <a:gd name="connsiteX0" fmla="*/ 0 w 5277394"/>
              <a:gd name="connsiteY0" fmla="*/ 1608024 h 1608024"/>
              <a:gd name="connsiteX1" fmla="*/ 378823 w 5277394"/>
              <a:gd name="connsiteY1" fmla="*/ 1294516 h 1608024"/>
              <a:gd name="connsiteX2" fmla="*/ 666206 w 5277394"/>
              <a:gd name="connsiteY2" fmla="*/ 1203076 h 1608024"/>
              <a:gd name="connsiteX3" fmla="*/ 836023 w 5277394"/>
              <a:gd name="connsiteY3" fmla="*/ 1307579 h 1608024"/>
              <a:gd name="connsiteX4" fmla="*/ 1045028 w 5277394"/>
              <a:gd name="connsiteY4" fmla="*/ 1529647 h 1608024"/>
              <a:gd name="connsiteX5" fmla="*/ 1502228 w 5277394"/>
              <a:gd name="connsiteY5" fmla="*/ 1529647 h 1608024"/>
              <a:gd name="connsiteX6" fmla="*/ 2115179 w 5277394"/>
              <a:gd name="connsiteY6" fmla="*/ 919713 h 1608024"/>
              <a:gd name="connsiteX7" fmla="*/ 2717074 w 5277394"/>
              <a:gd name="connsiteY7" fmla="*/ 1293 h 1608024"/>
              <a:gd name="connsiteX8" fmla="*/ 3388304 w 5277394"/>
              <a:gd name="connsiteY8" fmla="*/ 1131733 h 1608024"/>
              <a:gd name="connsiteX9" fmla="*/ 4101737 w 5277394"/>
              <a:gd name="connsiteY9" fmla="*/ 1503522 h 1608024"/>
              <a:gd name="connsiteX10" fmla="*/ 4585063 w 5277394"/>
              <a:gd name="connsiteY10" fmla="*/ 1268390 h 1608024"/>
              <a:gd name="connsiteX11" fmla="*/ 4872446 w 5277394"/>
              <a:gd name="connsiteY11" fmla="*/ 1163887 h 1608024"/>
              <a:gd name="connsiteX12" fmla="*/ 5277394 w 5277394"/>
              <a:gd name="connsiteY12" fmla="*/ 1464333 h 1608024"/>
              <a:gd name="connsiteX0" fmla="*/ 0 w 5277394"/>
              <a:gd name="connsiteY0" fmla="*/ 784743 h 784743"/>
              <a:gd name="connsiteX1" fmla="*/ 378823 w 5277394"/>
              <a:gd name="connsiteY1" fmla="*/ 471235 h 784743"/>
              <a:gd name="connsiteX2" fmla="*/ 666206 w 5277394"/>
              <a:gd name="connsiteY2" fmla="*/ 379795 h 784743"/>
              <a:gd name="connsiteX3" fmla="*/ 836023 w 5277394"/>
              <a:gd name="connsiteY3" fmla="*/ 484298 h 784743"/>
              <a:gd name="connsiteX4" fmla="*/ 1045028 w 5277394"/>
              <a:gd name="connsiteY4" fmla="*/ 706366 h 784743"/>
              <a:gd name="connsiteX5" fmla="*/ 1502228 w 5277394"/>
              <a:gd name="connsiteY5" fmla="*/ 706366 h 784743"/>
              <a:gd name="connsiteX6" fmla="*/ 2115179 w 5277394"/>
              <a:gd name="connsiteY6" fmla="*/ 96432 h 784743"/>
              <a:gd name="connsiteX7" fmla="*/ 2660803 w 5277394"/>
              <a:gd name="connsiteY7" fmla="*/ 22074 h 784743"/>
              <a:gd name="connsiteX8" fmla="*/ 3388304 w 5277394"/>
              <a:gd name="connsiteY8" fmla="*/ 308452 h 784743"/>
              <a:gd name="connsiteX9" fmla="*/ 4101737 w 5277394"/>
              <a:gd name="connsiteY9" fmla="*/ 680241 h 784743"/>
              <a:gd name="connsiteX10" fmla="*/ 4585063 w 5277394"/>
              <a:gd name="connsiteY10" fmla="*/ 445109 h 784743"/>
              <a:gd name="connsiteX11" fmla="*/ 4872446 w 5277394"/>
              <a:gd name="connsiteY11" fmla="*/ 340606 h 784743"/>
              <a:gd name="connsiteX12" fmla="*/ 5277394 w 5277394"/>
              <a:gd name="connsiteY12" fmla="*/ 641052 h 784743"/>
              <a:gd name="connsiteX0" fmla="*/ 0 w 5277394"/>
              <a:gd name="connsiteY0" fmla="*/ 762689 h 762689"/>
              <a:gd name="connsiteX1" fmla="*/ 378823 w 5277394"/>
              <a:gd name="connsiteY1" fmla="*/ 449181 h 762689"/>
              <a:gd name="connsiteX2" fmla="*/ 666206 w 5277394"/>
              <a:gd name="connsiteY2" fmla="*/ 357741 h 762689"/>
              <a:gd name="connsiteX3" fmla="*/ 836023 w 5277394"/>
              <a:gd name="connsiteY3" fmla="*/ 462244 h 762689"/>
              <a:gd name="connsiteX4" fmla="*/ 1045028 w 5277394"/>
              <a:gd name="connsiteY4" fmla="*/ 684312 h 762689"/>
              <a:gd name="connsiteX5" fmla="*/ 1502228 w 5277394"/>
              <a:gd name="connsiteY5" fmla="*/ 684312 h 762689"/>
              <a:gd name="connsiteX6" fmla="*/ 2044841 w 5277394"/>
              <a:gd name="connsiteY6" fmla="*/ 299462 h 762689"/>
              <a:gd name="connsiteX7" fmla="*/ 2660803 w 5277394"/>
              <a:gd name="connsiteY7" fmla="*/ 20 h 762689"/>
              <a:gd name="connsiteX8" fmla="*/ 3388304 w 5277394"/>
              <a:gd name="connsiteY8" fmla="*/ 286398 h 762689"/>
              <a:gd name="connsiteX9" fmla="*/ 4101737 w 5277394"/>
              <a:gd name="connsiteY9" fmla="*/ 658187 h 762689"/>
              <a:gd name="connsiteX10" fmla="*/ 4585063 w 5277394"/>
              <a:gd name="connsiteY10" fmla="*/ 423055 h 762689"/>
              <a:gd name="connsiteX11" fmla="*/ 4872446 w 5277394"/>
              <a:gd name="connsiteY11" fmla="*/ 318552 h 762689"/>
              <a:gd name="connsiteX12" fmla="*/ 5277394 w 5277394"/>
              <a:gd name="connsiteY12" fmla="*/ 618998 h 762689"/>
              <a:gd name="connsiteX0" fmla="*/ 0 w 5277394"/>
              <a:gd name="connsiteY0" fmla="*/ 764635 h 764635"/>
              <a:gd name="connsiteX1" fmla="*/ 378823 w 5277394"/>
              <a:gd name="connsiteY1" fmla="*/ 451127 h 764635"/>
              <a:gd name="connsiteX2" fmla="*/ 666206 w 5277394"/>
              <a:gd name="connsiteY2" fmla="*/ 359687 h 764635"/>
              <a:gd name="connsiteX3" fmla="*/ 836023 w 5277394"/>
              <a:gd name="connsiteY3" fmla="*/ 464190 h 764635"/>
              <a:gd name="connsiteX4" fmla="*/ 1045028 w 5277394"/>
              <a:gd name="connsiteY4" fmla="*/ 686258 h 764635"/>
              <a:gd name="connsiteX5" fmla="*/ 1502228 w 5277394"/>
              <a:gd name="connsiteY5" fmla="*/ 686258 h 764635"/>
              <a:gd name="connsiteX6" fmla="*/ 2326195 w 5277394"/>
              <a:gd name="connsiteY6" fmla="*/ 432036 h 764635"/>
              <a:gd name="connsiteX7" fmla="*/ 2660803 w 5277394"/>
              <a:gd name="connsiteY7" fmla="*/ 1966 h 764635"/>
              <a:gd name="connsiteX8" fmla="*/ 3388304 w 5277394"/>
              <a:gd name="connsiteY8" fmla="*/ 288344 h 764635"/>
              <a:gd name="connsiteX9" fmla="*/ 4101737 w 5277394"/>
              <a:gd name="connsiteY9" fmla="*/ 660133 h 764635"/>
              <a:gd name="connsiteX10" fmla="*/ 4585063 w 5277394"/>
              <a:gd name="connsiteY10" fmla="*/ 425001 h 764635"/>
              <a:gd name="connsiteX11" fmla="*/ 4872446 w 5277394"/>
              <a:gd name="connsiteY11" fmla="*/ 320498 h 764635"/>
              <a:gd name="connsiteX12" fmla="*/ 5277394 w 5277394"/>
              <a:gd name="connsiteY12" fmla="*/ 620944 h 764635"/>
              <a:gd name="connsiteX0" fmla="*/ 0 w 5277394"/>
              <a:gd name="connsiteY0" fmla="*/ 762891 h 762891"/>
              <a:gd name="connsiteX1" fmla="*/ 378823 w 5277394"/>
              <a:gd name="connsiteY1" fmla="*/ 449383 h 762891"/>
              <a:gd name="connsiteX2" fmla="*/ 666206 w 5277394"/>
              <a:gd name="connsiteY2" fmla="*/ 357943 h 762891"/>
              <a:gd name="connsiteX3" fmla="*/ 836023 w 5277394"/>
              <a:gd name="connsiteY3" fmla="*/ 462446 h 762891"/>
              <a:gd name="connsiteX4" fmla="*/ 1045028 w 5277394"/>
              <a:gd name="connsiteY4" fmla="*/ 684514 h 762891"/>
              <a:gd name="connsiteX5" fmla="*/ 1502228 w 5277394"/>
              <a:gd name="connsiteY5" fmla="*/ 684514 h 762891"/>
              <a:gd name="connsiteX6" fmla="*/ 2326195 w 5277394"/>
              <a:gd name="connsiteY6" fmla="*/ 430292 h 762891"/>
              <a:gd name="connsiteX7" fmla="*/ 2660803 w 5277394"/>
              <a:gd name="connsiteY7" fmla="*/ 222 h 762891"/>
              <a:gd name="connsiteX8" fmla="*/ 3275762 w 5277394"/>
              <a:gd name="connsiteY8" fmla="*/ 489800 h 762891"/>
              <a:gd name="connsiteX9" fmla="*/ 4101737 w 5277394"/>
              <a:gd name="connsiteY9" fmla="*/ 658389 h 762891"/>
              <a:gd name="connsiteX10" fmla="*/ 4585063 w 5277394"/>
              <a:gd name="connsiteY10" fmla="*/ 423257 h 762891"/>
              <a:gd name="connsiteX11" fmla="*/ 4872446 w 5277394"/>
              <a:gd name="connsiteY11" fmla="*/ 318754 h 762891"/>
              <a:gd name="connsiteX12" fmla="*/ 5277394 w 5277394"/>
              <a:gd name="connsiteY12" fmla="*/ 619200 h 762891"/>
              <a:gd name="connsiteX0" fmla="*/ 0 w 5277394"/>
              <a:gd name="connsiteY0" fmla="*/ 451680 h 451680"/>
              <a:gd name="connsiteX1" fmla="*/ 378823 w 5277394"/>
              <a:gd name="connsiteY1" fmla="*/ 138172 h 451680"/>
              <a:gd name="connsiteX2" fmla="*/ 666206 w 5277394"/>
              <a:gd name="connsiteY2" fmla="*/ 46732 h 451680"/>
              <a:gd name="connsiteX3" fmla="*/ 836023 w 5277394"/>
              <a:gd name="connsiteY3" fmla="*/ 151235 h 451680"/>
              <a:gd name="connsiteX4" fmla="*/ 1045028 w 5277394"/>
              <a:gd name="connsiteY4" fmla="*/ 373303 h 451680"/>
              <a:gd name="connsiteX5" fmla="*/ 1502228 w 5277394"/>
              <a:gd name="connsiteY5" fmla="*/ 373303 h 451680"/>
              <a:gd name="connsiteX6" fmla="*/ 2326195 w 5277394"/>
              <a:gd name="connsiteY6" fmla="*/ 119081 h 451680"/>
              <a:gd name="connsiteX7" fmla="*/ 2745210 w 5277394"/>
              <a:gd name="connsiteY7" fmla="*/ 8324 h 451680"/>
              <a:gd name="connsiteX8" fmla="*/ 3275762 w 5277394"/>
              <a:gd name="connsiteY8" fmla="*/ 178589 h 451680"/>
              <a:gd name="connsiteX9" fmla="*/ 4101737 w 5277394"/>
              <a:gd name="connsiteY9" fmla="*/ 347178 h 451680"/>
              <a:gd name="connsiteX10" fmla="*/ 4585063 w 5277394"/>
              <a:gd name="connsiteY10" fmla="*/ 112046 h 451680"/>
              <a:gd name="connsiteX11" fmla="*/ 4872446 w 5277394"/>
              <a:gd name="connsiteY11" fmla="*/ 7543 h 451680"/>
              <a:gd name="connsiteX12" fmla="*/ 5277394 w 5277394"/>
              <a:gd name="connsiteY12" fmla="*/ 307989 h 451680"/>
              <a:gd name="connsiteX0" fmla="*/ 0 w 5277394"/>
              <a:gd name="connsiteY0" fmla="*/ 451680 h 451680"/>
              <a:gd name="connsiteX1" fmla="*/ 378823 w 5277394"/>
              <a:gd name="connsiteY1" fmla="*/ 138172 h 451680"/>
              <a:gd name="connsiteX2" fmla="*/ 666206 w 5277394"/>
              <a:gd name="connsiteY2" fmla="*/ 46732 h 451680"/>
              <a:gd name="connsiteX3" fmla="*/ 836023 w 5277394"/>
              <a:gd name="connsiteY3" fmla="*/ 151235 h 451680"/>
              <a:gd name="connsiteX4" fmla="*/ 1045028 w 5277394"/>
              <a:gd name="connsiteY4" fmla="*/ 373303 h 451680"/>
              <a:gd name="connsiteX5" fmla="*/ 1502228 w 5277394"/>
              <a:gd name="connsiteY5" fmla="*/ 373303 h 451680"/>
              <a:gd name="connsiteX6" fmla="*/ 2326195 w 5277394"/>
              <a:gd name="connsiteY6" fmla="*/ 119081 h 451680"/>
              <a:gd name="connsiteX7" fmla="*/ 2745210 w 5277394"/>
              <a:gd name="connsiteY7" fmla="*/ 8324 h 451680"/>
              <a:gd name="connsiteX8" fmla="*/ 3275762 w 5277394"/>
              <a:gd name="connsiteY8" fmla="*/ 178589 h 451680"/>
              <a:gd name="connsiteX9" fmla="*/ 4101737 w 5277394"/>
              <a:gd name="connsiteY9" fmla="*/ 347178 h 451680"/>
              <a:gd name="connsiteX10" fmla="*/ 4585063 w 5277394"/>
              <a:gd name="connsiteY10" fmla="*/ 112046 h 451680"/>
              <a:gd name="connsiteX11" fmla="*/ 4872446 w 5277394"/>
              <a:gd name="connsiteY11" fmla="*/ 7543 h 451680"/>
              <a:gd name="connsiteX12" fmla="*/ 5277394 w 5277394"/>
              <a:gd name="connsiteY12" fmla="*/ 307989 h 451680"/>
              <a:gd name="connsiteX0" fmla="*/ 0 w 5277394"/>
              <a:gd name="connsiteY0" fmla="*/ 559919 h 559919"/>
              <a:gd name="connsiteX1" fmla="*/ 378823 w 5277394"/>
              <a:gd name="connsiteY1" fmla="*/ 246411 h 559919"/>
              <a:gd name="connsiteX2" fmla="*/ 666206 w 5277394"/>
              <a:gd name="connsiteY2" fmla="*/ 154971 h 559919"/>
              <a:gd name="connsiteX3" fmla="*/ 836023 w 5277394"/>
              <a:gd name="connsiteY3" fmla="*/ 259474 h 559919"/>
              <a:gd name="connsiteX4" fmla="*/ 1045028 w 5277394"/>
              <a:gd name="connsiteY4" fmla="*/ 481542 h 559919"/>
              <a:gd name="connsiteX5" fmla="*/ 1502228 w 5277394"/>
              <a:gd name="connsiteY5" fmla="*/ 481542 h 559919"/>
              <a:gd name="connsiteX6" fmla="*/ 2326195 w 5277394"/>
              <a:gd name="connsiteY6" fmla="*/ 227320 h 559919"/>
              <a:gd name="connsiteX7" fmla="*/ 2759277 w 5277394"/>
              <a:gd name="connsiteY7" fmla="*/ 449 h 559919"/>
              <a:gd name="connsiteX8" fmla="*/ 3275762 w 5277394"/>
              <a:gd name="connsiteY8" fmla="*/ 286828 h 559919"/>
              <a:gd name="connsiteX9" fmla="*/ 4101737 w 5277394"/>
              <a:gd name="connsiteY9" fmla="*/ 455417 h 559919"/>
              <a:gd name="connsiteX10" fmla="*/ 4585063 w 5277394"/>
              <a:gd name="connsiteY10" fmla="*/ 220285 h 559919"/>
              <a:gd name="connsiteX11" fmla="*/ 4872446 w 5277394"/>
              <a:gd name="connsiteY11" fmla="*/ 115782 h 559919"/>
              <a:gd name="connsiteX12" fmla="*/ 5277394 w 5277394"/>
              <a:gd name="connsiteY12" fmla="*/ 416228 h 559919"/>
              <a:gd name="connsiteX0" fmla="*/ 0 w 5277394"/>
              <a:gd name="connsiteY0" fmla="*/ 559919 h 559919"/>
              <a:gd name="connsiteX1" fmla="*/ 378823 w 5277394"/>
              <a:gd name="connsiteY1" fmla="*/ 246411 h 559919"/>
              <a:gd name="connsiteX2" fmla="*/ 666206 w 5277394"/>
              <a:gd name="connsiteY2" fmla="*/ 154971 h 559919"/>
              <a:gd name="connsiteX3" fmla="*/ 836023 w 5277394"/>
              <a:gd name="connsiteY3" fmla="*/ 259474 h 559919"/>
              <a:gd name="connsiteX4" fmla="*/ 1045028 w 5277394"/>
              <a:gd name="connsiteY4" fmla="*/ 481542 h 559919"/>
              <a:gd name="connsiteX5" fmla="*/ 1502228 w 5277394"/>
              <a:gd name="connsiteY5" fmla="*/ 481542 h 559919"/>
              <a:gd name="connsiteX6" fmla="*/ 2087044 w 5277394"/>
              <a:gd name="connsiteY6" fmla="*/ 227320 h 559919"/>
              <a:gd name="connsiteX7" fmla="*/ 2759277 w 5277394"/>
              <a:gd name="connsiteY7" fmla="*/ 449 h 559919"/>
              <a:gd name="connsiteX8" fmla="*/ 3275762 w 5277394"/>
              <a:gd name="connsiteY8" fmla="*/ 286828 h 559919"/>
              <a:gd name="connsiteX9" fmla="*/ 4101737 w 5277394"/>
              <a:gd name="connsiteY9" fmla="*/ 455417 h 559919"/>
              <a:gd name="connsiteX10" fmla="*/ 4585063 w 5277394"/>
              <a:gd name="connsiteY10" fmla="*/ 220285 h 559919"/>
              <a:gd name="connsiteX11" fmla="*/ 4872446 w 5277394"/>
              <a:gd name="connsiteY11" fmla="*/ 115782 h 559919"/>
              <a:gd name="connsiteX12" fmla="*/ 5277394 w 5277394"/>
              <a:gd name="connsiteY12" fmla="*/ 416228 h 559919"/>
              <a:gd name="connsiteX0" fmla="*/ 0 w 5277394"/>
              <a:gd name="connsiteY0" fmla="*/ 559919 h 559919"/>
              <a:gd name="connsiteX1" fmla="*/ 378823 w 5277394"/>
              <a:gd name="connsiteY1" fmla="*/ 246411 h 559919"/>
              <a:gd name="connsiteX2" fmla="*/ 666206 w 5277394"/>
              <a:gd name="connsiteY2" fmla="*/ 154971 h 559919"/>
              <a:gd name="connsiteX3" fmla="*/ 836023 w 5277394"/>
              <a:gd name="connsiteY3" fmla="*/ 259474 h 559919"/>
              <a:gd name="connsiteX4" fmla="*/ 1045028 w 5277394"/>
              <a:gd name="connsiteY4" fmla="*/ 481542 h 559919"/>
              <a:gd name="connsiteX5" fmla="*/ 1502228 w 5277394"/>
              <a:gd name="connsiteY5" fmla="*/ 481542 h 559919"/>
              <a:gd name="connsiteX6" fmla="*/ 2087044 w 5277394"/>
              <a:gd name="connsiteY6" fmla="*/ 227320 h 559919"/>
              <a:gd name="connsiteX7" fmla="*/ 2759277 w 5277394"/>
              <a:gd name="connsiteY7" fmla="*/ 449 h 559919"/>
              <a:gd name="connsiteX8" fmla="*/ 3275762 w 5277394"/>
              <a:gd name="connsiteY8" fmla="*/ 286828 h 559919"/>
              <a:gd name="connsiteX9" fmla="*/ 4101737 w 5277394"/>
              <a:gd name="connsiteY9" fmla="*/ 455417 h 559919"/>
              <a:gd name="connsiteX10" fmla="*/ 4585063 w 5277394"/>
              <a:gd name="connsiteY10" fmla="*/ 220285 h 559919"/>
              <a:gd name="connsiteX11" fmla="*/ 4872446 w 5277394"/>
              <a:gd name="connsiteY11" fmla="*/ 115782 h 559919"/>
              <a:gd name="connsiteX12" fmla="*/ 5277394 w 5277394"/>
              <a:gd name="connsiteY12" fmla="*/ 416228 h 559919"/>
              <a:gd name="connsiteX0" fmla="*/ 0 w 5277394"/>
              <a:gd name="connsiteY0" fmla="*/ 559471 h 559471"/>
              <a:gd name="connsiteX1" fmla="*/ 378823 w 5277394"/>
              <a:gd name="connsiteY1" fmla="*/ 245963 h 559471"/>
              <a:gd name="connsiteX2" fmla="*/ 666206 w 5277394"/>
              <a:gd name="connsiteY2" fmla="*/ 154523 h 559471"/>
              <a:gd name="connsiteX3" fmla="*/ 836023 w 5277394"/>
              <a:gd name="connsiteY3" fmla="*/ 259026 h 559471"/>
              <a:gd name="connsiteX4" fmla="*/ 1045028 w 5277394"/>
              <a:gd name="connsiteY4" fmla="*/ 481094 h 559471"/>
              <a:gd name="connsiteX5" fmla="*/ 1502228 w 5277394"/>
              <a:gd name="connsiteY5" fmla="*/ 481094 h 559471"/>
              <a:gd name="connsiteX6" fmla="*/ 2087044 w 5277394"/>
              <a:gd name="connsiteY6" fmla="*/ 226872 h 559471"/>
              <a:gd name="connsiteX7" fmla="*/ 2759277 w 5277394"/>
              <a:gd name="connsiteY7" fmla="*/ 1 h 559471"/>
              <a:gd name="connsiteX8" fmla="*/ 3317965 w 5277394"/>
              <a:gd name="connsiteY8" fmla="*/ 228323 h 559471"/>
              <a:gd name="connsiteX9" fmla="*/ 4101737 w 5277394"/>
              <a:gd name="connsiteY9" fmla="*/ 454969 h 559471"/>
              <a:gd name="connsiteX10" fmla="*/ 4585063 w 5277394"/>
              <a:gd name="connsiteY10" fmla="*/ 219837 h 559471"/>
              <a:gd name="connsiteX11" fmla="*/ 4872446 w 5277394"/>
              <a:gd name="connsiteY11" fmla="*/ 115334 h 559471"/>
              <a:gd name="connsiteX12" fmla="*/ 5277394 w 5277394"/>
              <a:gd name="connsiteY12" fmla="*/ 415780 h 55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77394" h="559471">
                <a:moveTo>
                  <a:pt x="0" y="559471"/>
                </a:moveTo>
                <a:cubicBezTo>
                  <a:pt x="133894" y="436462"/>
                  <a:pt x="267789" y="313454"/>
                  <a:pt x="378823" y="245963"/>
                </a:cubicBezTo>
                <a:cubicBezTo>
                  <a:pt x="489857" y="178472"/>
                  <a:pt x="590006" y="152346"/>
                  <a:pt x="666206" y="154523"/>
                </a:cubicBezTo>
                <a:cubicBezTo>
                  <a:pt x="742406" y="156700"/>
                  <a:pt x="772886" y="204598"/>
                  <a:pt x="836023" y="259026"/>
                </a:cubicBezTo>
                <a:cubicBezTo>
                  <a:pt x="899160" y="313454"/>
                  <a:pt x="933994" y="444083"/>
                  <a:pt x="1045028" y="481094"/>
                </a:cubicBezTo>
                <a:cubicBezTo>
                  <a:pt x="1156062" y="518105"/>
                  <a:pt x="1328559" y="523464"/>
                  <a:pt x="1502228" y="481094"/>
                </a:cubicBezTo>
                <a:cubicBezTo>
                  <a:pt x="1675897" y="438724"/>
                  <a:pt x="1877536" y="307054"/>
                  <a:pt x="2087044" y="226872"/>
                </a:cubicBezTo>
                <a:cubicBezTo>
                  <a:pt x="2296552" y="146690"/>
                  <a:pt x="2554124" y="-241"/>
                  <a:pt x="2759277" y="1"/>
                </a:cubicBezTo>
                <a:cubicBezTo>
                  <a:pt x="2964431" y="243"/>
                  <a:pt x="3094222" y="152495"/>
                  <a:pt x="3317965" y="228323"/>
                </a:cubicBezTo>
                <a:cubicBezTo>
                  <a:pt x="3541708" y="304151"/>
                  <a:pt x="3890554" y="456383"/>
                  <a:pt x="4101737" y="454969"/>
                </a:cubicBezTo>
                <a:cubicBezTo>
                  <a:pt x="4312920" y="453555"/>
                  <a:pt x="4456612" y="276443"/>
                  <a:pt x="4585063" y="219837"/>
                </a:cubicBezTo>
                <a:cubicBezTo>
                  <a:pt x="4713514" y="163231"/>
                  <a:pt x="4757057" y="82677"/>
                  <a:pt x="4872446" y="115334"/>
                </a:cubicBezTo>
                <a:cubicBezTo>
                  <a:pt x="4987835" y="147991"/>
                  <a:pt x="4944291" y="413603"/>
                  <a:pt x="5277394" y="415780"/>
                </a:cubicBezTo>
              </a:path>
            </a:pathLst>
          </a:cu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484" y="3239741"/>
            <a:ext cx="3135115" cy="3116608"/>
          </a:xfrm>
          <a:prstGeom prst="rect">
            <a:avLst/>
          </a:prstGeom>
        </p:spPr>
      </p:pic>
      <p:sp>
        <p:nvSpPr>
          <p:cNvPr id="67" name="Freeform 66"/>
          <p:cNvSpPr/>
          <p:nvPr>
            <p:custDataLst>
              <p:custData r:id="rId3"/>
            </p:custDataLst>
          </p:nvPr>
        </p:nvSpPr>
        <p:spPr>
          <a:xfrm>
            <a:off x="7654834" y="5508171"/>
            <a:ext cx="404948" cy="84547"/>
          </a:xfrm>
          <a:custGeom>
            <a:avLst/>
            <a:gdLst>
              <a:gd name="connsiteX0" fmla="*/ 0 w 5277394"/>
              <a:gd name="connsiteY0" fmla="*/ 1606745 h 1613718"/>
              <a:gd name="connsiteX1" fmla="*/ 378823 w 5277394"/>
              <a:gd name="connsiteY1" fmla="*/ 1293237 h 1613718"/>
              <a:gd name="connsiteX2" fmla="*/ 666206 w 5277394"/>
              <a:gd name="connsiteY2" fmla="*/ 1201797 h 1613718"/>
              <a:gd name="connsiteX3" fmla="*/ 836023 w 5277394"/>
              <a:gd name="connsiteY3" fmla="*/ 1306300 h 1613718"/>
              <a:gd name="connsiteX4" fmla="*/ 1045028 w 5277394"/>
              <a:gd name="connsiteY4" fmla="*/ 1528368 h 1613718"/>
              <a:gd name="connsiteX5" fmla="*/ 1502228 w 5277394"/>
              <a:gd name="connsiteY5" fmla="*/ 1528368 h 1613718"/>
              <a:gd name="connsiteX6" fmla="*/ 2129246 w 5277394"/>
              <a:gd name="connsiteY6" fmla="*/ 496403 h 1613718"/>
              <a:gd name="connsiteX7" fmla="*/ 2717074 w 5277394"/>
              <a:gd name="connsiteY7" fmla="*/ 14 h 1613718"/>
              <a:gd name="connsiteX8" fmla="*/ 3317966 w 5277394"/>
              <a:gd name="connsiteY8" fmla="*/ 483340 h 1613718"/>
              <a:gd name="connsiteX9" fmla="*/ 4101737 w 5277394"/>
              <a:gd name="connsiteY9" fmla="*/ 1502243 h 1613718"/>
              <a:gd name="connsiteX10" fmla="*/ 4585063 w 5277394"/>
              <a:gd name="connsiteY10" fmla="*/ 1267111 h 1613718"/>
              <a:gd name="connsiteX11" fmla="*/ 4872446 w 5277394"/>
              <a:gd name="connsiteY11" fmla="*/ 1162608 h 1613718"/>
              <a:gd name="connsiteX12" fmla="*/ 5277394 w 5277394"/>
              <a:gd name="connsiteY12" fmla="*/ 1463054 h 1613718"/>
              <a:gd name="connsiteX0" fmla="*/ 0 w 5277394"/>
              <a:gd name="connsiteY0" fmla="*/ 1617582 h 1617582"/>
              <a:gd name="connsiteX1" fmla="*/ 378823 w 5277394"/>
              <a:gd name="connsiteY1" fmla="*/ 1304074 h 1617582"/>
              <a:gd name="connsiteX2" fmla="*/ 666206 w 5277394"/>
              <a:gd name="connsiteY2" fmla="*/ 1212634 h 1617582"/>
              <a:gd name="connsiteX3" fmla="*/ 836023 w 5277394"/>
              <a:gd name="connsiteY3" fmla="*/ 1317137 h 1617582"/>
              <a:gd name="connsiteX4" fmla="*/ 1045028 w 5277394"/>
              <a:gd name="connsiteY4" fmla="*/ 1539205 h 1617582"/>
              <a:gd name="connsiteX5" fmla="*/ 1502228 w 5277394"/>
              <a:gd name="connsiteY5" fmla="*/ 1539205 h 1617582"/>
              <a:gd name="connsiteX6" fmla="*/ 2115179 w 5277394"/>
              <a:gd name="connsiteY6" fmla="*/ 929271 h 1617582"/>
              <a:gd name="connsiteX7" fmla="*/ 2717074 w 5277394"/>
              <a:gd name="connsiteY7" fmla="*/ 10851 h 1617582"/>
              <a:gd name="connsiteX8" fmla="*/ 3317966 w 5277394"/>
              <a:gd name="connsiteY8" fmla="*/ 494177 h 1617582"/>
              <a:gd name="connsiteX9" fmla="*/ 4101737 w 5277394"/>
              <a:gd name="connsiteY9" fmla="*/ 1513080 h 1617582"/>
              <a:gd name="connsiteX10" fmla="*/ 4585063 w 5277394"/>
              <a:gd name="connsiteY10" fmla="*/ 1277948 h 1617582"/>
              <a:gd name="connsiteX11" fmla="*/ 4872446 w 5277394"/>
              <a:gd name="connsiteY11" fmla="*/ 1173445 h 1617582"/>
              <a:gd name="connsiteX12" fmla="*/ 5277394 w 5277394"/>
              <a:gd name="connsiteY12" fmla="*/ 1473891 h 1617582"/>
              <a:gd name="connsiteX0" fmla="*/ 0 w 5277394"/>
              <a:gd name="connsiteY0" fmla="*/ 1608024 h 1608024"/>
              <a:gd name="connsiteX1" fmla="*/ 378823 w 5277394"/>
              <a:gd name="connsiteY1" fmla="*/ 1294516 h 1608024"/>
              <a:gd name="connsiteX2" fmla="*/ 666206 w 5277394"/>
              <a:gd name="connsiteY2" fmla="*/ 1203076 h 1608024"/>
              <a:gd name="connsiteX3" fmla="*/ 836023 w 5277394"/>
              <a:gd name="connsiteY3" fmla="*/ 1307579 h 1608024"/>
              <a:gd name="connsiteX4" fmla="*/ 1045028 w 5277394"/>
              <a:gd name="connsiteY4" fmla="*/ 1529647 h 1608024"/>
              <a:gd name="connsiteX5" fmla="*/ 1502228 w 5277394"/>
              <a:gd name="connsiteY5" fmla="*/ 1529647 h 1608024"/>
              <a:gd name="connsiteX6" fmla="*/ 2115179 w 5277394"/>
              <a:gd name="connsiteY6" fmla="*/ 919713 h 1608024"/>
              <a:gd name="connsiteX7" fmla="*/ 2717074 w 5277394"/>
              <a:gd name="connsiteY7" fmla="*/ 1293 h 1608024"/>
              <a:gd name="connsiteX8" fmla="*/ 3388304 w 5277394"/>
              <a:gd name="connsiteY8" fmla="*/ 1131733 h 1608024"/>
              <a:gd name="connsiteX9" fmla="*/ 4101737 w 5277394"/>
              <a:gd name="connsiteY9" fmla="*/ 1503522 h 1608024"/>
              <a:gd name="connsiteX10" fmla="*/ 4585063 w 5277394"/>
              <a:gd name="connsiteY10" fmla="*/ 1268390 h 1608024"/>
              <a:gd name="connsiteX11" fmla="*/ 4872446 w 5277394"/>
              <a:gd name="connsiteY11" fmla="*/ 1163887 h 1608024"/>
              <a:gd name="connsiteX12" fmla="*/ 5277394 w 5277394"/>
              <a:gd name="connsiteY12" fmla="*/ 1464333 h 1608024"/>
              <a:gd name="connsiteX0" fmla="*/ 0 w 5277394"/>
              <a:gd name="connsiteY0" fmla="*/ 784743 h 784743"/>
              <a:gd name="connsiteX1" fmla="*/ 378823 w 5277394"/>
              <a:gd name="connsiteY1" fmla="*/ 471235 h 784743"/>
              <a:gd name="connsiteX2" fmla="*/ 666206 w 5277394"/>
              <a:gd name="connsiteY2" fmla="*/ 379795 h 784743"/>
              <a:gd name="connsiteX3" fmla="*/ 836023 w 5277394"/>
              <a:gd name="connsiteY3" fmla="*/ 484298 h 784743"/>
              <a:gd name="connsiteX4" fmla="*/ 1045028 w 5277394"/>
              <a:gd name="connsiteY4" fmla="*/ 706366 h 784743"/>
              <a:gd name="connsiteX5" fmla="*/ 1502228 w 5277394"/>
              <a:gd name="connsiteY5" fmla="*/ 706366 h 784743"/>
              <a:gd name="connsiteX6" fmla="*/ 2115179 w 5277394"/>
              <a:gd name="connsiteY6" fmla="*/ 96432 h 784743"/>
              <a:gd name="connsiteX7" fmla="*/ 2660803 w 5277394"/>
              <a:gd name="connsiteY7" fmla="*/ 22074 h 784743"/>
              <a:gd name="connsiteX8" fmla="*/ 3388304 w 5277394"/>
              <a:gd name="connsiteY8" fmla="*/ 308452 h 784743"/>
              <a:gd name="connsiteX9" fmla="*/ 4101737 w 5277394"/>
              <a:gd name="connsiteY9" fmla="*/ 680241 h 784743"/>
              <a:gd name="connsiteX10" fmla="*/ 4585063 w 5277394"/>
              <a:gd name="connsiteY10" fmla="*/ 445109 h 784743"/>
              <a:gd name="connsiteX11" fmla="*/ 4872446 w 5277394"/>
              <a:gd name="connsiteY11" fmla="*/ 340606 h 784743"/>
              <a:gd name="connsiteX12" fmla="*/ 5277394 w 5277394"/>
              <a:gd name="connsiteY12" fmla="*/ 641052 h 784743"/>
              <a:gd name="connsiteX0" fmla="*/ 0 w 5277394"/>
              <a:gd name="connsiteY0" fmla="*/ 762689 h 762689"/>
              <a:gd name="connsiteX1" fmla="*/ 378823 w 5277394"/>
              <a:gd name="connsiteY1" fmla="*/ 449181 h 762689"/>
              <a:gd name="connsiteX2" fmla="*/ 666206 w 5277394"/>
              <a:gd name="connsiteY2" fmla="*/ 357741 h 762689"/>
              <a:gd name="connsiteX3" fmla="*/ 836023 w 5277394"/>
              <a:gd name="connsiteY3" fmla="*/ 462244 h 762689"/>
              <a:gd name="connsiteX4" fmla="*/ 1045028 w 5277394"/>
              <a:gd name="connsiteY4" fmla="*/ 684312 h 762689"/>
              <a:gd name="connsiteX5" fmla="*/ 1502228 w 5277394"/>
              <a:gd name="connsiteY5" fmla="*/ 684312 h 762689"/>
              <a:gd name="connsiteX6" fmla="*/ 2044841 w 5277394"/>
              <a:gd name="connsiteY6" fmla="*/ 299462 h 762689"/>
              <a:gd name="connsiteX7" fmla="*/ 2660803 w 5277394"/>
              <a:gd name="connsiteY7" fmla="*/ 20 h 762689"/>
              <a:gd name="connsiteX8" fmla="*/ 3388304 w 5277394"/>
              <a:gd name="connsiteY8" fmla="*/ 286398 h 762689"/>
              <a:gd name="connsiteX9" fmla="*/ 4101737 w 5277394"/>
              <a:gd name="connsiteY9" fmla="*/ 658187 h 762689"/>
              <a:gd name="connsiteX10" fmla="*/ 4585063 w 5277394"/>
              <a:gd name="connsiteY10" fmla="*/ 423055 h 762689"/>
              <a:gd name="connsiteX11" fmla="*/ 4872446 w 5277394"/>
              <a:gd name="connsiteY11" fmla="*/ 318552 h 762689"/>
              <a:gd name="connsiteX12" fmla="*/ 5277394 w 5277394"/>
              <a:gd name="connsiteY12" fmla="*/ 618998 h 762689"/>
              <a:gd name="connsiteX0" fmla="*/ 0 w 5277394"/>
              <a:gd name="connsiteY0" fmla="*/ 764635 h 764635"/>
              <a:gd name="connsiteX1" fmla="*/ 378823 w 5277394"/>
              <a:gd name="connsiteY1" fmla="*/ 451127 h 764635"/>
              <a:gd name="connsiteX2" fmla="*/ 666206 w 5277394"/>
              <a:gd name="connsiteY2" fmla="*/ 359687 h 764635"/>
              <a:gd name="connsiteX3" fmla="*/ 836023 w 5277394"/>
              <a:gd name="connsiteY3" fmla="*/ 464190 h 764635"/>
              <a:gd name="connsiteX4" fmla="*/ 1045028 w 5277394"/>
              <a:gd name="connsiteY4" fmla="*/ 686258 h 764635"/>
              <a:gd name="connsiteX5" fmla="*/ 1502228 w 5277394"/>
              <a:gd name="connsiteY5" fmla="*/ 686258 h 764635"/>
              <a:gd name="connsiteX6" fmla="*/ 2326195 w 5277394"/>
              <a:gd name="connsiteY6" fmla="*/ 432036 h 764635"/>
              <a:gd name="connsiteX7" fmla="*/ 2660803 w 5277394"/>
              <a:gd name="connsiteY7" fmla="*/ 1966 h 764635"/>
              <a:gd name="connsiteX8" fmla="*/ 3388304 w 5277394"/>
              <a:gd name="connsiteY8" fmla="*/ 288344 h 764635"/>
              <a:gd name="connsiteX9" fmla="*/ 4101737 w 5277394"/>
              <a:gd name="connsiteY9" fmla="*/ 660133 h 764635"/>
              <a:gd name="connsiteX10" fmla="*/ 4585063 w 5277394"/>
              <a:gd name="connsiteY10" fmla="*/ 425001 h 764635"/>
              <a:gd name="connsiteX11" fmla="*/ 4872446 w 5277394"/>
              <a:gd name="connsiteY11" fmla="*/ 320498 h 764635"/>
              <a:gd name="connsiteX12" fmla="*/ 5277394 w 5277394"/>
              <a:gd name="connsiteY12" fmla="*/ 620944 h 764635"/>
              <a:gd name="connsiteX0" fmla="*/ 0 w 5277394"/>
              <a:gd name="connsiteY0" fmla="*/ 762891 h 762891"/>
              <a:gd name="connsiteX1" fmla="*/ 378823 w 5277394"/>
              <a:gd name="connsiteY1" fmla="*/ 449383 h 762891"/>
              <a:gd name="connsiteX2" fmla="*/ 666206 w 5277394"/>
              <a:gd name="connsiteY2" fmla="*/ 357943 h 762891"/>
              <a:gd name="connsiteX3" fmla="*/ 836023 w 5277394"/>
              <a:gd name="connsiteY3" fmla="*/ 462446 h 762891"/>
              <a:gd name="connsiteX4" fmla="*/ 1045028 w 5277394"/>
              <a:gd name="connsiteY4" fmla="*/ 684514 h 762891"/>
              <a:gd name="connsiteX5" fmla="*/ 1502228 w 5277394"/>
              <a:gd name="connsiteY5" fmla="*/ 684514 h 762891"/>
              <a:gd name="connsiteX6" fmla="*/ 2326195 w 5277394"/>
              <a:gd name="connsiteY6" fmla="*/ 430292 h 762891"/>
              <a:gd name="connsiteX7" fmla="*/ 2660803 w 5277394"/>
              <a:gd name="connsiteY7" fmla="*/ 222 h 762891"/>
              <a:gd name="connsiteX8" fmla="*/ 3275762 w 5277394"/>
              <a:gd name="connsiteY8" fmla="*/ 489800 h 762891"/>
              <a:gd name="connsiteX9" fmla="*/ 4101737 w 5277394"/>
              <a:gd name="connsiteY9" fmla="*/ 658389 h 762891"/>
              <a:gd name="connsiteX10" fmla="*/ 4585063 w 5277394"/>
              <a:gd name="connsiteY10" fmla="*/ 423257 h 762891"/>
              <a:gd name="connsiteX11" fmla="*/ 4872446 w 5277394"/>
              <a:gd name="connsiteY11" fmla="*/ 318754 h 762891"/>
              <a:gd name="connsiteX12" fmla="*/ 5277394 w 5277394"/>
              <a:gd name="connsiteY12" fmla="*/ 619200 h 762891"/>
              <a:gd name="connsiteX0" fmla="*/ 0 w 5277394"/>
              <a:gd name="connsiteY0" fmla="*/ 451680 h 451680"/>
              <a:gd name="connsiteX1" fmla="*/ 378823 w 5277394"/>
              <a:gd name="connsiteY1" fmla="*/ 138172 h 451680"/>
              <a:gd name="connsiteX2" fmla="*/ 666206 w 5277394"/>
              <a:gd name="connsiteY2" fmla="*/ 46732 h 451680"/>
              <a:gd name="connsiteX3" fmla="*/ 836023 w 5277394"/>
              <a:gd name="connsiteY3" fmla="*/ 151235 h 451680"/>
              <a:gd name="connsiteX4" fmla="*/ 1045028 w 5277394"/>
              <a:gd name="connsiteY4" fmla="*/ 373303 h 451680"/>
              <a:gd name="connsiteX5" fmla="*/ 1502228 w 5277394"/>
              <a:gd name="connsiteY5" fmla="*/ 373303 h 451680"/>
              <a:gd name="connsiteX6" fmla="*/ 2326195 w 5277394"/>
              <a:gd name="connsiteY6" fmla="*/ 119081 h 451680"/>
              <a:gd name="connsiteX7" fmla="*/ 2745210 w 5277394"/>
              <a:gd name="connsiteY7" fmla="*/ 8324 h 451680"/>
              <a:gd name="connsiteX8" fmla="*/ 3275762 w 5277394"/>
              <a:gd name="connsiteY8" fmla="*/ 178589 h 451680"/>
              <a:gd name="connsiteX9" fmla="*/ 4101737 w 5277394"/>
              <a:gd name="connsiteY9" fmla="*/ 347178 h 451680"/>
              <a:gd name="connsiteX10" fmla="*/ 4585063 w 5277394"/>
              <a:gd name="connsiteY10" fmla="*/ 112046 h 451680"/>
              <a:gd name="connsiteX11" fmla="*/ 4872446 w 5277394"/>
              <a:gd name="connsiteY11" fmla="*/ 7543 h 451680"/>
              <a:gd name="connsiteX12" fmla="*/ 5277394 w 5277394"/>
              <a:gd name="connsiteY12" fmla="*/ 307989 h 451680"/>
              <a:gd name="connsiteX0" fmla="*/ 0 w 5277394"/>
              <a:gd name="connsiteY0" fmla="*/ 451680 h 451680"/>
              <a:gd name="connsiteX1" fmla="*/ 378823 w 5277394"/>
              <a:gd name="connsiteY1" fmla="*/ 138172 h 451680"/>
              <a:gd name="connsiteX2" fmla="*/ 666206 w 5277394"/>
              <a:gd name="connsiteY2" fmla="*/ 46732 h 451680"/>
              <a:gd name="connsiteX3" fmla="*/ 836023 w 5277394"/>
              <a:gd name="connsiteY3" fmla="*/ 151235 h 451680"/>
              <a:gd name="connsiteX4" fmla="*/ 1045028 w 5277394"/>
              <a:gd name="connsiteY4" fmla="*/ 373303 h 451680"/>
              <a:gd name="connsiteX5" fmla="*/ 1502228 w 5277394"/>
              <a:gd name="connsiteY5" fmla="*/ 373303 h 451680"/>
              <a:gd name="connsiteX6" fmla="*/ 2326195 w 5277394"/>
              <a:gd name="connsiteY6" fmla="*/ 119081 h 451680"/>
              <a:gd name="connsiteX7" fmla="*/ 2745210 w 5277394"/>
              <a:gd name="connsiteY7" fmla="*/ 8324 h 451680"/>
              <a:gd name="connsiteX8" fmla="*/ 3275762 w 5277394"/>
              <a:gd name="connsiteY8" fmla="*/ 178589 h 451680"/>
              <a:gd name="connsiteX9" fmla="*/ 4101737 w 5277394"/>
              <a:gd name="connsiteY9" fmla="*/ 347178 h 451680"/>
              <a:gd name="connsiteX10" fmla="*/ 4585063 w 5277394"/>
              <a:gd name="connsiteY10" fmla="*/ 112046 h 451680"/>
              <a:gd name="connsiteX11" fmla="*/ 4872446 w 5277394"/>
              <a:gd name="connsiteY11" fmla="*/ 7543 h 451680"/>
              <a:gd name="connsiteX12" fmla="*/ 5277394 w 5277394"/>
              <a:gd name="connsiteY12" fmla="*/ 307989 h 451680"/>
              <a:gd name="connsiteX0" fmla="*/ 0 w 5277394"/>
              <a:gd name="connsiteY0" fmla="*/ 559919 h 559919"/>
              <a:gd name="connsiteX1" fmla="*/ 378823 w 5277394"/>
              <a:gd name="connsiteY1" fmla="*/ 246411 h 559919"/>
              <a:gd name="connsiteX2" fmla="*/ 666206 w 5277394"/>
              <a:gd name="connsiteY2" fmla="*/ 154971 h 559919"/>
              <a:gd name="connsiteX3" fmla="*/ 836023 w 5277394"/>
              <a:gd name="connsiteY3" fmla="*/ 259474 h 559919"/>
              <a:gd name="connsiteX4" fmla="*/ 1045028 w 5277394"/>
              <a:gd name="connsiteY4" fmla="*/ 481542 h 559919"/>
              <a:gd name="connsiteX5" fmla="*/ 1502228 w 5277394"/>
              <a:gd name="connsiteY5" fmla="*/ 481542 h 559919"/>
              <a:gd name="connsiteX6" fmla="*/ 2326195 w 5277394"/>
              <a:gd name="connsiteY6" fmla="*/ 227320 h 559919"/>
              <a:gd name="connsiteX7" fmla="*/ 2759277 w 5277394"/>
              <a:gd name="connsiteY7" fmla="*/ 449 h 559919"/>
              <a:gd name="connsiteX8" fmla="*/ 3275762 w 5277394"/>
              <a:gd name="connsiteY8" fmla="*/ 286828 h 559919"/>
              <a:gd name="connsiteX9" fmla="*/ 4101737 w 5277394"/>
              <a:gd name="connsiteY9" fmla="*/ 455417 h 559919"/>
              <a:gd name="connsiteX10" fmla="*/ 4585063 w 5277394"/>
              <a:gd name="connsiteY10" fmla="*/ 220285 h 559919"/>
              <a:gd name="connsiteX11" fmla="*/ 4872446 w 5277394"/>
              <a:gd name="connsiteY11" fmla="*/ 115782 h 559919"/>
              <a:gd name="connsiteX12" fmla="*/ 5277394 w 5277394"/>
              <a:gd name="connsiteY12" fmla="*/ 416228 h 559919"/>
              <a:gd name="connsiteX0" fmla="*/ 0 w 5277394"/>
              <a:gd name="connsiteY0" fmla="*/ 559919 h 559919"/>
              <a:gd name="connsiteX1" fmla="*/ 378823 w 5277394"/>
              <a:gd name="connsiteY1" fmla="*/ 246411 h 559919"/>
              <a:gd name="connsiteX2" fmla="*/ 666206 w 5277394"/>
              <a:gd name="connsiteY2" fmla="*/ 154971 h 559919"/>
              <a:gd name="connsiteX3" fmla="*/ 836023 w 5277394"/>
              <a:gd name="connsiteY3" fmla="*/ 259474 h 559919"/>
              <a:gd name="connsiteX4" fmla="*/ 1045028 w 5277394"/>
              <a:gd name="connsiteY4" fmla="*/ 481542 h 559919"/>
              <a:gd name="connsiteX5" fmla="*/ 1502228 w 5277394"/>
              <a:gd name="connsiteY5" fmla="*/ 481542 h 559919"/>
              <a:gd name="connsiteX6" fmla="*/ 2087044 w 5277394"/>
              <a:gd name="connsiteY6" fmla="*/ 227320 h 559919"/>
              <a:gd name="connsiteX7" fmla="*/ 2759277 w 5277394"/>
              <a:gd name="connsiteY7" fmla="*/ 449 h 559919"/>
              <a:gd name="connsiteX8" fmla="*/ 3275762 w 5277394"/>
              <a:gd name="connsiteY8" fmla="*/ 286828 h 559919"/>
              <a:gd name="connsiteX9" fmla="*/ 4101737 w 5277394"/>
              <a:gd name="connsiteY9" fmla="*/ 455417 h 559919"/>
              <a:gd name="connsiteX10" fmla="*/ 4585063 w 5277394"/>
              <a:gd name="connsiteY10" fmla="*/ 220285 h 559919"/>
              <a:gd name="connsiteX11" fmla="*/ 4872446 w 5277394"/>
              <a:gd name="connsiteY11" fmla="*/ 115782 h 559919"/>
              <a:gd name="connsiteX12" fmla="*/ 5277394 w 5277394"/>
              <a:gd name="connsiteY12" fmla="*/ 416228 h 559919"/>
              <a:gd name="connsiteX0" fmla="*/ 0 w 5277394"/>
              <a:gd name="connsiteY0" fmla="*/ 559919 h 559919"/>
              <a:gd name="connsiteX1" fmla="*/ 378823 w 5277394"/>
              <a:gd name="connsiteY1" fmla="*/ 246411 h 559919"/>
              <a:gd name="connsiteX2" fmla="*/ 666206 w 5277394"/>
              <a:gd name="connsiteY2" fmla="*/ 154971 h 559919"/>
              <a:gd name="connsiteX3" fmla="*/ 836023 w 5277394"/>
              <a:gd name="connsiteY3" fmla="*/ 259474 h 559919"/>
              <a:gd name="connsiteX4" fmla="*/ 1045028 w 5277394"/>
              <a:gd name="connsiteY4" fmla="*/ 481542 h 559919"/>
              <a:gd name="connsiteX5" fmla="*/ 1502228 w 5277394"/>
              <a:gd name="connsiteY5" fmla="*/ 481542 h 559919"/>
              <a:gd name="connsiteX6" fmla="*/ 2087044 w 5277394"/>
              <a:gd name="connsiteY6" fmla="*/ 227320 h 559919"/>
              <a:gd name="connsiteX7" fmla="*/ 2759277 w 5277394"/>
              <a:gd name="connsiteY7" fmla="*/ 449 h 559919"/>
              <a:gd name="connsiteX8" fmla="*/ 3275762 w 5277394"/>
              <a:gd name="connsiteY8" fmla="*/ 286828 h 559919"/>
              <a:gd name="connsiteX9" fmla="*/ 4101737 w 5277394"/>
              <a:gd name="connsiteY9" fmla="*/ 455417 h 559919"/>
              <a:gd name="connsiteX10" fmla="*/ 4585063 w 5277394"/>
              <a:gd name="connsiteY10" fmla="*/ 220285 h 559919"/>
              <a:gd name="connsiteX11" fmla="*/ 4872446 w 5277394"/>
              <a:gd name="connsiteY11" fmla="*/ 115782 h 559919"/>
              <a:gd name="connsiteX12" fmla="*/ 5277394 w 5277394"/>
              <a:gd name="connsiteY12" fmla="*/ 416228 h 559919"/>
              <a:gd name="connsiteX0" fmla="*/ 0 w 5277394"/>
              <a:gd name="connsiteY0" fmla="*/ 559471 h 559471"/>
              <a:gd name="connsiteX1" fmla="*/ 378823 w 5277394"/>
              <a:gd name="connsiteY1" fmla="*/ 245963 h 559471"/>
              <a:gd name="connsiteX2" fmla="*/ 666206 w 5277394"/>
              <a:gd name="connsiteY2" fmla="*/ 154523 h 559471"/>
              <a:gd name="connsiteX3" fmla="*/ 836023 w 5277394"/>
              <a:gd name="connsiteY3" fmla="*/ 259026 h 559471"/>
              <a:gd name="connsiteX4" fmla="*/ 1045028 w 5277394"/>
              <a:gd name="connsiteY4" fmla="*/ 481094 h 559471"/>
              <a:gd name="connsiteX5" fmla="*/ 1502228 w 5277394"/>
              <a:gd name="connsiteY5" fmla="*/ 481094 h 559471"/>
              <a:gd name="connsiteX6" fmla="*/ 2087044 w 5277394"/>
              <a:gd name="connsiteY6" fmla="*/ 226872 h 559471"/>
              <a:gd name="connsiteX7" fmla="*/ 2759277 w 5277394"/>
              <a:gd name="connsiteY7" fmla="*/ 1 h 559471"/>
              <a:gd name="connsiteX8" fmla="*/ 3317965 w 5277394"/>
              <a:gd name="connsiteY8" fmla="*/ 228323 h 559471"/>
              <a:gd name="connsiteX9" fmla="*/ 4101737 w 5277394"/>
              <a:gd name="connsiteY9" fmla="*/ 454969 h 559471"/>
              <a:gd name="connsiteX10" fmla="*/ 4585063 w 5277394"/>
              <a:gd name="connsiteY10" fmla="*/ 219837 h 559471"/>
              <a:gd name="connsiteX11" fmla="*/ 4872446 w 5277394"/>
              <a:gd name="connsiteY11" fmla="*/ 115334 h 559471"/>
              <a:gd name="connsiteX12" fmla="*/ 5277394 w 5277394"/>
              <a:gd name="connsiteY12" fmla="*/ 415780 h 55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77394" h="559471">
                <a:moveTo>
                  <a:pt x="0" y="559471"/>
                </a:moveTo>
                <a:cubicBezTo>
                  <a:pt x="133894" y="436462"/>
                  <a:pt x="267789" y="313454"/>
                  <a:pt x="378823" y="245963"/>
                </a:cubicBezTo>
                <a:cubicBezTo>
                  <a:pt x="489857" y="178472"/>
                  <a:pt x="590006" y="152346"/>
                  <a:pt x="666206" y="154523"/>
                </a:cubicBezTo>
                <a:cubicBezTo>
                  <a:pt x="742406" y="156700"/>
                  <a:pt x="772886" y="204598"/>
                  <a:pt x="836023" y="259026"/>
                </a:cubicBezTo>
                <a:cubicBezTo>
                  <a:pt x="899160" y="313454"/>
                  <a:pt x="933994" y="444083"/>
                  <a:pt x="1045028" y="481094"/>
                </a:cubicBezTo>
                <a:cubicBezTo>
                  <a:pt x="1156062" y="518105"/>
                  <a:pt x="1328559" y="523464"/>
                  <a:pt x="1502228" y="481094"/>
                </a:cubicBezTo>
                <a:cubicBezTo>
                  <a:pt x="1675897" y="438724"/>
                  <a:pt x="1877536" y="307054"/>
                  <a:pt x="2087044" y="226872"/>
                </a:cubicBezTo>
                <a:cubicBezTo>
                  <a:pt x="2296552" y="146690"/>
                  <a:pt x="2554124" y="-241"/>
                  <a:pt x="2759277" y="1"/>
                </a:cubicBezTo>
                <a:cubicBezTo>
                  <a:pt x="2964431" y="243"/>
                  <a:pt x="3094222" y="152495"/>
                  <a:pt x="3317965" y="228323"/>
                </a:cubicBezTo>
                <a:cubicBezTo>
                  <a:pt x="3541708" y="304151"/>
                  <a:pt x="3890554" y="456383"/>
                  <a:pt x="4101737" y="454969"/>
                </a:cubicBezTo>
                <a:cubicBezTo>
                  <a:pt x="4312920" y="453555"/>
                  <a:pt x="4456612" y="276443"/>
                  <a:pt x="4585063" y="219837"/>
                </a:cubicBezTo>
                <a:cubicBezTo>
                  <a:pt x="4713514" y="163231"/>
                  <a:pt x="4757057" y="82677"/>
                  <a:pt x="4872446" y="115334"/>
                </a:cubicBezTo>
                <a:cubicBezTo>
                  <a:pt x="4987835" y="147991"/>
                  <a:pt x="4944291" y="413603"/>
                  <a:pt x="5277394" y="415780"/>
                </a:cubicBezTo>
              </a:path>
            </a:pathLst>
          </a:cu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288" y="3239740"/>
            <a:ext cx="3127311" cy="3112252"/>
          </a:xfrm>
          <a:prstGeom prst="rect">
            <a:avLst/>
          </a:prstGeom>
        </p:spPr>
      </p:pic>
      <p:sp>
        <p:nvSpPr>
          <p:cNvPr id="69" name="Freeform 68"/>
          <p:cNvSpPr/>
          <p:nvPr>
            <p:custDataLst>
              <p:custData r:id="rId4"/>
            </p:custDataLst>
          </p:nvPr>
        </p:nvSpPr>
        <p:spPr>
          <a:xfrm>
            <a:off x="10784211" y="3091539"/>
            <a:ext cx="404948" cy="84547"/>
          </a:xfrm>
          <a:custGeom>
            <a:avLst/>
            <a:gdLst>
              <a:gd name="connsiteX0" fmla="*/ 0 w 5277394"/>
              <a:gd name="connsiteY0" fmla="*/ 1606745 h 1613718"/>
              <a:gd name="connsiteX1" fmla="*/ 378823 w 5277394"/>
              <a:gd name="connsiteY1" fmla="*/ 1293237 h 1613718"/>
              <a:gd name="connsiteX2" fmla="*/ 666206 w 5277394"/>
              <a:gd name="connsiteY2" fmla="*/ 1201797 h 1613718"/>
              <a:gd name="connsiteX3" fmla="*/ 836023 w 5277394"/>
              <a:gd name="connsiteY3" fmla="*/ 1306300 h 1613718"/>
              <a:gd name="connsiteX4" fmla="*/ 1045028 w 5277394"/>
              <a:gd name="connsiteY4" fmla="*/ 1528368 h 1613718"/>
              <a:gd name="connsiteX5" fmla="*/ 1502228 w 5277394"/>
              <a:gd name="connsiteY5" fmla="*/ 1528368 h 1613718"/>
              <a:gd name="connsiteX6" fmla="*/ 2129246 w 5277394"/>
              <a:gd name="connsiteY6" fmla="*/ 496403 h 1613718"/>
              <a:gd name="connsiteX7" fmla="*/ 2717074 w 5277394"/>
              <a:gd name="connsiteY7" fmla="*/ 14 h 1613718"/>
              <a:gd name="connsiteX8" fmla="*/ 3317966 w 5277394"/>
              <a:gd name="connsiteY8" fmla="*/ 483340 h 1613718"/>
              <a:gd name="connsiteX9" fmla="*/ 4101737 w 5277394"/>
              <a:gd name="connsiteY9" fmla="*/ 1502243 h 1613718"/>
              <a:gd name="connsiteX10" fmla="*/ 4585063 w 5277394"/>
              <a:gd name="connsiteY10" fmla="*/ 1267111 h 1613718"/>
              <a:gd name="connsiteX11" fmla="*/ 4872446 w 5277394"/>
              <a:gd name="connsiteY11" fmla="*/ 1162608 h 1613718"/>
              <a:gd name="connsiteX12" fmla="*/ 5277394 w 5277394"/>
              <a:gd name="connsiteY12" fmla="*/ 1463054 h 1613718"/>
              <a:gd name="connsiteX0" fmla="*/ 0 w 5277394"/>
              <a:gd name="connsiteY0" fmla="*/ 1617582 h 1617582"/>
              <a:gd name="connsiteX1" fmla="*/ 378823 w 5277394"/>
              <a:gd name="connsiteY1" fmla="*/ 1304074 h 1617582"/>
              <a:gd name="connsiteX2" fmla="*/ 666206 w 5277394"/>
              <a:gd name="connsiteY2" fmla="*/ 1212634 h 1617582"/>
              <a:gd name="connsiteX3" fmla="*/ 836023 w 5277394"/>
              <a:gd name="connsiteY3" fmla="*/ 1317137 h 1617582"/>
              <a:gd name="connsiteX4" fmla="*/ 1045028 w 5277394"/>
              <a:gd name="connsiteY4" fmla="*/ 1539205 h 1617582"/>
              <a:gd name="connsiteX5" fmla="*/ 1502228 w 5277394"/>
              <a:gd name="connsiteY5" fmla="*/ 1539205 h 1617582"/>
              <a:gd name="connsiteX6" fmla="*/ 2115179 w 5277394"/>
              <a:gd name="connsiteY6" fmla="*/ 929271 h 1617582"/>
              <a:gd name="connsiteX7" fmla="*/ 2717074 w 5277394"/>
              <a:gd name="connsiteY7" fmla="*/ 10851 h 1617582"/>
              <a:gd name="connsiteX8" fmla="*/ 3317966 w 5277394"/>
              <a:gd name="connsiteY8" fmla="*/ 494177 h 1617582"/>
              <a:gd name="connsiteX9" fmla="*/ 4101737 w 5277394"/>
              <a:gd name="connsiteY9" fmla="*/ 1513080 h 1617582"/>
              <a:gd name="connsiteX10" fmla="*/ 4585063 w 5277394"/>
              <a:gd name="connsiteY10" fmla="*/ 1277948 h 1617582"/>
              <a:gd name="connsiteX11" fmla="*/ 4872446 w 5277394"/>
              <a:gd name="connsiteY11" fmla="*/ 1173445 h 1617582"/>
              <a:gd name="connsiteX12" fmla="*/ 5277394 w 5277394"/>
              <a:gd name="connsiteY12" fmla="*/ 1473891 h 1617582"/>
              <a:gd name="connsiteX0" fmla="*/ 0 w 5277394"/>
              <a:gd name="connsiteY0" fmla="*/ 1608024 h 1608024"/>
              <a:gd name="connsiteX1" fmla="*/ 378823 w 5277394"/>
              <a:gd name="connsiteY1" fmla="*/ 1294516 h 1608024"/>
              <a:gd name="connsiteX2" fmla="*/ 666206 w 5277394"/>
              <a:gd name="connsiteY2" fmla="*/ 1203076 h 1608024"/>
              <a:gd name="connsiteX3" fmla="*/ 836023 w 5277394"/>
              <a:gd name="connsiteY3" fmla="*/ 1307579 h 1608024"/>
              <a:gd name="connsiteX4" fmla="*/ 1045028 w 5277394"/>
              <a:gd name="connsiteY4" fmla="*/ 1529647 h 1608024"/>
              <a:gd name="connsiteX5" fmla="*/ 1502228 w 5277394"/>
              <a:gd name="connsiteY5" fmla="*/ 1529647 h 1608024"/>
              <a:gd name="connsiteX6" fmla="*/ 2115179 w 5277394"/>
              <a:gd name="connsiteY6" fmla="*/ 919713 h 1608024"/>
              <a:gd name="connsiteX7" fmla="*/ 2717074 w 5277394"/>
              <a:gd name="connsiteY7" fmla="*/ 1293 h 1608024"/>
              <a:gd name="connsiteX8" fmla="*/ 3388304 w 5277394"/>
              <a:gd name="connsiteY8" fmla="*/ 1131733 h 1608024"/>
              <a:gd name="connsiteX9" fmla="*/ 4101737 w 5277394"/>
              <a:gd name="connsiteY9" fmla="*/ 1503522 h 1608024"/>
              <a:gd name="connsiteX10" fmla="*/ 4585063 w 5277394"/>
              <a:gd name="connsiteY10" fmla="*/ 1268390 h 1608024"/>
              <a:gd name="connsiteX11" fmla="*/ 4872446 w 5277394"/>
              <a:gd name="connsiteY11" fmla="*/ 1163887 h 1608024"/>
              <a:gd name="connsiteX12" fmla="*/ 5277394 w 5277394"/>
              <a:gd name="connsiteY12" fmla="*/ 1464333 h 1608024"/>
              <a:gd name="connsiteX0" fmla="*/ 0 w 5277394"/>
              <a:gd name="connsiteY0" fmla="*/ 784743 h 784743"/>
              <a:gd name="connsiteX1" fmla="*/ 378823 w 5277394"/>
              <a:gd name="connsiteY1" fmla="*/ 471235 h 784743"/>
              <a:gd name="connsiteX2" fmla="*/ 666206 w 5277394"/>
              <a:gd name="connsiteY2" fmla="*/ 379795 h 784743"/>
              <a:gd name="connsiteX3" fmla="*/ 836023 w 5277394"/>
              <a:gd name="connsiteY3" fmla="*/ 484298 h 784743"/>
              <a:gd name="connsiteX4" fmla="*/ 1045028 w 5277394"/>
              <a:gd name="connsiteY4" fmla="*/ 706366 h 784743"/>
              <a:gd name="connsiteX5" fmla="*/ 1502228 w 5277394"/>
              <a:gd name="connsiteY5" fmla="*/ 706366 h 784743"/>
              <a:gd name="connsiteX6" fmla="*/ 2115179 w 5277394"/>
              <a:gd name="connsiteY6" fmla="*/ 96432 h 784743"/>
              <a:gd name="connsiteX7" fmla="*/ 2660803 w 5277394"/>
              <a:gd name="connsiteY7" fmla="*/ 22074 h 784743"/>
              <a:gd name="connsiteX8" fmla="*/ 3388304 w 5277394"/>
              <a:gd name="connsiteY8" fmla="*/ 308452 h 784743"/>
              <a:gd name="connsiteX9" fmla="*/ 4101737 w 5277394"/>
              <a:gd name="connsiteY9" fmla="*/ 680241 h 784743"/>
              <a:gd name="connsiteX10" fmla="*/ 4585063 w 5277394"/>
              <a:gd name="connsiteY10" fmla="*/ 445109 h 784743"/>
              <a:gd name="connsiteX11" fmla="*/ 4872446 w 5277394"/>
              <a:gd name="connsiteY11" fmla="*/ 340606 h 784743"/>
              <a:gd name="connsiteX12" fmla="*/ 5277394 w 5277394"/>
              <a:gd name="connsiteY12" fmla="*/ 641052 h 784743"/>
              <a:gd name="connsiteX0" fmla="*/ 0 w 5277394"/>
              <a:gd name="connsiteY0" fmla="*/ 762689 h 762689"/>
              <a:gd name="connsiteX1" fmla="*/ 378823 w 5277394"/>
              <a:gd name="connsiteY1" fmla="*/ 449181 h 762689"/>
              <a:gd name="connsiteX2" fmla="*/ 666206 w 5277394"/>
              <a:gd name="connsiteY2" fmla="*/ 357741 h 762689"/>
              <a:gd name="connsiteX3" fmla="*/ 836023 w 5277394"/>
              <a:gd name="connsiteY3" fmla="*/ 462244 h 762689"/>
              <a:gd name="connsiteX4" fmla="*/ 1045028 w 5277394"/>
              <a:gd name="connsiteY4" fmla="*/ 684312 h 762689"/>
              <a:gd name="connsiteX5" fmla="*/ 1502228 w 5277394"/>
              <a:gd name="connsiteY5" fmla="*/ 684312 h 762689"/>
              <a:gd name="connsiteX6" fmla="*/ 2044841 w 5277394"/>
              <a:gd name="connsiteY6" fmla="*/ 299462 h 762689"/>
              <a:gd name="connsiteX7" fmla="*/ 2660803 w 5277394"/>
              <a:gd name="connsiteY7" fmla="*/ 20 h 762689"/>
              <a:gd name="connsiteX8" fmla="*/ 3388304 w 5277394"/>
              <a:gd name="connsiteY8" fmla="*/ 286398 h 762689"/>
              <a:gd name="connsiteX9" fmla="*/ 4101737 w 5277394"/>
              <a:gd name="connsiteY9" fmla="*/ 658187 h 762689"/>
              <a:gd name="connsiteX10" fmla="*/ 4585063 w 5277394"/>
              <a:gd name="connsiteY10" fmla="*/ 423055 h 762689"/>
              <a:gd name="connsiteX11" fmla="*/ 4872446 w 5277394"/>
              <a:gd name="connsiteY11" fmla="*/ 318552 h 762689"/>
              <a:gd name="connsiteX12" fmla="*/ 5277394 w 5277394"/>
              <a:gd name="connsiteY12" fmla="*/ 618998 h 762689"/>
              <a:gd name="connsiteX0" fmla="*/ 0 w 5277394"/>
              <a:gd name="connsiteY0" fmla="*/ 764635 h 764635"/>
              <a:gd name="connsiteX1" fmla="*/ 378823 w 5277394"/>
              <a:gd name="connsiteY1" fmla="*/ 451127 h 764635"/>
              <a:gd name="connsiteX2" fmla="*/ 666206 w 5277394"/>
              <a:gd name="connsiteY2" fmla="*/ 359687 h 764635"/>
              <a:gd name="connsiteX3" fmla="*/ 836023 w 5277394"/>
              <a:gd name="connsiteY3" fmla="*/ 464190 h 764635"/>
              <a:gd name="connsiteX4" fmla="*/ 1045028 w 5277394"/>
              <a:gd name="connsiteY4" fmla="*/ 686258 h 764635"/>
              <a:gd name="connsiteX5" fmla="*/ 1502228 w 5277394"/>
              <a:gd name="connsiteY5" fmla="*/ 686258 h 764635"/>
              <a:gd name="connsiteX6" fmla="*/ 2326195 w 5277394"/>
              <a:gd name="connsiteY6" fmla="*/ 432036 h 764635"/>
              <a:gd name="connsiteX7" fmla="*/ 2660803 w 5277394"/>
              <a:gd name="connsiteY7" fmla="*/ 1966 h 764635"/>
              <a:gd name="connsiteX8" fmla="*/ 3388304 w 5277394"/>
              <a:gd name="connsiteY8" fmla="*/ 288344 h 764635"/>
              <a:gd name="connsiteX9" fmla="*/ 4101737 w 5277394"/>
              <a:gd name="connsiteY9" fmla="*/ 660133 h 764635"/>
              <a:gd name="connsiteX10" fmla="*/ 4585063 w 5277394"/>
              <a:gd name="connsiteY10" fmla="*/ 425001 h 764635"/>
              <a:gd name="connsiteX11" fmla="*/ 4872446 w 5277394"/>
              <a:gd name="connsiteY11" fmla="*/ 320498 h 764635"/>
              <a:gd name="connsiteX12" fmla="*/ 5277394 w 5277394"/>
              <a:gd name="connsiteY12" fmla="*/ 620944 h 764635"/>
              <a:gd name="connsiteX0" fmla="*/ 0 w 5277394"/>
              <a:gd name="connsiteY0" fmla="*/ 762891 h 762891"/>
              <a:gd name="connsiteX1" fmla="*/ 378823 w 5277394"/>
              <a:gd name="connsiteY1" fmla="*/ 449383 h 762891"/>
              <a:gd name="connsiteX2" fmla="*/ 666206 w 5277394"/>
              <a:gd name="connsiteY2" fmla="*/ 357943 h 762891"/>
              <a:gd name="connsiteX3" fmla="*/ 836023 w 5277394"/>
              <a:gd name="connsiteY3" fmla="*/ 462446 h 762891"/>
              <a:gd name="connsiteX4" fmla="*/ 1045028 w 5277394"/>
              <a:gd name="connsiteY4" fmla="*/ 684514 h 762891"/>
              <a:gd name="connsiteX5" fmla="*/ 1502228 w 5277394"/>
              <a:gd name="connsiteY5" fmla="*/ 684514 h 762891"/>
              <a:gd name="connsiteX6" fmla="*/ 2326195 w 5277394"/>
              <a:gd name="connsiteY6" fmla="*/ 430292 h 762891"/>
              <a:gd name="connsiteX7" fmla="*/ 2660803 w 5277394"/>
              <a:gd name="connsiteY7" fmla="*/ 222 h 762891"/>
              <a:gd name="connsiteX8" fmla="*/ 3275762 w 5277394"/>
              <a:gd name="connsiteY8" fmla="*/ 489800 h 762891"/>
              <a:gd name="connsiteX9" fmla="*/ 4101737 w 5277394"/>
              <a:gd name="connsiteY9" fmla="*/ 658389 h 762891"/>
              <a:gd name="connsiteX10" fmla="*/ 4585063 w 5277394"/>
              <a:gd name="connsiteY10" fmla="*/ 423257 h 762891"/>
              <a:gd name="connsiteX11" fmla="*/ 4872446 w 5277394"/>
              <a:gd name="connsiteY11" fmla="*/ 318754 h 762891"/>
              <a:gd name="connsiteX12" fmla="*/ 5277394 w 5277394"/>
              <a:gd name="connsiteY12" fmla="*/ 619200 h 762891"/>
              <a:gd name="connsiteX0" fmla="*/ 0 w 5277394"/>
              <a:gd name="connsiteY0" fmla="*/ 451680 h 451680"/>
              <a:gd name="connsiteX1" fmla="*/ 378823 w 5277394"/>
              <a:gd name="connsiteY1" fmla="*/ 138172 h 451680"/>
              <a:gd name="connsiteX2" fmla="*/ 666206 w 5277394"/>
              <a:gd name="connsiteY2" fmla="*/ 46732 h 451680"/>
              <a:gd name="connsiteX3" fmla="*/ 836023 w 5277394"/>
              <a:gd name="connsiteY3" fmla="*/ 151235 h 451680"/>
              <a:gd name="connsiteX4" fmla="*/ 1045028 w 5277394"/>
              <a:gd name="connsiteY4" fmla="*/ 373303 h 451680"/>
              <a:gd name="connsiteX5" fmla="*/ 1502228 w 5277394"/>
              <a:gd name="connsiteY5" fmla="*/ 373303 h 451680"/>
              <a:gd name="connsiteX6" fmla="*/ 2326195 w 5277394"/>
              <a:gd name="connsiteY6" fmla="*/ 119081 h 451680"/>
              <a:gd name="connsiteX7" fmla="*/ 2745210 w 5277394"/>
              <a:gd name="connsiteY7" fmla="*/ 8324 h 451680"/>
              <a:gd name="connsiteX8" fmla="*/ 3275762 w 5277394"/>
              <a:gd name="connsiteY8" fmla="*/ 178589 h 451680"/>
              <a:gd name="connsiteX9" fmla="*/ 4101737 w 5277394"/>
              <a:gd name="connsiteY9" fmla="*/ 347178 h 451680"/>
              <a:gd name="connsiteX10" fmla="*/ 4585063 w 5277394"/>
              <a:gd name="connsiteY10" fmla="*/ 112046 h 451680"/>
              <a:gd name="connsiteX11" fmla="*/ 4872446 w 5277394"/>
              <a:gd name="connsiteY11" fmla="*/ 7543 h 451680"/>
              <a:gd name="connsiteX12" fmla="*/ 5277394 w 5277394"/>
              <a:gd name="connsiteY12" fmla="*/ 307989 h 451680"/>
              <a:gd name="connsiteX0" fmla="*/ 0 w 5277394"/>
              <a:gd name="connsiteY0" fmla="*/ 451680 h 451680"/>
              <a:gd name="connsiteX1" fmla="*/ 378823 w 5277394"/>
              <a:gd name="connsiteY1" fmla="*/ 138172 h 451680"/>
              <a:gd name="connsiteX2" fmla="*/ 666206 w 5277394"/>
              <a:gd name="connsiteY2" fmla="*/ 46732 h 451680"/>
              <a:gd name="connsiteX3" fmla="*/ 836023 w 5277394"/>
              <a:gd name="connsiteY3" fmla="*/ 151235 h 451680"/>
              <a:gd name="connsiteX4" fmla="*/ 1045028 w 5277394"/>
              <a:gd name="connsiteY4" fmla="*/ 373303 h 451680"/>
              <a:gd name="connsiteX5" fmla="*/ 1502228 w 5277394"/>
              <a:gd name="connsiteY5" fmla="*/ 373303 h 451680"/>
              <a:gd name="connsiteX6" fmla="*/ 2326195 w 5277394"/>
              <a:gd name="connsiteY6" fmla="*/ 119081 h 451680"/>
              <a:gd name="connsiteX7" fmla="*/ 2745210 w 5277394"/>
              <a:gd name="connsiteY7" fmla="*/ 8324 h 451680"/>
              <a:gd name="connsiteX8" fmla="*/ 3275762 w 5277394"/>
              <a:gd name="connsiteY8" fmla="*/ 178589 h 451680"/>
              <a:gd name="connsiteX9" fmla="*/ 4101737 w 5277394"/>
              <a:gd name="connsiteY9" fmla="*/ 347178 h 451680"/>
              <a:gd name="connsiteX10" fmla="*/ 4585063 w 5277394"/>
              <a:gd name="connsiteY10" fmla="*/ 112046 h 451680"/>
              <a:gd name="connsiteX11" fmla="*/ 4872446 w 5277394"/>
              <a:gd name="connsiteY11" fmla="*/ 7543 h 451680"/>
              <a:gd name="connsiteX12" fmla="*/ 5277394 w 5277394"/>
              <a:gd name="connsiteY12" fmla="*/ 307989 h 451680"/>
              <a:gd name="connsiteX0" fmla="*/ 0 w 5277394"/>
              <a:gd name="connsiteY0" fmla="*/ 559919 h 559919"/>
              <a:gd name="connsiteX1" fmla="*/ 378823 w 5277394"/>
              <a:gd name="connsiteY1" fmla="*/ 246411 h 559919"/>
              <a:gd name="connsiteX2" fmla="*/ 666206 w 5277394"/>
              <a:gd name="connsiteY2" fmla="*/ 154971 h 559919"/>
              <a:gd name="connsiteX3" fmla="*/ 836023 w 5277394"/>
              <a:gd name="connsiteY3" fmla="*/ 259474 h 559919"/>
              <a:gd name="connsiteX4" fmla="*/ 1045028 w 5277394"/>
              <a:gd name="connsiteY4" fmla="*/ 481542 h 559919"/>
              <a:gd name="connsiteX5" fmla="*/ 1502228 w 5277394"/>
              <a:gd name="connsiteY5" fmla="*/ 481542 h 559919"/>
              <a:gd name="connsiteX6" fmla="*/ 2326195 w 5277394"/>
              <a:gd name="connsiteY6" fmla="*/ 227320 h 559919"/>
              <a:gd name="connsiteX7" fmla="*/ 2759277 w 5277394"/>
              <a:gd name="connsiteY7" fmla="*/ 449 h 559919"/>
              <a:gd name="connsiteX8" fmla="*/ 3275762 w 5277394"/>
              <a:gd name="connsiteY8" fmla="*/ 286828 h 559919"/>
              <a:gd name="connsiteX9" fmla="*/ 4101737 w 5277394"/>
              <a:gd name="connsiteY9" fmla="*/ 455417 h 559919"/>
              <a:gd name="connsiteX10" fmla="*/ 4585063 w 5277394"/>
              <a:gd name="connsiteY10" fmla="*/ 220285 h 559919"/>
              <a:gd name="connsiteX11" fmla="*/ 4872446 w 5277394"/>
              <a:gd name="connsiteY11" fmla="*/ 115782 h 559919"/>
              <a:gd name="connsiteX12" fmla="*/ 5277394 w 5277394"/>
              <a:gd name="connsiteY12" fmla="*/ 416228 h 559919"/>
              <a:gd name="connsiteX0" fmla="*/ 0 w 5277394"/>
              <a:gd name="connsiteY0" fmla="*/ 559919 h 559919"/>
              <a:gd name="connsiteX1" fmla="*/ 378823 w 5277394"/>
              <a:gd name="connsiteY1" fmla="*/ 246411 h 559919"/>
              <a:gd name="connsiteX2" fmla="*/ 666206 w 5277394"/>
              <a:gd name="connsiteY2" fmla="*/ 154971 h 559919"/>
              <a:gd name="connsiteX3" fmla="*/ 836023 w 5277394"/>
              <a:gd name="connsiteY3" fmla="*/ 259474 h 559919"/>
              <a:gd name="connsiteX4" fmla="*/ 1045028 w 5277394"/>
              <a:gd name="connsiteY4" fmla="*/ 481542 h 559919"/>
              <a:gd name="connsiteX5" fmla="*/ 1502228 w 5277394"/>
              <a:gd name="connsiteY5" fmla="*/ 481542 h 559919"/>
              <a:gd name="connsiteX6" fmla="*/ 2087044 w 5277394"/>
              <a:gd name="connsiteY6" fmla="*/ 227320 h 559919"/>
              <a:gd name="connsiteX7" fmla="*/ 2759277 w 5277394"/>
              <a:gd name="connsiteY7" fmla="*/ 449 h 559919"/>
              <a:gd name="connsiteX8" fmla="*/ 3275762 w 5277394"/>
              <a:gd name="connsiteY8" fmla="*/ 286828 h 559919"/>
              <a:gd name="connsiteX9" fmla="*/ 4101737 w 5277394"/>
              <a:gd name="connsiteY9" fmla="*/ 455417 h 559919"/>
              <a:gd name="connsiteX10" fmla="*/ 4585063 w 5277394"/>
              <a:gd name="connsiteY10" fmla="*/ 220285 h 559919"/>
              <a:gd name="connsiteX11" fmla="*/ 4872446 w 5277394"/>
              <a:gd name="connsiteY11" fmla="*/ 115782 h 559919"/>
              <a:gd name="connsiteX12" fmla="*/ 5277394 w 5277394"/>
              <a:gd name="connsiteY12" fmla="*/ 416228 h 559919"/>
              <a:gd name="connsiteX0" fmla="*/ 0 w 5277394"/>
              <a:gd name="connsiteY0" fmla="*/ 559919 h 559919"/>
              <a:gd name="connsiteX1" fmla="*/ 378823 w 5277394"/>
              <a:gd name="connsiteY1" fmla="*/ 246411 h 559919"/>
              <a:gd name="connsiteX2" fmla="*/ 666206 w 5277394"/>
              <a:gd name="connsiteY2" fmla="*/ 154971 h 559919"/>
              <a:gd name="connsiteX3" fmla="*/ 836023 w 5277394"/>
              <a:gd name="connsiteY3" fmla="*/ 259474 h 559919"/>
              <a:gd name="connsiteX4" fmla="*/ 1045028 w 5277394"/>
              <a:gd name="connsiteY4" fmla="*/ 481542 h 559919"/>
              <a:gd name="connsiteX5" fmla="*/ 1502228 w 5277394"/>
              <a:gd name="connsiteY5" fmla="*/ 481542 h 559919"/>
              <a:gd name="connsiteX6" fmla="*/ 2087044 w 5277394"/>
              <a:gd name="connsiteY6" fmla="*/ 227320 h 559919"/>
              <a:gd name="connsiteX7" fmla="*/ 2759277 w 5277394"/>
              <a:gd name="connsiteY7" fmla="*/ 449 h 559919"/>
              <a:gd name="connsiteX8" fmla="*/ 3275762 w 5277394"/>
              <a:gd name="connsiteY8" fmla="*/ 286828 h 559919"/>
              <a:gd name="connsiteX9" fmla="*/ 4101737 w 5277394"/>
              <a:gd name="connsiteY9" fmla="*/ 455417 h 559919"/>
              <a:gd name="connsiteX10" fmla="*/ 4585063 w 5277394"/>
              <a:gd name="connsiteY10" fmla="*/ 220285 h 559919"/>
              <a:gd name="connsiteX11" fmla="*/ 4872446 w 5277394"/>
              <a:gd name="connsiteY11" fmla="*/ 115782 h 559919"/>
              <a:gd name="connsiteX12" fmla="*/ 5277394 w 5277394"/>
              <a:gd name="connsiteY12" fmla="*/ 416228 h 559919"/>
              <a:gd name="connsiteX0" fmla="*/ 0 w 5277394"/>
              <a:gd name="connsiteY0" fmla="*/ 559471 h 559471"/>
              <a:gd name="connsiteX1" fmla="*/ 378823 w 5277394"/>
              <a:gd name="connsiteY1" fmla="*/ 245963 h 559471"/>
              <a:gd name="connsiteX2" fmla="*/ 666206 w 5277394"/>
              <a:gd name="connsiteY2" fmla="*/ 154523 h 559471"/>
              <a:gd name="connsiteX3" fmla="*/ 836023 w 5277394"/>
              <a:gd name="connsiteY3" fmla="*/ 259026 h 559471"/>
              <a:gd name="connsiteX4" fmla="*/ 1045028 w 5277394"/>
              <a:gd name="connsiteY4" fmla="*/ 481094 h 559471"/>
              <a:gd name="connsiteX5" fmla="*/ 1502228 w 5277394"/>
              <a:gd name="connsiteY5" fmla="*/ 481094 h 559471"/>
              <a:gd name="connsiteX6" fmla="*/ 2087044 w 5277394"/>
              <a:gd name="connsiteY6" fmla="*/ 226872 h 559471"/>
              <a:gd name="connsiteX7" fmla="*/ 2759277 w 5277394"/>
              <a:gd name="connsiteY7" fmla="*/ 1 h 559471"/>
              <a:gd name="connsiteX8" fmla="*/ 3317965 w 5277394"/>
              <a:gd name="connsiteY8" fmla="*/ 228323 h 559471"/>
              <a:gd name="connsiteX9" fmla="*/ 4101737 w 5277394"/>
              <a:gd name="connsiteY9" fmla="*/ 454969 h 559471"/>
              <a:gd name="connsiteX10" fmla="*/ 4585063 w 5277394"/>
              <a:gd name="connsiteY10" fmla="*/ 219837 h 559471"/>
              <a:gd name="connsiteX11" fmla="*/ 4872446 w 5277394"/>
              <a:gd name="connsiteY11" fmla="*/ 115334 h 559471"/>
              <a:gd name="connsiteX12" fmla="*/ 5277394 w 5277394"/>
              <a:gd name="connsiteY12" fmla="*/ 415780 h 55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77394" h="559471">
                <a:moveTo>
                  <a:pt x="0" y="559471"/>
                </a:moveTo>
                <a:cubicBezTo>
                  <a:pt x="133894" y="436462"/>
                  <a:pt x="267789" y="313454"/>
                  <a:pt x="378823" y="245963"/>
                </a:cubicBezTo>
                <a:cubicBezTo>
                  <a:pt x="489857" y="178472"/>
                  <a:pt x="590006" y="152346"/>
                  <a:pt x="666206" y="154523"/>
                </a:cubicBezTo>
                <a:cubicBezTo>
                  <a:pt x="742406" y="156700"/>
                  <a:pt x="772886" y="204598"/>
                  <a:pt x="836023" y="259026"/>
                </a:cubicBezTo>
                <a:cubicBezTo>
                  <a:pt x="899160" y="313454"/>
                  <a:pt x="933994" y="444083"/>
                  <a:pt x="1045028" y="481094"/>
                </a:cubicBezTo>
                <a:cubicBezTo>
                  <a:pt x="1156062" y="518105"/>
                  <a:pt x="1328559" y="523464"/>
                  <a:pt x="1502228" y="481094"/>
                </a:cubicBezTo>
                <a:cubicBezTo>
                  <a:pt x="1675897" y="438724"/>
                  <a:pt x="1877536" y="307054"/>
                  <a:pt x="2087044" y="226872"/>
                </a:cubicBezTo>
                <a:cubicBezTo>
                  <a:pt x="2296552" y="146690"/>
                  <a:pt x="2554124" y="-241"/>
                  <a:pt x="2759277" y="1"/>
                </a:cubicBezTo>
                <a:cubicBezTo>
                  <a:pt x="2964431" y="243"/>
                  <a:pt x="3094222" y="152495"/>
                  <a:pt x="3317965" y="228323"/>
                </a:cubicBezTo>
                <a:cubicBezTo>
                  <a:pt x="3541708" y="304151"/>
                  <a:pt x="3890554" y="456383"/>
                  <a:pt x="4101737" y="454969"/>
                </a:cubicBezTo>
                <a:cubicBezTo>
                  <a:pt x="4312920" y="453555"/>
                  <a:pt x="4456612" y="276443"/>
                  <a:pt x="4585063" y="219837"/>
                </a:cubicBezTo>
                <a:cubicBezTo>
                  <a:pt x="4713514" y="163231"/>
                  <a:pt x="4757057" y="82677"/>
                  <a:pt x="4872446" y="115334"/>
                </a:cubicBezTo>
                <a:cubicBezTo>
                  <a:pt x="4987835" y="147991"/>
                  <a:pt x="4944291" y="413603"/>
                  <a:pt x="5277394" y="415780"/>
                </a:cubicBezTo>
              </a:path>
            </a:pathLst>
          </a:cu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288" y="3235383"/>
            <a:ext cx="3127311" cy="3116608"/>
          </a:xfrm>
          <a:prstGeom prst="rect">
            <a:avLst/>
          </a:prstGeom>
        </p:spPr>
      </p:pic>
      <p:sp>
        <p:nvSpPr>
          <p:cNvPr id="71" name="Freeform 70"/>
          <p:cNvSpPr/>
          <p:nvPr>
            <p:custDataLst>
              <p:custData r:id="rId5"/>
            </p:custDataLst>
          </p:nvPr>
        </p:nvSpPr>
        <p:spPr>
          <a:xfrm>
            <a:off x="9776871" y="3083391"/>
            <a:ext cx="404948" cy="84547"/>
          </a:xfrm>
          <a:custGeom>
            <a:avLst/>
            <a:gdLst>
              <a:gd name="connsiteX0" fmla="*/ 0 w 5277394"/>
              <a:gd name="connsiteY0" fmla="*/ 1606745 h 1613718"/>
              <a:gd name="connsiteX1" fmla="*/ 378823 w 5277394"/>
              <a:gd name="connsiteY1" fmla="*/ 1293237 h 1613718"/>
              <a:gd name="connsiteX2" fmla="*/ 666206 w 5277394"/>
              <a:gd name="connsiteY2" fmla="*/ 1201797 h 1613718"/>
              <a:gd name="connsiteX3" fmla="*/ 836023 w 5277394"/>
              <a:gd name="connsiteY3" fmla="*/ 1306300 h 1613718"/>
              <a:gd name="connsiteX4" fmla="*/ 1045028 w 5277394"/>
              <a:gd name="connsiteY4" fmla="*/ 1528368 h 1613718"/>
              <a:gd name="connsiteX5" fmla="*/ 1502228 w 5277394"/>
              <a:gd name="connsiteY5" fmla="*/ 1528368 h 1613718"/>
              <a:gd name="connsiteX6" fmla="*/ 2129246 w 5277394"/>
              <a:gd name="connsiteY6" fmla="*/ 496403 h 1613718"/>
              <a:gd name="connsiteX7" fmla="*/ 2717074 w 5277394"/>
              <a:gd name="connsiteY7" fmla="*/ 14 h 1613718"/>
              <a:gd name="connsiteX8" fmla="*/ 3317966 w 5277394"/>
              <a:gd name="connsiteY8" fmla="*/ 483340 h 1613718"/>
              <a:gd name="connsiteX9" fmla="*/ 4101737 w 5277394"/>
              <a:gd name="connsiteY9" fmla="*/ 1502243 h 1613718"/>
              <a:gd name="connsiteX10" fmla="*/ 4585063 w 5277394"/>
              <a:gd name="connsiteY10" fmla="*/ 1267111 h 1613718"/>
              <a:gd name="connsiteX11" fmla="*/ 4872446 w 5277394"/>
              <a:gd name="connsiteY11" fmla="*/ 1162608 h 1613718"/>
              <a:gd name="connsiteX12" fmla="*/ 5277394 w 5277394"/>
              <a:gd name="connsiteY12" fmla="*/ 1463054 h 1613718"/>
              <a:gd name="connsiteX0" fmla="*/ 0 w 5277394"/>
              <a:gd name="connsiteY0" fmla="*/ 1617582 h 1617582"/>
              <a:gd name="connsiteX1" fmla="*/ 378823 w 5277394"/>
              <a:gd name="connsiteY1" fmla="*/ 1304074 h 1617582"/>
              <a:gd name="connsiteX2" fmla="*/ 666206 w 5277394"/>
              <a:gd name="connsiteY2" fmla="*/ 1212634 h 1617582"/>
              <a:gd name="connsiteX3" fmla="*/ 836023 w 5277394"/>
              <a:gd name="connsiteY3" fmla="*/ 1317137 h 1617582"/>
              <a:gd name="connsiteX4" fmla="*/ 1045028 w 5277394"/>
              <a:gd name="connsiteY4" fmla="*/ 1539205 h 1617582"/>
              <a:gd name="connsiteX5" fmla="*/ 1502228 w 5277394"/>
              <a:gd name="connsiteY5" fmla="*/ 1539205 h 1617582"/>
              <a:gd name="connsiteX6" fmla="*/ 2115179 w 5277394"/>
              <a:gd name="connsiteY6" fmla="*/ 929271 h 1617582"/>
              <a:gd name="connsiteX7" fmla="*/ 2717074 w 5277394"/>
              <a:gd name="connsiteY7" fmla="*/ 10851 h 1617582"/>
              <a:gd name="connsiteX8" fmla="*/ 3317966 w 5277394"/>
              <a:gd name="connsiteY8" fmla="*/ 494177 h 1617582"/>
              <a:gd name="connsiteX9" fmla="*/ 4101737 w 5277394"/>
              <a:gd name="connsiteY9" fmla="*/ 1513080 h 1617582"/>
              <a:gd name="connsiteX10" fmla="*/ 4585063 w 5277394"/>
              <a:gd name="connsiteY10" fmla="*/ 1277948 h 1617582"/>
              <a:gd name="connsiteX11" fmla="*/ 4872446 w 5277394"/>
              <a:gd name="connsiteY11" fmla="*/ 1173445 h 1617582"/>
              <a:gd name="connsiteX12" fmla="*/ 5277394 w 5277394"/>
              <a:gd name="connsiteY12" fmla="*/ 1473891 h 1617582"/>
              <a:gd name="connsiteX0" fmla="*/ 0 w 5277394"/>
              <a:gd name="connsiteY0" fmla="*/ 1608024 h 1608024"/>
              <a:gd name="connsiteX1" fmla="*/ 378823 w 5277394"/>
              <a:gd name="connsiteY1" fmla="*/ 1294516 h 1608024"/>
              <a:gd name="connsiteX2" fmla="*/ 666206 w 5277394"/>
              <a:gd name="connsiteY2" fmla="*/ 1203076 h 1608024"/>
              <a:gd name="connsiteX3" fmla="*/ 836023 w 5277394"/>
              <a:gd name="connsiteY3" fmla="*/ 1307579 h 1608024"/>
              <a:gd name="connsiteX4" fmla="*/ 1045028 w 5277394"/>
              <a:gd name="connsiteY4" fmla="*/ 1529647 h 1608024"/>
              <a:gd name="connsiteX5" fmla="*/ 1502228 w 5277394"/>
              <a:gd name="connsiteY5" fmla="*/ 1529647 h 1608024"/>
              <a:gd name="connsiteX6" fmla="*/ 2115179 w 5277394"/>
              <a:gd name="connsiteY6" fmla="*/ 919713 h 1608024"/>
              <a:gd name="connsiteX7" fmla="*/ 2717074 w 5277394"/>
              <a:gd name="connsiteY7" fmla="*/ 1293 h 1608024"/>
              <a:gd name="connsiteX8" fmla="*/ 3388304 w 5277394"/>
              <a:gd name="connsiteY8" fmla="*/ 1131733 h 1608024"/>
              <a:gd name="connsiteX9" fmla="*/ 4101737 w 5277394"/>
              <a:gd name="connsiteY9" fmla="*/ 1503522 h 1608024"/>
              <a:gd name="connsiteX10" fmla="*/ 4585063 w 5277394"/>
              <a:gd name="connsiteY10" fmla="*/ 1268390 h 1608024"/>
              <a:gd name="connsiteX11" fmla="*/ 4872446 w 5277394"/>
              <a:gd name="connsiteY11" fmla="*/ 1163887 h 1608024"/>
              <a:gd name="connsiteX12" fmla="*/ 5277394 w 5277394"/>
              <a:gd name="connsiteY12" fmla="*/ 1464333 h 1608024"/>
              <a:gd name="connsiteX0" fmla="*/ 0 w 5277394"/>
              <a:gd name="connsiteY0" fmla="*/ 784743 h 784743"/>
              <a:gd name="connsiteX1" fmla="*/ 378823 w 5277394"/>
              <a:gd name="connsiteY1" fmla="*/ 471235 h 784743"/>
              <a:gd name="connsiteX2" fmla="*/ 666206 w 5277394"/>
              <a:gd name="connsiteY2" fmla="*/ 379795 h 784743"/>
              <a:gd name="connsiteX3" fmla="*/ 836023 w 5277394"/>
              <a:gd name="connsiteY3" fmla="*/ 484298 h 784743"/>
              <a:gd name="connsiteX4" fmla="*/ 1045028 w 5277394"/>
              <a:gd name="connsiteY4" fmla="*/ 706366 h 784743"/>
              <a:gd name="connsiteX5" fmla="*/ 1502228 w 5277394"/>
              <a:gd name="connsiteY5" fmla="*/ 706366 h 784743"/>
              <a:gd name="connsiteX6" fmla="*/ 2115179 w 5277394"/>
              <a:gd name="connsiteY6" fmla="*/ 96432 h 784743"/>
              <a:gd name="connsiteX7" fmla="*/ 2660803 w 5277394"/>
              <a:gd name="connsiteY7" fmla="*/ 22074 h 784743"/>
              <a:gd name="connsiteX8" fmla="*/ 3388304 w 5277394"/>
              <a:gd name="connsiteY8" fmla="*/ 308452 h 784743"/>
              <a:gd name="connsiteX9" fmla="*/ 4101737 w 5277394"/>
              <a:gd name="connsiteY9" fmla="*/ 680241 h 784743"/>
              <a:gd name="connsiteX10" fmla="*/ 4585063 w 5277394"/>
              <a:gd name="connsiteY10" fmla="*/ 445109 h 784743"/>
              <a:gd name="connsiteX11" fmla="*/ 4872446 w 5277394"/>
              <a:gd name="connsiteY11" fmla="*/ 340606 h 784743"/>
              <a:gd name="connsiteX12" fmla="*/ 5277394 w 5277394"/>
              <a:gd name="connsiteY12" fmla="*/ 641052 h 784743"/>
              <a:gd name="connsiteX0" fmla="*/ 0 w 5277394"/>
              <a:gd name="connsiteY0" fmla="*/ 762689 h 762689"/>
              <a:gd name="connsiteX1" fmla="*/ 378823 w 5277394"/>
              <a:gd name="connsiteY1" fmla="*/ 449181 h 762689"/>
              <a:gd name="connsiteX2" fmla="*/ 666206 w 5277394"/>
              <a:gd name="connsiteY2" fmla="*/ 357741 h 762689"/>
              <a:gd name="connsiteX3" fmla="*/ 836023 w 5277394"/>
              <a:gd name="connsiteY3" fmla="*/ 462244 h 762689"/>
              <a:gd name="connsiteX4" fmla="*/ 1045028 w 5277394"/>
              <a:gd name="connsiteY4" fmla="*/ 684312 h 762689"/>
              <a:gd name="connsiteX5" fmla="*/ 1502228 w 5277394"/>
              <a:gd name="connsiteY5" fmla="*/ 684312 h 762689"/>
              <a:gd name="connsiteX6" fmla="*/ 2044841 w 5277394"/>
              <a:gd name="connsiteY6" fmla="*/ 299462 h 762689"/>
              <a:gd name="connsiteX7" fmla="*/ 2660803 w 5277394"/>
              <a:gd name="connsiteY7" fmla="*/ 20 h 762689"/>
              <a:gd name="connsiteX8" fmla="*/ 3388304 w 5277394"/>
              <a:gd name="connsiteY8" fmla="*/ 286398 h 762689"/>
              <a:gd name="connsiteX9" fmla="*/ 4101737 w 5277394"/>
              <a:gd name="connsiteY9" fmla="*/ 658187 h 762689"/>
              <a:gd name="connsiteX10" fmla="*/ 4585063 w 5277394"/>
              <a:gd name="connsiteY10" fmla="*/ 423055 h 762689"/>
              <a:gd name="connsiteX11" fmla="*/ 4872446 w 5277394"/>
              <a:gd name="connsiteY11" fmla="*/ 318552 h 762689"/>
              <a:gd name="connsiteX12" fmla="*/ 5277394 w 5277394"/>
              <a:gd name="connsiteY12" fmla="*/ 618998 h 762689"/>
              <a:gd name="connsiteX0" fmla="*/ 0 w 5277394"/>
              <a:gd name="connsiteY0" fmla="*/ 764635 h 764635"/>
              <a:gd name="connsiteX1" fmla="*/ 378823 w 5277394"/>
              <a:gd name="connsiteY1" fmla="*/ 451127 h 764635"/>
              <a:gd name="connsiteX2" fmla="*/ 666206 w 5277394"/>
              <a:gd name="connsiteY2" fmla="*/ 359687 h 764635"/>
              <a:gd name="connsiteX3" fmla="*/ 836023 w 5277394"/>
              <a:gd name="connsiteY3" fmla="*/ 464190 h 764635"/>
              <a:gd name="connsiteX4" fmla="*/ 1045028 w 5277394"/>
              <a:gd name="connsiteY4" fmla="*/ 686258 h 764635"/>
              <a:gd name="connsiteX5" fmla="*/ 1502228 w 5277394"/>
              <a:gd name="connsiteY5" fmla="*/ 686258 h 764635"/>
              <a:gd name="connsiteX6" fmla="*/ 2326195 w 5277394"/>
              <a:gd name="connsiteY6" fmla="*/ 432036 h 764635"/>
              <a:gd name="connsiteX7" fmla="*/ 2660803 w 5277394"/>
              <a:gd name="connsiteY7" fmla="*/ 1966 h 764635"/>
              <a:gd name="connsiteX8" fmla="*/ 3388304 w 5277394"/>
              <a:gd name="connsiteY8" fmla="*/ 288344 h 764635"/>
              <a:gd name="connsiteX9" fmla="*/ 4101737 w 5277394"/>
              <a:gd name="connsiteY9" fmla="*/ 660133 h 764635"/>
              <a:gd name="connsiteX10" fmla="*/ 4585063 w 5277394"/>
              <a:gd name="connsiteY10" fmla="*/ 425001 h 764635"/>
              <a:gd name="connsiteX11" fmla="*/ 4872446 w 5277394"/>
              <a:gd name="connsiteY11" fmla="*/ 320498 h 764635"/>
              <a:gd name="connsiteX12" fmla="*/ 5277394 w 5277394"/>
              <a:gd name="connsiteY12" fmla="*/ 620944 h 764635"/>
              <a:gd name="connsiteX0" fmla="*/ 0 w 5277394"/>
              <a:gd name="connsiteY0" fmla="*/ 762891 h 762891"/>
              <a:gd name="connsiteX1" fmla="*/ 378823 w 5277394"/>
              <a:gd name="connsiteY1" fmla="*/ 449383 h 762891"/>
              <a:gd name="connsiteX2" fmla="*/ 666206 w 5277394"/>
              <a:gd name="connsiteY2" fmla="*/ 357943 h 762891"/>
              <a:gd name="connsiteX3" fmla="*/ 836023 w 5277394"/>
              <a:gd name="connsiteY3" fmla="*/ 462446 h 762891"/>
              <a:gd name="connsiteX4" fmla="*/ 1045028 w 5277394"/>
              <a:gd name="connsiteY4" fmla="*/ 684514 h 762891"/>
              <a:gd name="connsiteX5" fmla="*/ 1502228 w 5277394"/>
              <a:gd name="connsiteY5" fmla="*/ 684514 h 762891"/>
              <a:gd name="connsiteX6" fmla="*/ 2326195 w 5277394"/>
              <a:gd name="connsiteY6" fmla="*/ 430292 h 762891"/>
              <a:gd name="connsiteX7" fmla="*/ 2660803 w 5277394"/>
              <a:gd name="connsiteY7" fmla="*/ 222 h 762891"/>
              <a:gd name="connsiteX8" fmla="*/ 3275762 w 5277394"/>
              <a:gd name="connsiteY8" fmla="*/ 489800 h 762891"/>
              <a:gd name="connsiteX9" fmla="*/ 4101737 w 5277394"/>
              <a:gd name="connsiteY9" fmla="*/ 658389 h 762891"/>
              <a:gd name="connsiteX10" fmla="*/ 4585063 w 5277394"/>
              <a:gd name="connsiteY10" fmla="*/ 423257 h 762891"/>
              <a:gd name="connsiteX11" fmla="*/ 4872446 w 5277394"/>
              <a:gd name="connsiteY11" fmla="*/ 318754 h 762891"/>
              <a:gd name="connsiteX12" fmla="*/ 5277394 w 5277394"/>
              <a:gd name="connsiteY12" fmla="*/ 619200 h 762891"/>
              <a:gd name="connsiteX0" fmla="*/ 0 w 5277394"/>
              <a:gd name="connsiteY0" fmla="*/ 451680 h 451680"/>
              <a:gd name="connsiteX1" fmla="*/ 378823 w 5277394"/>
              <a:gd name="connsiteY1" fmla="*/ 138172 h 451680"/>
              <a:gd name="connsiteX2" fmla="*/ 666206 w 5277394"/>
              <a:gd name="connsiteY2" fmla="*/ 46732 h 451680"/>
              <a:gd name="connsiteX3" fmla="*/ 836023 w 5277394"/>
              <a:gd name="connsiteY3" fmla="*/ 151235 h 451680"/>
              <a:gd name="connsiteX4" fmla="*/ 1045028 w 5277394"/>
              <a:gd name="connsiteY4" fmla="*/ 373303 h 451680"/>
              <a:gd name="connsiteX5" fmla="*/ 1502228 w 5277394"/>
              <a:gd name="connsiteY5" fmla="*/ 373303 h 451680"/>
              <a:gd name="connsiteX6" fmla="*/ 2326195 w 5277394"/>
              <a:gd name="connsiteY6" fmla="*/ 119081 h 451680"/>
              <a:gd name="connsiteX7" fmla="*/ 2745210 w 5277394"/>
              <a:gd name="connsiteY7" fmla="*/ 8324 h 451680"/>
              <a:gd name="connsiteX8" fmla="*/ 3275762 w 5277394"/>
              <a:gd name="connsiteY8" fmla="*/ 178589 h 451680"/>
              <a:gd name="connsiteX9" fmla="*/ 4101737 w 5277394"/>
              <a:gd name="connsiteY9" fmla="*/ 347178 h 451680"/>
              <a:gd name="connsiteX10" fmla="*/ 4585063 w 5277394"/>
              <a:gd name="connsiteY10" fmla="*/ 112046 h 451680"/>
              <a:gd name="connsiteX11" fmla="*/ 4872446 w 5277394"/>
              <a:gd name="connsiteY11" fmla="*/ 7543 h 451680"/>
              <a:gd name="connsiteX12" fmla="*/ 5277394 w 5277394"/>
              <a:gd name="connsiteY12" fmla="*/ 307989 h 451680"/>
              <a:gd name="connsiteX0" fmla="*/ 0 w 5277394"/>
              <a:gd name="connsiteY0" fmla="*/ 451680 h 451680"/>
              <a:gd name="connsiteX1" fmla="*/ 378823 w 5277394"/>
              <a:gd name="connsiteY1" fmla="*/ 138172 h 451680"/>
              <a:gd name="connsiteX2" fmla="*/ 666206 w 5277394"/>
              <a:gd name="connsiteY2" fmla="*/ 46732 h 451680"/>
              <a:gd name="connsiteX3" fmla="*/ 836023 w 5277394"/>
              <a:gd name="connsiteY3" fmla="*/ 151235 h 451680"/>
              <a:gd name="connsiteX4" fmla="*/ 1045028 w 5277394"/>
              <a:gd name="connsiteY4" fmla="*/ 373303 h 451680"/>
              <a:gd name="connsiteX5" fmla="*/ 1502228 w 5277394"/>
              <a:gd name="connsiteY5" fmla="*/ 373303 h 451680"/>
              <a:gd name="connsiteX6" fmla="*/ 2326195 w 5277394"/>
              <a:gd name="connsiteY6" fmla="*/ 119081 h 451680"/>
              <a:gd name="connsiteX7" fmla="*/ 2745210 w 5277394"/>
              <a:gd name="connsiteY7" fmla="*/ 8324 h 451680"/>
              <a:gd name="connsiteX8" fmla="*/ 3275762 w 5277394"/>
              <a:gd name="connsiteY8" fmla="*/ 178589 h 451680"/>
              <a:gd name="connsiteX9" fmla="*/ 4101737 w 5277394"/>
              <a:gd name="connsiteY9" fmla="*/ 347178 h 451680"/>
              <a:gd name="connsiteX10" fmla="*/ 4585063 w 5277394"/>
              <a:gd name="connsiteY10" fmla="*/ 112046 h 451680"/>
              <a:gd name="connsiteX11" fmla="*/ 4872446 w 5277394"/>
              <a:gd name="connsiteY11" fmla="*/ 7543 h 451680"/>
              <a:gd name="connsiteX12" fmla="*/ 5277394 w 5277394"/>
              <a:gd name="connsiteY12" fmla="*/ 307989 h 451680"/>
              <a:gd name="connsiteX0" fmla="*/ 0 w 5277394"/>
              <a:gd name="connsiteY0" fmla="*/ 559919 h 559919"/>
              <a:gd name="connsiteX1" fmla="*/ 378823 w 5277394"/>
              <a:gd name="connsiteY1" fmla="*/ 246411 h 559919"/>
              <a:gd name="connsiteX2" fmla="*/ 666206 w 5277394"/>
              <a:gd name="connsiteY2" fmla="*/ 154971 h 559919"/>
              <a:gd name="connsiteX3" fmla="*/ 836023 w 5277394"/>
              <a:gd name="connsiteY3" fmla="*/ 259474 h 559919"/>
              <a:gd name="connsiteX4" fmla="*/ 1045028 w 5277394"/>
              <a:gd name="connsiteY4" fmla="*/ 481542 h 559919"/>
              <a:gd name="connsiteX5" fmla="*/ 1502228 w 5277394"/>
              <a:gd name="connsiteY5" fmla="*/ 481542 h 559919"/>
              <a:gd name="connsiteX6" fmla="*/ 2326195 w 5277394"/>
              <a:gd name="connsiteY6" fmla="*/ 227320 h 559919"/>
              <a:gd name="connsiteX7" fmla="*/ 2759277 w 5277394"/>
              <a:gd name="connsiteY7" fmla="*/ 449 h 559919"/>
              <a:gd name="connsiteX8" fmla="*/ 3275762 w 5277394"/>
              <a:gd name="connsiteY8" fmla="*/ 286828 h 559919"/>
              <a:gd name="connsiteX9" fmla="*/ 4101737 w 5277394"/>
              <a:gd name="connsiteY9" fmla="*/ 455417 h 559919"/>
              <a:gd name="connsiteX10" fmla="*/ 4585063 w 5277394"/>
              <a:gd name="connsiteY10" fmla="*/ 220285 h 559919"/>
              <a:gd name="connsiteX11" fmla="*/ 4872446 w 5277394"/>
              <a:gd name="connsiteY11" fmla="*/ 115782 h 559919"/>
              <a:gd name="connsiteX12" fmla="*/ 5277394 w 5277394"/>
              <a:gd name="connsiteY12" fmla="*/ 416228 h 559919"/>
              <a:gd name="connsiteX0" fmla="*/ 0 w 5277394"/>
              <a:gd name="connsiteY0" fmla="*/ 559919 h 559919"/>
              <a:gd name="connsiteX1" fmla="*/ 378823 w 5277394"/>
              <a:gd name="connsiteY1" fmla="*/ 246411 h 559919"/>
              <a:gd name="connsiteX2" fmla="*/ 666206 w 5277394"/>
              <a:gd name="connsiteY2" fmla="*/ 154971 h 559919"/>
              <a:gd name="connsiteX3" fmla="*/ 836023 w 5277394"/>
              <a:gd name="connsiteY3" fmla="*/ 259474 h 559919"/>
              <a:gd name="connsiteX4" fmla="*/ 1045028 w 5277394"/>
              <a:gd name="connsiteY4" fmla="*/ 481542 h 559919"/>
              <a:gd name="connsiteX5" fmla="*/ 1502228 w 5277394"/>
              <a:gd name="connsiteY5" fmla="*/ 481542 h 559919"/>
              <a:gd name="connsiteX6" fmla="*/ 2087044 w 5277394"/>
              <a:gd name="connsiteY6" fmla="*/ 227320 h 559919"/>
              <a:gd name="connsiteX7" fmla="*/ 2759277 w 5277394"/>
              <a:gd name="connsiteY7" fmla="*/ 449 h 559919"/>
              <a:gd name="connsiteX8" fmla="*/ 3275762 w 5277394"/>
              <a:gd name="connsiteY8" fmla="*/ 286828 h 559919"/>
              <a:gd name="connsiteX9" fmla="*/ 4101737 w 5277394"/>
              <a:gd name="connsiteY9" fmla="*/ 455417 h 559919"/>
              <a:gd name="connsiteX10" fmla="*/ 4585063 w 5277394"/>
              <a:gd name="connsiteY10" fmla="*/ 220285 h 559919"/>
              <a:gd name="connsiteX11" fmla="*/ 4872446 w 5277394"/>
              <a:gd name="connsiteY11" fmla="*/ 115782 h 559919"/>
              <a:gd name="connsiteX12" fmla="*/ 5277394 w 5277394"/>
              <a:gd name="connsiteY12" fmla="*/ 416228 h 559919"/>
              <a:gd name="connsiteX0" fmla="*/ 0 w 5277394"/>
              <a:gd name="connsiteY0" fmla="*/ 559919 h 559919"/>
              <a:gd name="connsiteX1" fmla="*/ 378823 w 5277394"/>
              <a:gd name="connsiteY1" fmla="*/ 246411 h 559919"/>
              <a:gd name="connsiteX2" fmla="*/ 666206 w 5277394"/>
              <a:gd name="connsiteY2" fmla="*/ 154971 h 559919"/>
              <a:gd name="connsiteX3" fmla="*/ 836023 w 5277394"/>
              <a:gd name="connsiteY3" fmla="*/ 259474 h 559919"/>
              <a:gd name="connsiteX4" fmla="*/ 1045028 w 5277394"/>
              <a:gd name="connsiteY4" fmla="*/ 481542 h 559919"/>
              <a:gd name="connsiteX5" fmla="*/ 1502228 w 5277394"/>
              <a:gd name="connsiteY5" fmla="*/ 481542 h 559919"/>
              <a:gd name="connsiteX6" fmla="*/ 2087044 w 5277394"/>
              <a:gd name="connsiteY6" fmla="*/ 227320 h 559919"/>
              <a:gd name="connsiteX7" fmla="*/ 2759277 w 5277394"/>
              <a:gd name="connsiteY7" fmla="*/ 449 h 559919"/>
              <a:gd name="connsiteX8" fmla="*/ 3275762 w 5277394"/>
              <a:gd name="connsiteY8" fmla="*/ 286828 h 559919"/>
              <a:gd name="connsiteX9" fmla="*/ 4101737 w 5277394"/>
              <a:gd name="connsiteY9" fmla="*/ 455417 h 559919"/>
              <a:gd name="connsiteX10" fmla="*/ 4585063 w 5277394"/>
              <a:gd name="connsiteY10" fmla="*/ 220285 h 559919"/>
              <a:gd name="connsiteX11" fmla="*/ 4872446 w 5277394"/>
              <a:gd name="connsiteY11" fmla="*/ 115782 h 559919"/>
              <a:gd name="connsiteX12" fmla="*/ 5277394 w 5277394"/>
              <a:gd name="connsiteY12" fmla="*/ 416228 h 559919"/>
              <a:gd name="connsiteX0" fmla="*/ 0 w 5277394"/>
              <a:gd name="connsiteY0" fmla="*/ 559471 h 559471"/>
              <a:gd name="connsiteX1" fmla="*/ 378823 w 5277394"/>
              <a:gd name="connsiteY1" fmla="*/ 245963 h 559471"/>
              <a:gd name="connsiteX2" fmla="*/ 666206 w 5277394"/>
              <a:gd name="connsiteY2" fmla="*/ 154523 h 559471"/>
              <a:gd name="connsiteX3" fmla="*/ 836023 w 5277394"/>
              <a:gd name="connsiteY3" fmla="*/ 259026 h 559471"/>
              <a:gd name="connsiteX4" fmla="*/ 1045028 w 5277394"/>
              <a:gd name="connsiteY4" fmla="*/ 481094 h 559471"/>
              <a:gd name="connsiteX5" fmla="*/ 1502228 w 5277394"/>
              <a:gd name="connsiteY5" fmla="*/ 481094 h 559471"/>
              <a:gd name="connsiteX6" fmla="*/ 2087044 w 5277394"/>
              <a:gd name="connsiteY6" fmla="*/ 226872 h 559471"/>
              <a:gd name="connsiteX7" fmla="*/ 2759277 w 5277394"/>
              <a:gd name="connsiteY7" fmla="*/ 1 h 559471"/>
              <a:gd name="connsiteX8" fmla="*/ 3317965 w 5277394"/>
              <a:gd name="connsiteY8" fmla="*/ 228323 h 559471"/>
              <a:gd name="connsiteX9" fmla="*/ 4101737 w 5277394"/>
              <a:gd name="connsiteY9" fmla="*/ 454969 h 559471"/>
              <a:gd name="connsiteX10" fmla="*/ 4585063 w 5277394"/>
              <a:gd name="connsiteY10" fmla="*/ 219837 h 559471"/>
              <a:gd name="connsiteX11" fmla="*/ 4872446 w 5277394"/>
              <a:gd name="connsiteY11" fmla="*/ 115334 h 559471"/>
              <a:gd name="connsiteX12" fmla="*/ 5277394 w 5277394"/>
              <a:gd name="connsiteY12" fmla="*/ 415780 h 55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77394" h="559471">
                <a:moveTo>
                  <a:pt x="0" y="559471"/>
                </a:moveTo>
                <a:cubicBezTo>
                  <a:pt x="133894" y="436462"/>
                  <a:pt x="267789" y="313454"/>
                  <a:pt x="378823" y="245963"/>
                </a:cubicBezTo>
                <a:cubicBezTo>
                  <a:pt x="489857" y="178472"/>
                  <a:pt x="590006" y="152346"/>
                  <a:pt x="666206" y="154523"/>
                </a:cubicBezTo>
                <a:cubicBezTo>
                  <a:pt x="742406" y="156700"/>
                  <a:pt x="772886" y="204598"/>
                  <a:pt x="836023" y="259026"/>
                </a:cubicBezTo>
                <a:cubicBezTo>
                  <a:pt x="899160" y="313454"/>
                  <a:pt x="933994" y="444083"/>
                  <a:pt x="1045028" y="481094"/>
                </a:cubicBezTo>
                <a:cubicBezTo>
                  <a:pt x="1156062" y="518105"/>
                  <a:pt x="1328559" y="523464"/>
                  <a:pt x="1502228" y="481094"/>
                </a:cubicBezTo>
                <a:cubicBezTo>
                  <a:pt x="1675897" y="438724"/>
                  <a:pt x="1877536" y="307054"/>
                  <a:pt x="2087044" y="226872"/>
                </a:cubicBezTo>
                <a:cubicBezTo>
                  <a:pt x="2296552" y="146690"/>
                  <a:pt x="2554124" y="-241"/>
                  <a:pt x="2759277" y="1"/>
                </a:cubicBezTo>
                <a:cubicBezTo>
                  <a:pt x="2964431" y="243"/>
                  <a:pt x="3094222" y="152495"/>
                  <a:pt x="3317965" y="228323"/>
                </a:cubicBezTo>
                <a:cubicBezTo>
                  <a:pt x="3541708" y="304151"/>
                  <a:pt x="3890554" y="456383"/>
                  <a:pt x="4101737" y="454969"/>
                </a:cubicBezTo>
                <a:cubicBezTo>
                  <a:pt x="4312920" y="453555"/>
                  <a:pt x="4456612" y="276443"/>
                  <a:pt x="4585063" y="219837"/>
                </a:cubicBezTo>
                <a:cubicBezTo>
                  <a:pt x="4713514" y="163231"/>
                  <a:pt x="4757057" y="82677"/>
                  <a:pt x="4872446" y="115334"/>
                </a:cubicBezTo>
                <a:cubicBezTo>
                  <a:pt x="4987835" y="147991"/>
                  <a:pt x="4944291" y="413603"/>
                  <a:pt x="5277394" y="415780"/>
                </a:cubicBezTo>
              </a:path>
            </a:pathLst>
          </a:cu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485" y="3243531"/>
            <a:ext cx="3135114" cy="3117175"/>
          </a:xfrm>
          <a:prstGeom prst="rect">
            <a:avLst/>
          </a:prstGeom>
        </p:spPr>
      </p:pic>
      <p:sp>
        <p:nvSpPr>
          <p:cNvPr id="73" name="Freeform 72"/>
          <p:cNvSpPr/>
          <p:nvPr>
            <p:custDataLst>
              <p:custData r:id="rId6"/>
            </p:custDataLst>
          </p:nvPr>
        </p:nvSpPr>
        <p:spPr>
          <a:xfrm>
            <a:off x="10280541" y="3080392"/>
            <a:ext cx="404948" cy="84547"/>
          </a:xfrm>
          <a:custGeom>
            <a:avLst/>
            <a:gdLst>
              <a:gd name="connsiteX0" fmla="*/ 0 w 5277394"/>
              <a:gd name="connsiteY0" fmla="*/ 1606745 h 1613718"/>
              <a:gd name="connsiteX1" fmla="*/ 378823 w 5277394"/>
              <a:gd name="connsiteY1" fmla="*/ 1293237 h 1613718"/>
              <a:gd name="connsiteX2" fmla="*/ 666206 w 5277394"/>
              <a:gd name="connsiteY2" fmla="*/ 1201797 h 1613718"/>
              <a:gd name="connsiteX3" fmla="*/ 836023 w 5277394"/>
              <a:gd name="connsiteY3" fmla="*/ 1306300 h 1613718"/>
              <a:gd name="connsiteX4" fmla="*/ 1045028 w 5277394"/>
              <a:gd name="connsiteY4" fmla="*/ 1528368 h 1613718"/>
              <a:gd name="connsiteX5" fmla="*/ 1502228 w 5277394"/>
              <a:gd name="connsiteY5" fmla="*/ 1528368 h 1613718"/>
              <a:gd name="connsiteX6" fmla="*/ 2129246 w 5277394"/>
              <a:gd name="connsiteY6" fmla="*/ 496403 h 1613718"/>
              <a:gd name="connsiteX7" fmla="*/ 2717074 w 5277394"/>
              <a:gd name="connsiteY7" fmla="*/ 14 h 1613718"/>
              <a:gd name="connsiteX8" fmla="*/ 3317966 w 5277394"/>
              <a:gd name="connsiteY8" fmla="*/ 483340 h 1613718"/>
              <a:gd name="connsiteX9" fmla="*/ 4101737 w 5277394"/>
              <a:gd name="connsiteY9" fmla="*/ 1502243 h 1613718"/>
              <a:gd name="connsiteX10" fmla="*/ 4585063 w 5277394"/>
              <a:gd name="connsiteY10" fmla="*/ 1267111 h 1613718"/>
              <a:gd name="connsiteX11" fmla="*/ 4872446 w 5277394"/>
              <a:gd name="connsiteY11" fmla="*/ 1162608 h 1613718"/>
              <a:gd name="connsiteX12" fmla="*/ 5277394 w 5277394"/>
              <a:gd name="connsiteY12" fmla="*/ 1463054 h 1613718"/>
              <a:gd name="connsiteX0" fmla="*/ 0 w 5277394"/>
              <a:gd name="connsiteY0" fmla="*/ 1617582 h 1617582"/>
              <a:gd name="connsiteX1" fmla="*/ 378823 w 5277394"/>
              <a:gd name="connsiteY1" fmla="*/ 1304074 h 1617582"/>
              <a:gd name="connsiteX2" fmla="*/ 666206 w 5277394"/>
              <a:gd name="connsiteY2" fmla="*/ 1212634 h 1617582"/>
              <a:gd name="connsiteX3" fmla="*/ 836023 w 5277394"/>
              <a:gd name="connsiteY3" fmla="*/ 1317137 h 1617582"/>
              <a:gd name="connsiteX4" fmla="*/ 1045028 w 5277394"/>
              <a:gd name="connsiteY4" fmla="*/ 1539205 h 1617582"/>
              <a:gd name="connsiteX5" fmla="*/ 1502228 w 5277394"/>
              <a:gd name="connsiteY5" fmla="*/ 1539205 h 1617582"/>
              <a:gd name="connsiteX6" fmla="*/ 2115179 w 5277394"/>
              <a:gd name="connsiteY6" fmla="*/ 929271 h 1617582"/>
              <a:gd name="connsiteX7" fmla="*/ 2717074 w 5277394"/>
              <a:gd name="connsiteY7" fmla="*/ 10851 h 1617582"/>
              <a:gd name="connsiteX8" fmla="*/ 3317966 w 5277394"/>
              <a:gd name="connsiteY8" fmla="*/ 494177 h 1617582"/>
              <a:gd name="connsiteX9" fmla="*/ 4101737 w 5277394"/>
              <a:gd name="connsiteY9" fmla="*/ 1513080 h 1617582"/>
              <a:gd name="connsiteX10" fmla="*/ 4585063 w 5277394"/>
              <a:gd name="connsiteY10" fmla="*/ 1277948 h 1617582"/>
              <a:gd name="connsiteX11" fmla="*/ 4872446 w 5277394"/>
              <a:gd name="connsiteY11" fmla="*/ 1173445 h 1617582"/>
              <a:gd name="connsiteX12" fmla="*/ 5277394 w 5277394"/>
              <a:gd name="connsiteY12" fmla="*/ 1473891 h 1617582"/>
              <a:gd name="connsiteX0" fmla="*/ 0 w 5277394"/>
              <a:gd name="connsiteY0" fmla="*/ 1608024 h 1608024"/>
              <a:gd name="connsiteX1" fmla="*/ 378823 w 5277394"/>
              <a:gd name="connsiteY1" fmla="*/ 1294516 h 1608024"/>
              <a:gd name="connsiteX2" fmla="*/ 666206 w 5277394"/>
              <a:gd name="connsiteY2" fmla="*/ 1203076 h 1608024"/>
              <a:gd name="connsiteX3" fmla="*/ 836023 w 5277394"/>
              <a:gd name="connsiteY3" fmla="*/ 1307579 h 1608024"/>
              <a:gd name="connsiteX4" fmla="*/ 1045028 w 5277394"/>
              <a:gd name="connsiteY4" fmla="*/ 1529647 h 1608024"/>
              <a:gd name="connsiteX5" fmla="*/ 1502228 w 5277394"/>
              <a:gd name="connsiteY5" fmla="*/ 1529647 h 1608024"/>
              <a:gd name="connsiteX6" fmla="*/ 2115179 w 5277394"/>
              <a:gd name="connsiteY6" fmla="*/ 919713 h 1608024"/>
              <a:gd name="connsiteX7" fmla="*/ 2717074 w 5277394"/>
              <a:gd name="connsiteY7" fmla="*/ 1293 h 1608024"/>
              <a:gd name="connsiteX8" fmla="*/ 3388304 w 5277394"/>
              <a:gd name="connsiteY8" fmla="*/ 1131733 h 1608024"/>
              <a:gd name="connsiteX9" fmla="*/ 4101737 w 5277394"/>
              <a:gd name="connsiteY9" fmla="*/ 1503522 h 1608024"/>
              <a:gd name="connsiteX10" fmla="*/ 4585063 w 5277394"/>
              <a:gd name="connsiteY10" fmla="*/ 1268390 h 1608024"/>
              <a:gd name="connsiteX11" fmla="*/ 4872446 w 5277394"/>
              <a:gd name="connsiteY11" fmla="*/ 1163887 h 1608024"/>
              <a:gd name="connsiteX12" fmla="*/ 5277394 w 5277394"/>
              <a:gd name="connsiteY12" fmla="*/ 1464333 h 1608024"/>
              <a:gd name="connsiteX0" fmla="*/ 0 w 5277394"/>
              <a:gd name="connsiteY0" fmla="*/ 784743 h 784743"/>
              <a:gd name="connsiteX1" fmla="*/ 378823 w 5277394"/>
              <a:gd name="connsiteY1" fmla="*/ 471235 h 784743"/>
              <a:gd name="connsiteX2" fmla="*/ 666206 w 5277394"/>
              <a:gd name="connsiteY2" fmla="*/ 379795 h 784743"/>
              <a:gd name="connsiteX3" fmla="*/ 836023 w 5277394"/>
              <a:gd name="connsiteY3" fmla="*/ 484298 h 784743"/>
              <a:gd name="connsiteX4" fmla="*/ 1045028 w 5277394"/>
              <a:gd name="connsiteY4" fmla="*/ 706366 h 784743"/>
              <a:gd name="connsiteX5" fmla="*/ 1502228 w 5277394"/>
              <a:gd name="connsiteY5" fmla="*/ 706366 h 784743"/>
              <a:gd name="connsiteX6" fmla="*/ 2115179 w 5277394"/>
              <a:gd name="connsiteY6" fmla="*/ 96432 h 784743"/>
              <a:gd name="connsiteX7" fmla="*/ 2660803 w 5277394"/>
              <a:gd name="connsiteY7" fmla="*/ 22074 h 784743"/>
              <a:gd name="connsiteX8" fmla="*/ 3388304 w 5277394"/>
              <a:gd name="connsiteY8" fmla="*/ 308452 h 784743"/>
              <a:gd name="connsiteX9" fmla="*/ 4101737 w 5277394"/>
              <a:gd name="connsiteY9" fmla="*/ 680241 h 784743"/>
              <a:gd name="connsiteX10" fmla="*/ 4585063 w 5277394"/>
              <a:gd name="connsiteY10" fmla="*/ 445109 h 784743"/>
              <a:gd name="connsiteX11" fmla="*/ 4872446 w 5277394"/>
              <a:gd name="connsiteY11" fmla="*/ 340606 h 784743"/>
              <a:gd name="connsiteX12" fmla="*/ 5277394 w 5277394"/>
              <a:gd name="connsiteY12" fmla="*/ 641052 h 784743"/>
              <a:gd name="connsiteX0" fmla="*/ 0 w 5277394"/>
              <a:gd name="connsiteY0" fmla="*/ 762689 h 762689"/>
              <a:gd name="connsiteX1" fmla="*/ 378823 w 5277394"/>
              <a:gd name="connsiteY1" fmla="*/ 449181 h 762689"/>
              <a:gd name="connsiteX2" fmla="*/ 666206 w 5277394"/>
              <a:gd name="connsiteY2" fmla="*/ 357741 h 762689"/>
              <a:gd name="connsiteX3" fmla="*/ 836023 w 5277394"/>
              <a:gd name="connsiteY3" fmla="*/ 462244 h 762689"/>
              <a:gd name="connsiteX4" fmla="*/ 1045028 w 5277394"/>
              <a:gd name="connsiteY4" fmla="*/ 684312 h 762689"/>
              <a:gd name="connsiteX5" fmla="*/ 1502228 w 5277394"/>
              <a:gd name="connsiteY5" fmla="*/ 684312 h 762689"/>
              <a:gd name="connsiteX6" fmla="*/ 2044841 w 5277394"/>
              <a:gd name="connsiteY6" fmla="*/ 299462 h 762689"/>
              <a:gd name="connsiteX7" fmla="*/ 2660803 w 5277394"/>
              <a:gd name="connsiteY7" fmla="*/ 20 h 762689"/>
              <a:gd name="connsiteX8" fmla="*/ 3388304 w 5277394"/>
              <a:gd name="connsiteY8" fmla="*/ 286398 h 762689"/>
              <a:gd name="connsiteX9" fmla="*/ 4101737 w 5277394"/>
              <a:gd name="connsiteY9" fmla="*/ 658187 h 762689"/>
              <a:gd name="connsiteX10" fmla="*/ 4585063 w 5277394"/>
              <a:gd name="connsiteY10" fmla="*/ 423055 h 762689"/>
              <a:gd name="connsiteX11" fmla="*/ 4872446 w 5277394"/>
              <a:gd name="connsiteY11" fmla="*/ 318552 h 762689"/>
              <a:gd name="connsiteX12" fmla="*/ 5277394 w 5277394"/>
              <a:gd name="connsiteY12" fmla="*/ 618998 h 762689"/>
              <a:gd name="connsiteX0" fmla="*/ 0 w 5277394"/>
              <a:gd name="connsiteY0" fmla="*/ 764635 h 764635"/>
              <a:gd name="connsiteX1" fmla="*/ 378823 w 5277394"/>
              <a:gd name="connsiteY1" fmla="*/ 451127 h 764635"/>
              <a:gd name="connsiteX2" fmla="*/ 666206 w 5277394"/>
              <a:gd name="connsiteY2" fmla="*/ 359687 h 764635"/>
              <a:gd name="connsiteX3" fmla="*/ 836023 w 5277394"/>
              <a:gd name="connsiteY3" fmla="*/ 464190 h 764635"/>
              <a:gd name="connsiteX4" fmla="*/ 1045028 w 5277394"/>
              <a:gd name="connsiteY4" fmla="*/ 686258 h 764635"/>
              <a:gd name="connsiteX5" fmla="*/ 1502228 w 5277394"/>
              <a:gd name="connsiteY5" fmla="*/ 686258 h 764635"/>
              <a:gd name="connsiteX6" fmla="*/ 2326195 w 5277394"/>
              <a:gd name="connsiteY6" fmla="*/ 432036 h 764635"/>
              <a:gd name="connsiteX7" fmla="*/ 2660803 w 5277394"/>
              <a:gd name="connsiteY7" fmla="*/ 1966 h 764635"/>
              <a:gd name="connsiteX8" fmla="*/ 3388304 w 5277394"/>
              <a:gd name="connsiteY8" fmla="*/ 288344 h 764635"/>
              <a:gd name="connsiteX9" fmla="*/ 4101737 w 5277394"/>
              <a:gd name="connsiteY9" fmla="*/ 660133 h 764635"/>
              <a:gd name="connsiteX10" fmla="*/ 4585063 w 5277394"/>
              <a:gd name="connsiteY10" fmla="*/ 425001 h 764635"/>
              <a:gd name="connsiteX11" fmla="*/ 4872446 w 5277394"/>
              <a:gd name="connsiteY11" fmla="*/ 320498 h 764635"/>
              <a:gd name="connsiteX12" fmla="*/ 5277394 w 5277394"/>
              <a:gd name="connsiteY12" fmla="*/ 620944 h 764635"/>
              <a:gd name="connsiteX0" fmla="*/ 0 w 5277394"/>
              <a:gd name="connsiteY0" fmla="*/ 762891 h 762891"/>
              <a:gd name="connsiteX1" fmla="*/ 378823 w 5277394"/>
              <a:gd name="connsiteY1" fmla="*/ 449383 h 762891"/>
              <a:gd name="connsiteX2" fmla="*/ 666206 w 5277394"/>
              <a:gd name="connsiteY2" fmla="*/ 357943 h 762891"/>
              <a:gd name="connsiteX3" fmla="*/ 836023 w 5277394"/>
              <a:gd name="connsiteY3" fmla="*/ 462446 h 762891"/>
              <a:gd name="connsiteX4" fmla="*/ 1045028 w 5277394"/>
              <a:gd name="connsiteY4" fmla="*/ 684514 h 762891"/>
              <a:gd name="connsiteX5" fmla="*/ 1502228 w 5277394"/>
              <a:gd name="connsiteY5" fmla="*/ 684514 h 762891"/>
              <a:gd name="connsiteX6" fmla="*/ 2326195 w 5277394"/>
              <a:gd name="connsiteY6" fmla="*/ 430292 h 762891"/>
              <a:gd name="connsiteX7" fmla="*/ 2660803 w 5277394"/>
              <a:gd name="connsiteY7" fmla="*/ 222 h 762891"/>
              <a:gd name="connsiteX8" fmla="*/ 3275762 w 5277394"/>
              <a:gd name="connsiteY8" fmla="*/ 489800 h 762891"/>
              <a:gd name="connsiteX9" fmla="*/ 4101737 w 5277394"/>
              <a:gd name="connsiteY9" fmla="*/ 658389 h 762891"/>
              <a:gd name="connsiteX10" fmla="*/ 4585063 w 5277394"/>
              <a:gd name="connsiteY10" fmla="*/ 423257 h 762891"/>
              <a:gd name="connsiteX11" fmla="*/ 4872446 w 5277394"/>
              <a:gd name="connsiteY11" fmla="*/ 318754 h 762891"/>
              <a:gd name="connsiteX12" fmla="*/ 5277394 w 5277394"/>
              <a:gd name="connsiteY12" fmla="*/ 619200 h 762891"/>
              <a:gd name="connsiteX0" fmla="*/ 0 w 5277394"/>
              <a:gd name="connsiteY0" fmla="*/ 451680 h 451680"/>
              <a:gd name="connsiteX1" fmla="*/ 378823 w 5277394"/>
              <a:gd name="connsiteY1" fmla="*/ 138172 h 451680"/>
              <a:gd name="connsiteX2" fmla="*/ 666206 w 5277394"/>
              <a:gd name="connsiteY2" fmla="*/ 46732 h 451680"/>
              <a:gd name="connsiteX3" fmla="*/ 836023 w 5277394"/>
              <a:gd name="connsiteY3" fmla="*/ 151235 h 451680"/>
              <a:gd name="connsiteX4" fmla="*/ 1045028 w 5277394"/>
              <a:gd name="connsiteY4" fmla="*/ 373303 h 451680"/>
              <a:gd name="connsiteX5" fmla="*/ 1502228 w 5277394"/>
              <a:gd name="connsiteY5" fmla="*/ 373303 h 451680"/>
              <a:gd name="connsiteX6" fmla="*/ 2326195 w 5277394"/>
              <a:gd name="connsiteY6" fmla="*/ 119081 h 451680"/>
              <a:gd name="connsiteX7" fmla="*/ 2745210 w 5277394"/>
              <a:gd name="connsiteY7" fmla="*/ 8324 h 451680"/>
              <a:gd name="connsiteX8" fmla="*/ 3275762 w 5277394"/>
              <a:gd name="connsiteY8" fmla="*/ 178589 h 451680"/>
              <a:gd name="connsiteX9" fmla="*/ 4101737 w 5277394"/>
              <a:gd name="connsiteY9" fmla="*/ 347178 h 451680"/>
              <a:gd name="connsiteX10" fmla="*/ 4585063 w 5277394"/>
              <a:gd name="connsiteY10" fmla="*/ 112046 h 451680"/>
              <a:gd name="connsiteX11" fmla="*/ 4872446 w 5277394"/>
              <a:gd name="connsiteY11" fmla="*/ 7543 h 451680"/>
              <a:gd name="connsiteX12" fmla="*/ 5277394 w 5277394"/>
              <a:gd name="connsiteY12" fmla="*/ 307989 h 451680"/>
              <a:gd name="connsiteX0" fmla="*/ 0 w 5277394"/>
              <a:gd name="connsiteY0" fmla="*/ 451680 h 451680"/>
              <a:gd name="connsiteX1" fmla="*/ 378823 w 5277394"/>
              <a:gd name="connsiteY1" fmla="*/ 138172 h 451680"/>
              <a:gd name="connsiteX2" fmla="*/ 666206 w 5277394"/>
              <a:gd name="connsiteY2" fmla="*/ 46732 h 451680"/>
              <a:gd name="connsiteX3" fmla="*/ 836023 w 5277394"/>
              <a:gd name="connsiteY3" fmla="*/ 151235 h 451680"/>
              <a:gd name="connsiteX4" fmla="*/ 1045028 w 5277394"/>
              <a:gd name="connsiteY4" fmla="*/ 373303 h 451680"/>
              <a:gd name="connsiteX5" fmla="*/ 1502228 w 5277394"/>
              <a:gd name="connsiteY5" fmla="*/ 373303 h 451680"/>
              <a:gd name="connsiteX6" fmla="*/ 2326195 w 5277394"/>
              <a:gd name="connsiteY6" fmla="*/ 119081 h 451680"/>
              <a:gd name="connsiteX7" fmla="*/ 2745210 w 5277394"/>
              <a:gd name="connsiteY7" fmla="*/ 8324 h 451680"/>
              <a:gd name="connsiteX8" fmla="*/ 3275762 w 5277394"/>
              <a:gd name="connsiteY8" fmla="*/ 178589 h 451680"/>
              <a:gd name="connsiteX9" fmla="*/ 4101737 w 5277394"/>
              <a:gd name="connsiteY9" fmla="*/ 347178 h 451680"/>
              <a:gd name="connsiteX10" fmla="*/ 4585063 w 5277394"/>
              <a:gd name="connsiteY10" fmla="*/ 112046 h 451680"/>
              <a:gd name="connsiteX11" fmla="*/ 4872446 w 5277394"/>
              <a:gd name="connsiteY11" fmla="*/ 7543 h 451680"/>
              <a:gd name="connsiteX12" fmla="*/ 5277394 w 5277394"/>
              <a:gd name="connsiteY12" fmla="*/ 307989 h 451680"/>
              <a:gd name="connsiteX0" fmla="*/ 0 w 5277394"/>
              <a:gd name="connsiteY0" fmla="*/ 559919 h 559919"/>
              <a:gd name="connsiteX1" fmla="*/ 378823 w 5277394"/>
              <a:gd name="connsiteY1" fmla="*/ 246411 h 559919"/>
              <a:gd name="connsiteX2" fmla="*/ 666206 w 5277394"/>
              <a:gd name="connsiteY2" fmla="*/ 154971 h 559919"/>
              <a:gd name="connsiteX3" fmla="*/ 836023 w 5277394"/>
              <a:gd name="connsiteY3" fmla="*/ 259474 h 559919"/>
              <a:gd name="connsiteX4" fmla="*/ 1045028 w 5277394"/>
              <a:gd name="connsiteY4" fmla="*/ 481542 h 559919"/>
              <a:gd name="connsiteX5" fmla="*/ 1502228 w 5277394"/>
              <a:gd name="connsiteY5" fmla="*/ 481542 h 559919"/>
              <a:gd name="connsiteX6" fmla="*/ 2326195 w 5277394"/>
              <a:gd name="connsiteY6" fmla="*/ 227320 h 559919"/>
              <a:gd name="connsiteX7" fmla="*/ 2759277 w 5277394"/>
              <a:gd name="connsiteY7" fmla="*/ 449 h 559919"/>
              <a:gd name="connsiteX8" fmla="*/ 3275762 w 5277394"/>
              <a:gd name="connsiteY8" fmla="*/ 286828 h 559919"/>
              <a:gd name="connsiteX9" fmla="*/ 4101737 w 5277394"/>
              <a:gd name="connsiteY9" fmla="*/ 455417 h 559919"/>
              <a:gd name="connsiteX10" fmla="*/ 4585063 w 5277394"/>
              <a:gd name="connsiteY10" fmla="*/ 220285 h 559919"/>
              <a:gd name="connsiteX11" fmla="*/ 4872446 w 5277394"/>
              <a:gd name="connsiteY11" fmla="*/ 115782 h 559919"/>
              <a:gd name="connsiteX12" fmla="*/ 5277394 w 5277394"/>
              <a:gd name="connsiteY12" fmla="*/ 416228 h 559919"/>
              <a:gd name="connsiteX0" fmla="*/ 0 w 5277394"/>
              <a:gd name="connsiteY0" fmla="*/ 559919 h 559919"/>
              <a:gd name="connsiteX1" fmla="*/ 378823 w 5277394"/>
              <a:gd name="connsiteY1" fmla="*/ 246411 h 559919"/>
              <a:gd name="connsiteX2" fmla="*/ 666206 w 5277394"/>
              <a:gd name="connsiteY2" fmla="*/ 154971 h 559919"/>
              <a:gd name="connsiteX3" fmla="*/ 836023 w 5277394"/>
              <a:gd name="connsiteY3" fmla="*/ 259474 h 559919"/>
              <a:gd name="connsiteX4" fmla="*/ 1045028 w 5277394"/>
              <a:gd name="connsiteY4" fmla="*/ 481542 h 559919"/>
              <a:gd name="connsiteX5" fmla="*/ 1502228 w 5277394"/>
              <a:gd name="connsiteY5" fmla="*/ 481542 h 559919"/>
              <a:gd name="connsiteX6" fmla="*/ 2087044 w 5277394"/>
              <a:gd name="connsiteY6" fmla="*/ 227320 h 559919"/>
              <a:gd name="connsiteX7" fmla="*/ 2759277 w 5277394"/>
              <a:gd name="connsiteY7" fmla="*/ 449 h 559919"/>
              <a:gd name="connsiteX8" fmla="*/ 3275762 w 5277394"/>
              <a:gd name="connsiteY8" fmla="*/ 286828 h 559919"/>
              <a:gd name="connsiteX9" fmla="*/ 4101737 w 5277394"/>
              <a:gd name="connsiteY9" fmla="*/ 455417 h 559919"/>
              <a:gd name="connsiteX10" fmla="*/ 4585063 w 5277394"/>
              <a:gd name="connsiteY10" fmla="*/ 220285 h 559919"/>
              <a:gd name="connsiteX11" fmla="*/ 4872446 w 5277394"/>
              <a:gd name="connsiteY11" fmla="*/ 115782 h 559919"/>
              <a:gd name="connsiteX12" fmla="*/ 5277394 w 5277394"/>
              <a:gd name="connsiteY12" fmla="*/ 416228 h 559919"/>
              <a:gd name="connsiteX0" fmla="*/ 0 w 5277394"/>
              <a:gd name="connsiteY0" fmla="*/ 559919 h 559919"/>
              <a:gd name="connsiteX1" fmla="*/ 378823 w 5277394"/>
              <a:gd name="connsiteY1" fmla="*/ 246411 h 559919"/>
              <a:gd name="connsiteX2" fmla="*/ 666206 w 5277394"/>
              <a:gd name="connsiteY2" fmla="*/ 154971 h 559919"/>
              <a:gd name="connsiteX3" fmla="*/ 836023 w 5277394"/>
              <a:gd name="connsiteY3" fmla="*/ 259474 h 559919"/>
              <a:gd name="connsiteX4" fmla="*/ 1045028 w 5277394"/>
              <a:gd name="connsiteY4" fmla="*/ 481542 h 559919"/>
              <a:gd name="connsiteX5" fmla="*/ 1502228 w 5277394"/>
              <a:gd name="connsiteY5" fmla="*/ 481542 h 559919"/>
              <a:gd name="connsiteX6" fmla="*/ 2087044 w 5277394"/>
              <a:gd name="connsiteY6" fmla="*/ 227320 h 559919"/>
              <a:gd name="connsiteX7" fmla="*/ 2759277 w 5277394"/>
              <a:gd name="connsiteY7" fmla="*/ 449 h 559919"/>
              <a:gd name="connsiteX8" fmla="*/ 3275762 w 5277394"/>
              <a:gd name="connsiteY8" fmla="*/ 286828 h 559919"/>
              <a:gd name="connsiteX9" fmla="*/ 4101737 w 5277394"/>
              <a:gd name="connsiteY9" fmla="*/ 455417 h 559919"/>
              <a:gd name="connsiteX10" fmla="*/ 4585063 w 5277394"/>
              <a:gd name="connsiteY10" fmla="*/ 220285 h 559919"/>
              <a:gd name="connsiteX11" fmla="*/ 4872446 w 5277394"/>
              <a:gd name="connsiteY11" fmla="*/ 115782 h 559919"/>
              <a:gd name="connsiteX12" fmla="*/ 5277394 w 5277394"/>
              <a:gd name="connsiteY12" fmla="*/ 416228 h 559919"/>
              <a:gd name="connsiteX0" fmla="*/ 0 w 5277394"/>
              <a:gd name="connsiteY0" fmla="*/ 559471 h 559471"/>
              <a:gd name="connsiteX1" fmla="*/ 378823 w 5277394"/>
              <a:gd name="connsiteY1" fmla="*/ 245963 h 559471"/>
              <a:gd name="connsiteX2" fmla="*/ 666206 w 5277394"/>
              <a:gd name="connsiteY2" fmla="*/ 154523 h 559471"/>
              <a:gd name="connsiteX3" fmla="*/ 836023 w 5277394"/>
              <a:gd name="connsiteY3" fmla="*/ 259026 h 559471"/>
              <a:gd name="connsiteX4" fmla="*/ 1045028 w 5277394"/>
              <a:gd name="connsiteY4" fmla="*/ 481094 h 559471"/>
              <a:gd name="connsiteX5" fmla="*/ 1502228 w 5277394"/>
              <a:gd name="connsiteY5" fmla="*/ 481094 h 559471"/>
              <a:gd name="connsiteX6" fmla="*/ 2087044 w 5277394"/>
              <a:gd name="connsiteY6" fmla="*/ 226872 h 559471"/>
              <a:gd name="connsiteX7" fmla="*/ 2759277 w 5277394"/>
              <a:gd name="connsiteY7" fmla="*/ 1 h 559471"/>
              <a:gd name="connsiteX8" fmla="*/ 3317965 w 5277394"/>
              <a:gd name="connsiteY8" fmla="*/ 228323 h 559471"/>
              <a:gd name="connsiteX9" fmla="*/ 4101737 w 5277394"/>
              <a:gd name="connsiteY9" fmla="*/ 454969 h 559471"/>
              <a:gd name="connsiteX10" fmla="*/ 4585063 w 5277394"/>
              <a:gd name="connsiteY10" fmla="*/ 219837 h 559471"/>
              <a:gd name="connsiteX11" fmla="*/ 4872446 w 5277394"/>
              <a:gd name="connsiteY11" fmla="*/ 115334 h 559471"/>
              <a:gd name="connsiteX12" fmla="*/ 5277394 w 5277394"/>
              <a:gd name="connsiteY12" fmla="*/ 415780 h 55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77394" h="559471">
                <a:moveTo>
                  <a:pt x="0" y="559471"/>
                </a:moveTo>
                <a:cubicBezTo>
                  <a:pt x="133894" y="436462"/>
                  <a:pt x="267789" y="313454"/>
                  <a:pt x="378823" y="245963"/>
                </a:cubicBezTo>
                <a:cubicBezTo>
                  <a:pt x="489857" y="178472"/>
                  <a:pt x="590006" y="152346"/>
                  <a:pt x="666206" y="154523"/>
                </a:cubicBezTo>
                <a:cubicBezTo>
                  <a:pt x="742406" y="156700"/>
                  <a:pt x="772886" y="204598"/>
                  <a:pt x="836023" y="259026"/>
                </a:cubicBezTo>
                <a:cubicBezTo>
                  <a:pt x="899160" y="313454"/>
                  <a:pt x="933994" y="444083"/>
                  <a:pt x="1045028" y="481094"/>
                </a:cubicBezTo>
                <a:cubicBezTo>
                  <a:pt x="1156062" y="518105"/>
                  <a:pt x="1328559" y="523464"/>
                  <a:pt x="1502228" y="481094"/>
                </a:cubicBezTo>
                <a:cubicBezTo>
                  <a:pt x="1675897" y="438724"/>
                  <a:pt x="1877536" y="307054"/>
                  <a:pt x="2087044" y="226872"/>
                </a:cubicBezTo>
                <a:cubicBezTo>
                  <a:pt x="2296552" y="146690"/>
                  <a:pt x="2554124" y="-241"/>
                  <a:pt x="2759277" y="1"/>
                </a:cubicBezTo>
                <a:cubicBezTo>
                  <a:pt x="2964431" y="243"/>
                  <a:pt x="3094222" y="152495"/>
                  <a:pt x="3317965" y="228323"/>
                </a:cubicBezTo>
                <a:cubicBezTo>
                  <a:pt x="3541708" y="304151"/>
                  <a:pt x="3890554" y="456383"/>
                  <a:pt x="4101737" y="454969"/>
                </a:cubicBezTo>
                <a:cubicBezTo>
                  <a:pt x="4312920" y="453555"/>
                  <a:pt x="4456612" y="276443"/>
                  <a:pt x="4585063" y="219837"/>
                </a:cubicBezTo>
                <a:cubicBezTo>
                  <a:pt x="4713514" y="163231"/>
                  <a:pt x="4757057" y="82677"/>
                  <a:pt x="4872446" y="115334"/>
                </a:cubicBezTo>
                <a:cubicBezTo>
                  <a:pt x="4987835" y="147991"/>
                  <a:pt x="4944291" y="413603"/>
                  <a:pt x="5277394" y="415780"/>
                </a:cubicBezTo>
              </a:path>
            </a:pathLst>
          </a:cu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484" y="3238381"/>
            <a:ext cx="3135115" cy="3113609"/>
          </a:xfrm>
          <a:prstGeom prst="rect">
            <a:avLst/>
          </a:prstGeom>
        </p:spPr>
      </p:pic>
      <p:sp>
        <p:nvSpPr>
          <p:cNvPr id="75" name="Freeform 74"/>
          <p:cNvSpPr/>
          <p:nvPr>
            <p:custDataLst>
              <p:custData r:id="rId7"/>
            </p:custDataLst>
          </p:nvPr>
        </p:nvSpPr>
        <p:spPr>
          <a:xfrm>
            <a:off x="9231085" y="2952735"/>
            <a:ext cx="404948" cy="224718"/>
          </a:xfrm>
          <a:custGeom>
            <a:avLst/>
            <a:gdLst>
              <a:gd name="connsiteX0" fmla="*/ 0 w 5277394"/>
              <a:gd name="connsiteY0" fmla="*/ 1606745 h 1613718"/>
              <a:gd name="connsiteX1" fmla="*/ 378823 w 5277394"/>
              <a:gd name="connsiteY1" fmla="*/ 1293237 h 1613718"/>
              <a:gd name="connsiteX2" fmla="*/ 666206 w 5277394"/>
              <a:gd name="connsiteY2" fmla="*/ 1201797 h 1613718"/>
              <a:gd name="connsiteX3" fmla="*/ 836023 w 5277394"/>
              <a:gd name="connsiteY3" fmla="*/ 1306300 h 1613718"/>
              <a:gd name="connsiteX4" fmla="*/ 1045028 w 5277394"/>
              <a:gd name="connsiteY4" fmla="*/ 1528368 h 1613718"/>
              <a:gd name="connsiteX5" fmla="*/ 1502228 w 5277394"/>
              <a:gd name="connsiteY5" fmla="*/ 1528368 h 1613718"/>
              <a:gd name="connsiteX6" fmla="*/ 2129246 w 5277394"/>
              <a:gd name="connsiteY6" fmla="*/ 496403 h 1613718"/>
              <a:gd name="connsiteX7" fmla="*/ 2717074 w 5277394"/>
              <a:gd name="connsiteY7" fmla="*/ 14 h 1613718"/>
              <a:gd name="connsiteX8" fmla="*/ 3317966 w 5277394"/>
              <a:gd name="connsiteY8" fmla="*/ 483340 h 1613718"/>
              <a:gd name="connsiteX9" fmla="*/ 4101737 w 5277394"/>
              <a:gd name="connsiteY9" fmla="*/ 1502243 h 1613718"/>
              <a:gd name="connsiteX10" fmla="*/ 4585063 w 5277394"/>
              <a:gd name="connsiteY10" fmla="*/ 1267111 h 1613718"/>
              <a:gd name="connsiteX11" fmla="*/ 4872446 w 5277394"/>
              <a:gd name="connsiteY11" fmla="*/ 1162608 h 1613718"/>
              <a:gd name="connsiteX12" fmla="*/ 5277394 w 5277394"/>
              <a:gd name="connsiteY12" fmla="*/ 1463054 h 1613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77394" h="1613718">
                <a:moveTo>
                  <a:pt x="0" y="1606745"/>
                </a:moveTo>
                <a:cubicBezTo>
                  <a:pt x="133894" y="1483736"/>
                  <a:pt x="267789" y="1360728"/>
                  <a:pt x="378823" y="1293237"/>
                </a:cubicBezTo>
                <a:cubicBezTo>
                  <a:pt x="489857" y="1225746"/>
                  <a:pt x="590006" y="1199620"/>
                  <a:pt x="666206" y="1201797"/>
                </a:cubicBezTo>
                <a:cubicBezTo>
                  <a:pt x="742406" y="1203974"/>
                  <a:pt x="772886" y="1251872"/>
                  <a:pt x="836023" y="1306300"/>
                </a:cubicBezTo>
                <a:cubicBezTo>
                  <a:pt x="899160" y="1360728"/>
                  <a:pt x="933994" y="1491357"/>
                  <a:pt x="1045028" y="1528368"/>
                </a:cubicBezTo>
                <a:cubicBezTo>
                  <a:pt x="1156062" y="1565379"/>
                  <a:pt x="1321525" y="1700362"/>
                  <a:pt x="1502228" y="1528368"/>
                </a:cubicBezTo>
                <a:cubicBezTo>
                  <a:pt x="1682931" y="1356374"/>
                  <a:pt x="1926772" y="751129"/>
                  <a:pt x="2129246" y="496403"/>
                </a:cubicBezTo>
                <a:cubicBezTo>
                  <a:pt x="2331720" y="241677"/>
                  <a:pt x="2518954" y="2191"/>
                  <a:pt x="2717074" y="14"/>
                </a:cubicBezTo>
                <a:cubicBezTo>
                  <a:pt x="2915194" y="-2163"/>
                  <a:pt x="3087189" y="232969"/>
                  <a:pt x="3317966" y="483340"/>
                </a:cubicBezTo>
                <a:cubicBezTo>
                  <a:pt x="3548743" y="733711"/>
                  <a:pt x="3890554" y="1371615"/>
                  <a:pt x="4101737" y="1502243"/>
                </a:cubicBezTo>
                <a:cubicBezTo>
                  <a:pt x="4312920" y="1632871"/>
                  <a:pt x="4456612" y="1323717"/>
                  <a:pt x="4585063" y="1267111"/>
                </a:cubicBezTo>
                <a:cubicBezTo>
                  <a:pt x="4713514" y="1210505"/>
                  <a:pt x="4757057" y="1129951"/>
                  <a:pt x="4872446" y="1162608"/>
                </a:cubicBezTo>
                <a:cubicBezTo>
                  <a:pt x="4987835" y="1195265"/>
                  <a:pt x="4944291" y="1460877"/>
                  <a:pt x="5277394" y="1463054"/>
                </a:cubicBezTo>
              </a:path>
            </a:pathLst>
          </a:custGeom>
          <a:ln w="381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288" y="3256541"/>
            <a:ext cx="3127311" cy="3101985"/>
          </a:xfrm>
          <a:prstGeom prst="rect">
            <a:avLst/>
          </a:prstGeom>
        </p:spPr>
      </p:pic>
      <p:sp>
        <p:nvSpPr>
          <p:cNvPr id="77" name="Freeform 76"/>
          <p:cNvSpPr/>
          <p:nvPr>
            <p:custDataLst>
              <p:custData r:id="rId8"/>
            </p:custDataLst>
          </p:nvPr>
        </p:nvSpPr>
        <p:spPr>
          <a:xfrm>
            <a:off x="7661723" y="3441603"/>
            <a:ext cx="404948" cy="84547"/>
          </a:xfrm>
          <a:custGeom>
            <a:avLst/>
            <a:gdLst>
              <a:gd name="connsiteX0" fmla="*/ 0 w 5277394"/>
              <a:gd name="connsiteY0" fmla="*/ 1606745 h 1613718"/>
              <a:gd name="connsiteX1" fmla="*/ 378823 w 5277394"/>
              <a:gd name="connsiteY1" fmla="*/ 1293237 h 1613718"/>
              <a:gd name="connsiteX2" fmla="*/ 666206 w 5277394"/>
              <a:gd name="connsiteY2" fmla="*/ 1201797 h 1613718"/>
              <a:gd name="connsiteX3" fmla="*/ 836023 w 5277394"/>
              <a:gd name="connsiteY3" fmla="*/ 1306300 h 1613718"/>
              <a:gd name="connsiteX4" fmla="*/ 1045028 w 5277394"/>
              <a:gd name="connsiteY4" fmla="*/ 1528368 h 1613718"/>
              <a:gd name="connsiteX5" fmla="*/ 1502228 w 5277394"/>
              <a:gd name="connsiteY5" fmla="*/ 1528368 h 1613718"/>
              <a:gd name="connsiteX6" fmla="*/ 2129246 w 5277394"/>
              <a:gd name="connsiteY6" fmla="*/ 496403 h 1613718"/>
              <a:gd name="connsiteX7" fmla="*/ 2717074 w 5277394"/>
              <a:gd name="connsiteY7" fmla="*/ 14 h 1613718"/>
              <a:gd name="connsiteX8" fmla="*/ 3317966 w 5277394"/>
              <a:gd name="connsiteY8" fmla="*/ 483340 h 1613718"/>
              <a:gd name="connsiteX9" fmla="*/ 4101737 w 5277394"/>
              <a:gd name="connsiteY9" fmla="*/ 1502243 h 1613718"/>
              <a:gd name="connsiteX10" fmla="*/ 4585063 w 5277394"/>
              <a:gd name="connsiteY10" fmla="*/ 1267111 h 1613718"/>
              <a:gd name="connsiteX11" fmla="*/ 4872446 w 5277394"/>
              <a:gd name="connsiteY11" fmla="*/ 1162608 h 1613718"/>
              <a:gd name="connsiteX12" fmla="*/ 5277394 w 5277394"/>
              <a:gd name="connsiteY12" fmla="*/ 1463054 h 1613718"/>
              <a:gd name="connsiteX0" fmla="*/ 0 w 5277394"/>
              <a:gd name="connsiteY0" fmla="*/ 1617582 h 1617582"/>
              <a:gd name="connsiteX1" fmla="*/ 378823 w 5277394"/>
              <a:gd name="connsiteY1" fmla="*/ 1304074 h 1617582"/>
              <a:gd name="connsiteX2" fmla="*/ 666206 w 5277394"/>
              <a:gd name="connsiteY2" fmla="*/ 1212634 h 1617582"/>
              <a:gd name="connsiteX3" fmla="*/ 836023 w 5277394"/>
              <a:gd name="connsiteY3" fmla="*/ 1317137 h 1617582"/>
              <a:gd name="connsiteX4" fmla="*/ 1045028 w 5277394"/>
              <a:gd name="connsiteY4" fmla="*/ 1539205 h 1617582"/>
              <a:gd name="connsiteX5" fmla="*/ 1502228 w 5277394"/>
              <a:gd name="connsiteY5" fmla="*/ 1539205 h 1617582"/>
              <a:gd name="connsiteX6" fmla="*/ 2115179 w 5277394"/>
              <a:gd name="connsiteY6" fmla="*/ 929271 h 1617582"/>
              <a:gd name="connsiteX7" fmla="*/ 2717074 w 5277394"/>
              <a:gd name="connsiteY7" fmla="*/ 10851 h 1617582"/>
              <a:gd name="connsiteX8" fmla="*/ 3317966 w 5277394"/>
              <a:gd name="connsiteY8" fmla="*/ 494177 h 1617582"/>
              <a:gd name="connsiteX9" fmla="*/ 4101737 w 5277394"/>
              <a:gd name="connsiteY9" fmla="*/ 1513080 h 1617582"/>
              <a:gd name="connsiteX10" fmla="*/ 4585063 w 5277394"/>
              <a:gd name="connsiteY10" fmla="*/ 1277948 h 1617582"/>
              <a:gd name="connsiteX11" fmla="*/ 4872446 w 5277394"/>
              <a:gd name="connsiteY11" fmla="*/ 1173445 h 1617582"/>
              <a:gd name="connsiteX12" fmla="*/ 5277394 w 5277394"/>
              <a:gd name="connsiteY12" fmla="*/ 1473891 h 1617582"/>
              <a:gd name="connsiteX0" fmla="*/ 0 w 5277394"/>
              <a:gd name="connsiteY0" fmla="*/ 1608024 h 1608024"/>
              <a:gd name="connsiteX1" fmla="*/ 378823 w 5277394"/>
              <a:gd name="connsiteY1" fmla="*/ 1294516 h 1608024"/>
              <a:gd name="connsiteX2" fmla="*/ 666206 w 5277394"/>
              <a:gd name="connsiteY2" fmla="*/ 1203076 h 1608024"/>
              <a:gd name="connsiteX3" fmla="*/ 836023 w 5277394"/>
              <a:gd name="connsiteY3" fmla="*/ 1307579 h 1608024"/>
              <a:gd name="connsiteX4" fmla="*/ 1045028 w 5277394"/>
              <a:gd name="connsiteY4" fmla="*/ 1529647 h 1608024"/>
              <a:gd name="connsiteX5" fmla="*/ 1502228 w 5277394"/>
              <a:gd name="connsiteY5" fmla="*/ 1529647 h 1608024"/>
              <a:gd name="connsiteX6" fmla="*/ 2115179 w 5277394"/>
              <a:gd name="connsiteY6" fmla="*/ 919713 h 1608024"/>
              <a:gd name="connsiteX7" fmla="*/ 2717074 w 5277394"/>
              <a:gd name="connsiteY7" fmla="*/ 1293 h 1608024"/>
              <a:gd name="connsiteX8" fmla="*/ 3388304 w 5277394"/>
              <a:gd name="connsiteY8" fmla="*/ 1131733 h 1608024"/>
              <a:gd name="connsiteX9" fmla="*/ 4101737 w 5277394"/>
              <a:gd name="connsiteY9" fmla="*/ 1503522 h 1608024"/>
              <a:gd name="connsiteX10" fmla="*/ 4585063 w 5277394"/>
              <a:gd name="connsiteY10" fmla="*/ 1268390 h 1608024"/>
              <a:gd name="connsiteX11" fmla="*/ 4872446 w 5277394"/>
              <a:gd name="connsiteY11" fmla="*/ 1163887 h 1608024"/>
              <a:gd name="connsiteX12" fmla="*/ 5277394 w 5277394"/>
              <a:gd name="connsiteY12" fmla="*/ 1464333 h 1608024"/>
              <a:gd name="connsiteX0" fmla="*/ 0 w 5277394"/>
              <a:gd name="connsiteY0" fmla="*/ 784743 h 784743"/>
              <a:gd name="connsiteX1" fmla="*/ 378823 w 5277394"/>
              <a:gd name="connsiteY1" fmla="*/ 471235 h 784743"/>
              <a:gd name="connsiteX2" fmla="*/ 666206 w 5277394"/>
              <a:gd name="connsiteY2" fmla="*/ 379795 h 784743"/>
              <a:gd name="connsiteX3" fmla="*/ 836023 w 5277394"/>
              <a:gd name="connsiteY3" fmla="*/ 484298 h 784743"/>
              <a:gd name="connsiteX4" fmla="*/ 1045028 w 5277394"/>
              <a:gd name="connsiteY4" fmla="*/ 706366 h 784743"/>
              <a:gd name="connsiteX5" fmla="*/ 1502228 w 5277394"/>
              <a:gd name="connsiteY5" fmla="*/ 706366 h 784743"/>
              <a:gd name="connsiteX6" fmla="*/ 2115179 w 5277394"/>
              <a:gd name="connsiteY6" fmla="*/ 96432 h 784743"/>
              <a:gd name="connsiteX7" fmla="*/ 2660803 w 5277394"/>
              <a:gd name="connsiteY7" fmla="*/ 22074 h 784743"/>
              <a:gd name="connsiteX8" fmla="*/ 3388304 w 5277394"/>
              <a:gd name="connsiteY8" fmla="*/ 308452 h 784743"/>
              <a:gd name="connsiteX9" fmla="*/ 4101737 w 5277394"/>
              <a:gd name="connsiteY9" fmla="*/ 680241 h 784743"/>
              <a:gd name="connsiteX10" fmla="*/ 4585063 w 5277394"/>
              <a:gd name="connsiteY10" fmla="*/ 445109 h 784743"/>
              <a:gd name="connsiteX11" fmla="*/ 4872446 w 5277394"/>
              <a:gd name="connsiteY11" fmla="*/ 340606 h 784743"/>
              <a:gd name="connsiteX12" fmla="*/ 5277394 w 5277394"/>
              <a:gd name="connsiteY12" fmla="*/ 641052 h 784743"/>
              <a:gd name="connsiteX0" fmla="*/ 0 w 5277394"/>
              <a:gd name="connsiteY0" fmla="*/ 762689 h 762689"/>
              <a:gd name="connsiteX1" fmla="*/ 378823 w 5277394"/>
              <a:gd name="connsiteY1" fmla="*/ 449181 h 762689"/>
              <a:gd name="connsiteX2" fmla="*/ 666206 w 5277394"/>
              <a:gd name="connsiteY2" fmla="*/ 357741 h 762689"/>
              <a:gd name="connsiteX3" fmla="*/ 836023 w 5277394"/>
              <a:gd name="connsiteY3" fmla="*/ 462244 h 762689"/>
              <a:gd name="connsiteX4" fmla="*/ 1045028 w 5277394"/>
              <a:gd name="connsiteY4" fmla="*/ 684312 h 762689"/>
              <a:gd name="connsiteX5" fmla="*/ 1502228 w 5277394"/>
              <a:gd name="connsiteY5" fmla="*/ 684312 h 762689"/>
              <a:gd name="connsiteX6" fmla="*/ 2044841 w 5277394"/>
              <a:gd name="connsiteY6" fmla="*/ 299462 h 762689"/>
              <a:gd name="connsiteX7" fmla="*/ 2660803 w 5277394"/>
              <a:gd name="connsiteY7" fmla="*/ 20 h 762689"/>
              <a:gd name="connsiteX8" fmla="*/ 3388304 w 5277394"/>
              <a:gd name="connsiteY8" fmla="*/ 286398 h 762689"/>
              <a:gd name="connsiteX9" fmla="*/ 4101737 w 5277394"/>
              <a:gd name="connsiteY9" fmla="*/ 658187 h 762689"/>
              <a:gd name="connsiteX10" fmla="*/ 4585063 w 5277394"/>
              <a:gd name="connsiteY10" fmla="*/ 423055 h 762689"/>
              <a:gd name="connsiteX11" fmla="*/ 4872446 w 5277394"/>
              <a:gd name="connsiteY11" fmla="*/ 318552 h 762689"/>
              <a:gd name="connsiteX12" fmla="*/ 5277394 w 5277394"/>
              <a:gd name="connsiteY12" fmla="*/ 618998 h 762689"/>
              <a:gd name="connsiteX0" fmla="*/ 0 w 5277394"/>
              <a:gd name="connsiteY0" fmla="*/ 764635 h 764635"/>
              <a:gd name="connsiteX1" fmla="*/ 378823 w 5277394"/>
              <a:gd name="connsiteY1" fmla="*/ 451127 h 764635"/>
              <a:gd name="connsiteX2" fmla="*/ 666206 w 5277394"/>
              <a:gd name="connsiteY2" fmla="*/ 359687 h 764635"/>
              <a:gd name="connsiteX3" fmla="*/ 836023 w 5277394"/>
              <a:gd name="connsiteY3" fmla="*/ 464190 h 764635"/>
              <a:gd name="connsiteX4" fmla="*/ 1045028 w 5277394"/>
              <a:gd name="connsiteY4" fmla="*/ 686258 h 764635"/>
              <a:gd name="connsiteX5" fmla="*/ 1502228 w 5277394"/>
              <a:gd name="connsiteY5" fmla="*/ 686258 h 764635"/>
              <a:gd name="connsiteX6" fmla="*/ 2326195 w 5277394"/>
              <a:gd name="connsiteY6" fmla="*/ 432036 h 764635"/>
              <a:gd name="connsiteX7" fmla="*/ 2660803 w 5277394"/>
              <a:gd name="connsiteY7" fmla="*/ 1966 h 764635"/>
              <a:gd name="connsiteX8" fmla="*/ 3388304 w 5277394"/>
              <a:gd name="connsiteY8" fmla="*/ 288344 h 764635"/>
              <a:gd name="connsiteX9" fmla="*/ 4101737 w 5277394"/>
              <a:gd name="connsiteY9" fmla="*/ 660133 h 764635"/>
              <a:gd name="connsiteX10" fmla="*/ 4585063 w 5277394"/>
              <a:gd name="connsiteY10" fmla="*/ 425001 h 764635"/>
              <a:gd name="connsiteX11" fmla="*/ 4872446 w 5277394"/>
              <a:gd name="connsiteY11" fmla="*/ 320498 h 764635"/>
              <a:gd name="connsiteX12" fmla="*/ 5277394 w 5277394"/>
              <a:gd name="connsiteY12" fmla="*/ 620944 h 764635"/>
              <a:gd name="connsiteX0" fmla="*/ 0 w 5277394"/>
              <a:gd name="connsiteY0" fmla="*/ 762891 h 762891"/>
              <a:gd name="connsiteX1" fmla="*/ 378823 w 5277394"/>
              <a:gd name="connsiteY1" fmla="*/ 449383 h 762891"/>
              <a:gd name="connsiteX2" fmla="*/ 666206 w 5277394"/>
              <a:gd name="connsiteY2" fmla="*/ 357943 h 762891"/>
              <a:gd name="connsiteX3" fmla="*/ 836023 w 5277394"/>
              <a:gd name="connsiteY3" fmla="*/ 462446 h 762891"/>
              <a:gd name="connsiteX4" fmla="*/ 1045028 w 5277394"/>
              <a:gd name="connsiteY4" fmla="*/ 684514 h 762891"/>
              <a:gd name="connsiteX5" fmla="*/ 1502228 w 5277394"/>
              <a:gd name="connsiteY5" fmla="*/ 684514 h 762891"/>
              <a:gd name="connsiteX6" fmla="*/ 2326195 w 5277394"/>
              <a:gd name="connsiteY6" fmla="*/ 430292 h 762891"/>
              <a:gd name="connsiteX7" fmla="*/ 2660803 w 5277394"/>
              <a:gd name="connsiteY7" fmla="*/ 222 h 762891"/>
              <a:gd name="connsiteX8" fmla="*/ 3275762 w 5277394"/>
              <a:gd name="connsiteY8" fmla="*/ 489800 h 762891"/>
              <a:gd name="connsiteX9" fmla="*/ 4101737 w 5277394"/>
              <a:gd name="connsiteY9" fmla="*/ 658389 h 762891"/>
              <a:gd name="connsiteX10" fmla="*/ 4585063 w 5277394"/>
              <a:gd name="connsiteY10" fmla="*/ 423257 h 762891"/>
              <a:gd name="connsiteX11" fmla="*/ 4872446 w 5277394"/>
              <a:gd name="connsiteY11" fmla="*/ 318754 h 762891"/>
              <a:gd name="connsiteX12" fmla="*/ 5277394 w 5277394"/>
              <a:gd name="connsiteY12" fmla="*/ 619200 h 762891"/>
              <a:gd name="connsiteX0" fmla="*/ 0 w 5277394"/>
              <a:gd name="connsiteY0" fmla="*/ 451680 h 451680"/>
              <a:gd name="connsiteX1" fmla="*/ 378823 w 5277394"/>
              <a:gd name="connsiteY1" fmla="*/ 138172 h 451680"/>
              <a:gd name="connsiteX2" fmla="*/ 666206 w 5277394"/>
              <a:gd name="connsiteY2" fmla="*/ 46732 h 451680"/>
              <a:gd name="connsiteX3" fmla="*/ 836023 w 5277394"/>
              <a:gd name="connsiteY3" fmla="*/ 151235 h 451680"/>
              <a:gd name="connsiteX4" fmla="*/ 1045028 w 5277394"/>
              <a:gd name="connsiteY4" fmla="*/ 373303 h 451680"/>
              <a:gd name="connsiteX5" fmla="*/ 1502228 w 5277394"/>
              <a:gd name="connsiteY5" fmla="*/ 373303 h 451680"/>
              <a:gd name="connsiteX6" fmla="*/ 2326195 w 5277394"/>
              <a:gd name="connsiteY6" fmla="*/ 119081 h 451680"/>
              <a:gd name="connsiteX7" fmla="*/ 2745210 w 5277394"/>
              <a:gd name="connsiteY7" fmla="*/ 8324 h 451680"/>
              <a:gd name="connsiteX8" fmla="*/ 3275762 w 5277394"/>
              <a:gd name="connsiteY8" fmla="*/ 178589 h 451680"/>
              <a:gd name="connsiteX9" fmla="*/ 4101737 w 5277394"/>
              <a:gd name="connsiteY9" fmla="*/ 347178 h 451680"/>
              <a:gd name="connsiteX10" fmla="*/ 4585063 w 5277394"/>
              <a:gd name="connsiteY10" fmla="*/ 112046 h 451680"/>
              <a:gd name="connsiteX11" fmla="*/ 4872446 w 5277394"/>
              <a:gd name="connsiteY11" fmla="*/ 7543 h 451680"/>
              <a:gd name="connsiteX12" fmla="*/ 5277394 w 5277394"/>
              <a:gd name="connsiteY12" fmla="*/ 307989 h 451680"/>
              <a:gd name="connsiteX0" fmla="*/ 0 w 5277394"/>
              <a:gd name="connsiteY0" fmla="*/ 451680 h 451680"/>
              <a:gd name="connsiteX1" fmla="*/ 378823 w 5277394"/>
              <a:gd name="connsiteY1" fmla="*/ 138172 h 451680"/>
              <a:gd name="connsiteX2" fmla="*/ 666206 w 5277394"/>
              <a:gd name="connsiteY2" fmla="*/ 46732 h 451680"/>
              <a:gd name="connsiteX3" fmla="*/ 836023 w 5277394"/>
              <a:gd name="connsiteY3" fmla="*/ 151235 h 451680"/>
              <a:gd name="connsiteX4" fmla="*/ 1045028 w 5277394"/>
              <a:gd name="connsiteY4" fmla="*/ 373303 h 451680"/>
              <a:gd name="connsiteX5" fmla="*/ 1502228 w 5277394"/>
              <a:gd name="connsiteY5" fmla="*/ 373303 h 451680"/>
              <a:gd name="connsiteX6" fmla="*/ 2326195 w 5277394"/>
              <a:gd name="connsiteY6" fmla="*/ 119081 h 451680"/>
              <a:gd name="connsiteX7" fmla="*/ 2745210 w 5277394"/>
              <a:gd name="connsiteY7" fmla="*/ 8324 h 451680"/>
              <a:gd name="connsiteX8" fmla="*/ 3275762 w 5277394"/>
              <a:gd name="connsiteY8" fmla="*/ 178589 h 451680"/>
              <a:gd name="connsiteX9" fmla="*/ 4101737 w 5277394"/>
              <a:gd name="connsiteY9" fmla="*/ 347178 h 451680"/>
              <a:gd name="connsiteX10" fmla="*/ 4585063 w 5277394"/>
              <a:gd name="connsiteY10" fmla="*/ 112046 h 451680"/>
              <a:gd name="connsiteX11" fmla="*/ 4872446 w 5277394"/>
              <a:gd name="connsiteY11" fmla="*/ 7543 h 451680"/>
              <a:gd name="connsiteX12" fmla="*/ 5277394 w 5277394"/>
              <a:gd name="connsiteY12" fmla="*/ 307989 h 451680"/>
              <a:gd name="connsiteX0" fmla="*/ 0 w 5277394"/>
              <a:gd name="connsiteY0" fmla="*/ 559919 h 559919"/>
              <a:gd name="connsiteX1" fmla="*/ 378823 w 5277394"/>
              <a:gd name="connsiteY1" fmla="*/ 246411 h 559919"/>
              <a:gd name="connsiteX2" fmla="*/ 666206 w 5277394"/>
              <a:gd name="connsiteY2" fmla="*/ 154971 h 559919"/>
              <a:gd name="connsiteX3" fmla="*/ 836023 w 5277394"/>
              <a:gd name="connsiteY3" fmla="*/ 259474 h 559919"/>
              <a:gd name="connsiteX4" fmla="*/ 1045028 w 5277394"/>
              <a:gd name="connsiteY4" fmla="*/ 481542 h 559919"/>
              <a:gd name="connsiteX5" fmla="*/ 1502228 w 5277394"/>
              <a:gd name="connsiteY5" fmla="*/ 481542 h 559919"/>
              <a:gd name="connsiteX6" fmla="*/ 2326195 w 5277394"/>
              <a:gd name="connsiteY6" fmla="*/ 227320 h 559919"/>
              <a:gd name="connsiteX7" fmla="*/ 2759277 w 5277394"/>
              <a:gd name="connsiteY7" fmla="*/ 449 h 559919"/>
              <a:gd name="connsiteX8" fmla="*/ 3275762 w 5277394"/>
              <a:gd name="connsiteY8" fmla="*/ 286828 h 559919"/>
              <a:gd name="connsiteX9" fmla="*/ 4101737 w 5277394"/>
              <a:gd name="connsiteY9" fmla="*/ 455417 h 559919"/>
              <a:gd name="connsiteX10" fmla="*/ 4585063 w 5277394"/>
              <a:gd name="connsiteY10" fmla="*/ 220285 h 559919"/>
              <a:gd name="connsiteX11" fmla="*/ 4872446 w 5277394"/>
              <a:gd name="connsiteY11" fmla="*/ 115782 h 559919"/>
              <a:gd name="connsiteX12" fmla="*/ 5277394 w 5277394"/>
              <a:gd name="connsiteY12" fmla="*/ 416228 h 559919"/>
              <a:gd name="connsiteX0" fmla="*/ 0 w 5277394"/>
              <a:gd name="connsiteY0" fmla="*/ 559919 h 559919"/>
              <a:gd name="connsiteX1" fmla="*/ 378823 w 5277394"/>
              <a:gd name="connsiteY1" fmla="*/ 246411 h 559919"/>
              <a:gd name="connsiteX2" fmla="*/ 666206 w 5277394"/>
              <a:gd name="connsiteY2" fmla="*/ 154971 h 559919"/>
              <a:gd name="connsiteX3" fmla="*/ 836023 w 5277394"/>
              <a:gd name="connsiteY3" fmla="*/ 259474 h 559919"/>
              <a:gd name="connsiteX4" fmla="*/ 1045028 w 5277394"/>
              <a:gd name="connsiteY4" fmla="*/ 481542 h 559919"/>
              <a:gd name="connsiteX5" fmla="*/ 1502228 w 5277394"/>
              <a:gd name="connsiteY5" fmla="*/ 481542 h 559919"/>
              <a:gd name="connsiteX6" fmla="*/ 2087044 w 5277394"/>
              <a:gd name="connsiteY6" fmla="*/ 227320 h 559919"/>
              <a:gd name="connsiteX7" fmla="*/ 2759277 w 5277394"/>
              <a:gd name="connsiteY7" fmla="*/ 449 h 559919"/>
              <a:gd name="connsiteX8" fmla="*/ 3275762 w 5277394"/>
              <a:gd name="connsiteY8" fmla="*/ 286828 h 559919"/>
              <a:gd name="connsiteX9" fmla="*/ 4101737 w 5277394"/>
              <a:gd name="connsiteY9" fmla="*/ 455417 h 559919"/>
              <a:gd name="connsiteX10" fmla="*/ 4585063 w 5277394"/>
              <a:gd name="connsiteY10" fmla="*/ 220285 h 559919"/>
              <a:gd name="connsiteX11" fmla="*/ 4872446 w 5277394"/>
              <a:gd name="connsiteY11" fmla="*/ 115782 h 559919"/>
              <a:gd name="connsiteX12" fmla="*/ 5277394 w 5277394"/>
              <a:gd name="connsiteY12" fmla="*/ 416228 h 559919"/>
              <a:gd name="connsiteX0" fmla="*/ 0 w 5277394"/>
              <a:gd name="connsiteY0" fmla="*/ 559919 h 559919"/>
              <a:gd name="connsiteX1" fmla="*/ 378823 w 5277394"/>
              <a:gd name="connsiteY1" fmla="*/ 246411 h 559919"/>
              <a:gd name="connsiteX2" fmla="*/ 666206 w 5277394"/>
              <a:gd name="connsiteY2" fmla="*/ 154971 h 559919"/>
              <a:gd name="connsiteX3" fmla="*/ 836023 w 5277394"/>
              <a:gd name="connsiteY3" fmla="*/ 259474 h 559919"/>
              <a:gd name="connsiteX4" fmla="*/ 1045028 w 5277394"/>
              <a:gd name="connsiteY4" fmla="*/ 481542 h 559919"/>
              <a:gd name="connsiteX5" fmla="*/ 1502228 w 5277394"/>
              <a:gd name="connsiteY5" fmla="*/ 481542 h 559919"/>
              <a:gd name="connsiteX6" fmla="*/ 2087044 w 5277394"/>
              <a:gd name="connsiteY6" fmla="*/ 227320 h 559919"/>
              <a:gd name="connsiteX7" fmla="*/ 2759277 w 5277394"/>
              <a:gd name="connsiteY7" fmla="*/ 449 h 559919"/>
              <a:gd name="connsiteX8" fmla="*/ 3275762 w 5277394"/>
              <a:gd name="connsiteY8" fmla="*/ 286828 h 559919"/>
              <a:gd name="connsiteX9" fmla="*/ 4101737 w 5277394"/>
              <a:gd name="connsiteY9" fmla="*/ 455417 h 559919"/>
              <a:gd name="connsiteX10" fmla="*/ 4585063 w 5277394"/>
              <a:gd name="connsiteY10" fmla="*/ 220285 h 559919"/>
              <a:gd name="connsiteX11" fmla="*/ 4872446 w 5277394"/>
              <a:gd name="connsiteY11" fmla="*/ 115782 h 559919"/>
              <a:gd name="connsiteX12" fmla="*/ 5277394 w 5277394"/>
              <a:gd name="connsiteY12" fmla="*/ 416228 h 559919"/>
              <a:gd name="connsiteX0" fmla="*/ 0 w 5277394"/>
              <a:gd name="connsiteY0" fmla="*/ 559471 h 559471"/>
              <a:gd name="connsiteX1" fmla="*/ 378823 w 5277394"/>
              <a:gd name="connsiteY1" fmla="*/ 245963 h 559471"/>
              <a:gd name="connsiteX2" fmla="*/ 666206 w 5277394"/>
              <a:gd name="connsiteY2" fmla="*/ 154523 h 559471"/>
              <a:gd name="connsiteX3" fmla="*/ 836023 w 5277394"/>
              <a:gd name="connsiteY3" fmla="*/ 259026 h 559471"/>
              <a:gd name="connsiteX4" fmla="*/ 1045028 w 5277394"/>
              <a:gd name="connsiteY4" fmla="*/ 481094 h 559471"/>
              <a:gd name="connsiteX5" fmla="*/ 1502228 w 5277394"/>
              <a:gd name="connsiteY5" fmla="*/ 481094 h 559471"/>
              <a:gd name="connsiteX6" fmla="*/ 2087044 w 5277394"/>
              <a:gd name="connsiteY6" fmla="*/ 226872 h 559471"/>
              <a:gd name="connsiteX7" fmla="*/ 2759277 w 5277394"/>
              <a:gd name="connsiteY7" fmla="*/ 1 h 559471"/>
              <a:gd name="connsiteX8" fmla="*/ 3317965 w 5277394"/>
              <a:gd name="connsiteY8" fmla="*/ 228323 h 559471"/>
              <a:gd name="connsiteX9" fmla="*/ 4101737 w 5277394"/>
              <a:gd name="connsiteY9" fmla="*/ 454969 h 559471"/>
              <a:gd name="connsiteX10" fmla="*/ 4585063 w 5277394"/>
              <a:gd name="connsiteY10" fmla="*/ 219837 h 559471"/>
              <a:gd name="connsiteX11" fmla="*/ 4872446 w 5277394"/>
              <a:gd name="connsiteY11" fmla="*/ 115334 h 559471"/>
              <a:gd name="connsiteX12" fmla="*/ 5277394 w 5277394"/>
              <a:gd name="connsiteY12" fmla="*/ 415780 h 55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77394" h="559471">
                <a:moveTo>
                  <a:pt x="0" y="559471"/>
                </a:moveTo>
                <a:cubicBezTo>
                  <a:pt x="133894" y="436462"/>
                  <a:pt x="267789" y="313454"/>
                  <a:pt x="378823" y="245963"/>
                </a:cubicBezTo>
                <a:cubicBezTo>
                  <a:pt x="489857" y="178472"/>
                  <a:pt x="590006" y="152346"/>
                  <a:pt x="666206" y="154523"/>
                </a:cubicBezTo>
                <a:cubicBezTo>
                  <a:pt x="742406" y="156700"/>
                  <a:pt x="772886" y="204598"/>
                  <a:pt x="836023" y="259026"/>
                </a:cubicBezTo>
                <a:cubicBezTo>
                  <a:pt x="899160" y="313454"/>
                  <a:pt x="933994" y="444083"/>
                  <a:pt x="1045028" y="481094"/>
                </a:cubicBezTo>
                <a:cubicBezTo>
                  <a:pt x="1156062" y="518105"/>
                  <a:pt x="1328559" y="523464"/>
                  <a:pt x="1502228" y="481094"/>
                </a:cubicBezTo>
                <a:cubicBezTo>
                  <a:pt x="1675897" y="438724"/>
                  <a:pt x="1877536" y="307054"/>
                  <a:pt x="2087044" y="226872"/>
                </a:cubicBezTo>
                <a:cubicBezTo>
                  <a:pt x="2296552" y="146690"/>
                  <a:pt x="2554124" y="-241"/>
                  <a:pt x="2759277" y="1"/>
                </a:cubicBezTo>
                <a:cubicBezTo>
                  <a:pt x="2964431" y="243"/>
                  <a:pt x="3094222" y="152495"/>
                  <a:pt x="3317965" y="228323"/>
                </a:cubicBezTo>
                <a:cubicBezTo>
                  <a:pt x="3541708" y="304151"/>
                  <a:pt x="3890554" y="456383"/>
                  <a:pt x="4101737" y="454969"/>
                </a:cubicBezTo>
                <a:cubicBezTo>
                  <a:pt x="4312920" y="453555"/>
                  <a:pt x="4456612" y="276443"/>
                  <a:pt x="4585063" y="219837"/>
                </a:cubicBezTo>
                <a:cubicBezTo>
                  <a:pt x="4713514" y="163231"/>
                  <a:pt x="4757057" y="82677"/>
                  <a:pt x="4872446" y="115334"/>
                </a:cubicBezTo>
                <a:cubicBezTo>
                  <a:pt x="4987835" y="147991"/>
                  <a:pt x="4944291" y="413603"/>
                  <a:pt x="5277394" y="415780"/>
                </a:cubicBezTo>
              </a:path>
            </a:pathLst>
          </a:cu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288" y="3254360"/>
            <a:ext cx="3127312" cy="3104165"/>
          </a:xfrm>
          <a:prstGeom prst="rect">
            <a:avLst/>
          </a:prstGeom>
        </p:spPr>
      </p:pic>
      <p:sp>
        <p:nvSpPr>
          <p:cNvPr id="79" name="Freeform 78"/>
          <p:cNvSpPr/>
          <p:nvPr>
            <p:custDataLst>
              <p:custData r:id="rId9"/>
            </p:custDataLst>
          </p:nvPr>
        </p:nvSpPr>
        <p:spPr>
          <a:xfrm>
            <a:off x="7654834" y="5994560"/>
            <a:ext cx="404948" cy="84547"/>
          </a:xfrm>
          <a:custGeom>
            <a:avLst/>
            <a:gdLst>
              <a:gd name="connsiteX0" fmla="*/ 0 w 5277394"/>
              <a:gd name="connsiteY0" fmla="*/ 1606745 h 1613718"/>
              <a:gd name="connsiteX1" fmla="*/ 378823 w 5277394"/>
              <a:gd name="connsiteY1" fmla="*/ 1293237 h 1613718"/>
              <a:gd name="connsiteX2" fmla="*/ 666206 w 5277394"/>
              <a:gd name="connsiteY2" fmla="*/ 1201797 h 1613718"/>
              <a:gd name="connsiteX3" fmla="*/ 836023 w 5277394"/>
              <a:gd name="connsiteY3" fmla="*/ 1306300 h 1613718"/>
              <a:gd name="connsiteX4" fmla="*/ 1045028 w 5277394"/>
              <a:gd name="connsiteY4" fmla="*/ 1528368 h 1613718"/>
              <a:gd name="connsiteX5" fmla="*/ 1502228 w 5277394"/>
              <a:gd name="connsiteY5" fmla="*/ 1528368 h 1613718"/>
              <a:gd name="connsiteX6" fmla="*/ 2129246 w 5277394"/>
              <a:gd name="connsiteY6" fmla="*/ 496403 h 1613718"/>
              <a:gd name="connsiteX7" fmla="*/ 2717074 w 5277394"/>
              <a:gd name="connsiteY7" fmla="*/ 14 h 1613718"/>
              <a:gd name="connsiteX8" fmla="*/ 3317966 w 5277394"/>
              <a:gd name="connsiteY8" fmla="*/ 483340 h 1613718"/>
              <a:gd name="connsiteX9" fmla="*/ 4101737 w 5277394"/>
              <a:gd name="connsiteY9" fmla="*/ 1502243 h 1613718"/>
              <a:gd name="connsiteX10" fmla="*/ 4585063 w 5277394"/>
              <a:gd name="connsiteY10" fmla="*/ 1267111 h 1613718"/>
              <a:gd name="connsiteX11" fmla="*/ 4872446 w 5277394"/>
              <a:gd name="connsiteY11" fmla="*/ 1162608 h 1613718"/>
              <a:gd name="connsiteX12" fmla="*/ 5277394 w 5277394"/>
              <a:gd name="connsiteY12" fmla="*/ 1463054 h 1613718"/>
              <a:gd name="connsiteX0" fmla="*/ 0 w 5277394"/>
              <a:gd name="connsiteY0" fmla="*/ 1617582 h 1617582"/>
              <a:gd name="connsiteX1" fmla="*/ 378823 w 5277394"/>
              <a:gd name="connsiteY1" fmla="*/ 1304074 h 1617582"/>
              <a:gd name="connsiteX2" fmla="*/ 666206 w 5277394"/>
              <a:gd name="connsiteY2" fmla="*/ 1212634 h 1617582"/>
              <a:gd name="connsiteX3" fmla="*/ 836023 w 5277394"/>
              <a:gd name="connsiteY3" fmla="*/ 1317137 h 1617582"/>
              <a:gd name="connsiteX4" fmla="*/ 1045028 w 5277394"/>
              <a:gd name="connsiteY4" fmla="*/ 1539205 h 1617582"/>
              <a:gd name="connsiteX5" fmla="*/ 1502228 w 5277394"/>
              <a:gd name="connsiteY5" fmla="*/ 1539205 h 1617582"/>
              <a:gd name="connsiteX6" fmla="*/ 2115179 w 5277394"/>
              <a:gd name="connsiteY6" fmla="*/ 929271 h 1617582"/>
              <a:gd name="connsiteX7" fmla="*/ 2717074 w 5277394"/>
              <a:gd name="connsiteY7" fmla="*/ 10851 h 1617582"/>
              <a:gd name="connsiteX8" fmla="*/ 3317966 w 5277394"/>
              <a:gd name="connsiteY8" fmla="*/ 494177 h 1617582"/>
              <a:gd name="connsiteX9" fmla="*/ 4101737 w 5277394"/>
              <a:gd name="connsiteY9" fmla="*/ 1513080 h 1617582"/>
              <a:gd name="connsiteX10" fmla="*/ 4585063 w 5277394"/>
              <a:gd name="connsiteY10" fmla="*/ 1277948 h 1617582"/>
              <a:gd name="connsiteX11" fmla="*/ 4872446 w 5277394"/>
              <a:gd name="connsiteY11" fmla="*/ 1173445 h 1617582"/>
              <a:gd name="connsiteX12" fmla="*/ 5277394 w 5277394"/>
              <a:gd name="connsiteY12" fmla="*/ 1473891 h 1617582"/>
              <a:gd name="connsiteX0" fmla="*/ 0 w 5277394"/>
              <a:gd name="connsiteY0" fmla="*/ 1608024 h 1608024"/>
              <a:gd name="connsiteX1" fmla="*/ 378823 w 5277394"/>
              <a:gd name="connsiteY1" fmla="*/ 1294516 h 1608024"/>
              <a:gd name="connsiteX2" fmla="*/ 666206 w 5277394"/>
              <a:gd name="connsiteY2" fmla="*/ 1203076 h 1608024"/>
              <a:gd name="connsiteX3" fmla="*/ 836023 w 5277394"/>
              <a:gd name="connsiteY3" fmla="*/ 1307579 h 1608024"/>
              <a:gd name="connsiteX4" fmla="*/ 1045028 w 5277394"/>
              <a:gd name="connsiteY4" fmla="*/ 1529647 h 1608024"/>
              <a:gd name="connsiteX5" fmla="*/ 1502228 w 5277394"/>
              <a:gd name="connsiteY5" fmla="*/ 1529647 h 1608024"/>
              <a:gd name="connsiteX6" fmla="*/ 2115179 w 5277394"/>
              <a:gd name="connsiteY6" fmla="*/ 919713 h 1608024"/>
              <a:gd name="connsiteX7" fmla="*/ 2717074 w 5277394"/>
              <a:gd name="connsiteY7" fmla="*/ 1293 h 1608024"/>
              <a:gd name="connsiteX8" fmla="*/ 3388304 w 5277394"/>
              <a:gd name="connsiteY8" fmla="*/ 1131733 h 1608024"/>
              <a:gd name="connsiteX9" fmla="*/ 4101737 w 5277394"/>
              <a:gd name="connsiteY9" fmla="*/ 1503522 h 1608024"/>
              <a:gd name="connsiteX10" fmla="*/ 4585063 w 5277394"/>
              <a:gd name="connsiteY10" fmla="*/ 1268390 h 1608024"/>
              <a:gd name="connsiteX11" fmla="*/ 4872446 w 5277394"/>
              <a:gd name="connsiteY11" fmla="*/ 1163887 h 1608024"/>
              <a:gd name="connsiteX12" fmla="*/ 5277394 w 5277394"/>
              <a:gd name="connsiteY12" fmla="*/ 1464333 h 1608024"/>
              <a:gd name="connsiteX0" fmla="*/ 0 w 5277394"/>
              <a:gd name="connsiteY0" fmla="*/ 784743 h 784743"/>
              <a:gd name="connsiteX1" fmla="*/ 378823 w 5277394"/>
              <a:gd name="connsiteY1" fmla="*/ 471235 h 784743"/>
              <a:gd name="connsiteX2" fmla="*/ 666206 w 5277394"/>
              <a:gd name="connsiteY2" fmla="*/ 379795 h 784743"/>
              <a:gd name="connsiteX3" fmla="*/ 836023 w 5277394"/>
              <a:gd name="connsiteY3" fmla="*/ 484298 h 784743"/>
              <a:gd name="connsiteX4" fmla="*/ 1045028 w 5277394"/>
              <a:gd name="connsiteY4" fmla="*/ 706366 h 784743"/>
              <a:gd name="connsiteX5" fmla="*/ 1502228 w 5277394"/>
              <a:gd name="connsiteY5" fmla="*/ 706366 h 784743"/>
              <a:gd name="connsiteX6" fmla="*/ 2115179 w 5277394"/>
              <a:gd name="connsiteY6" fmla="*/ 96432 h 784743"/>
              <a:gd name="connsiteX7" fmla="*/ 2660803 w 5277394"/>
              <a:gd name="connsiteY7" fmla="*/ 22074 h 784743"/>
              <a:gd name="connsiteX8" fmla="*/ 3388304 w 5277394"/>
              <a:gd name="connsiteY8" fmla="*/ 308452 h 784743"/>
              <a:gd name="connsiteX9" fmla="*/ 4101737 w 5277394"/>
              <a:gd name="connsiteY9" fmla="*/ 680241 h 784743"/>
              <a:gd name="connsiteX10" fmla="*/ 4585063 w 5277394"/>
              <a:gd name="connsiteY10" fmla="*/ 445109 h 784743"/>
              <a:gd name="connsiteX11" fmla="*/ 4872446 w 5277394"/>
              <a:gd name="connsiteY11" fmla="*/ 340606 h 784743"/>
              <a:gd name="connsiteX12" fmla="*/ 5277394 w 5277394"/>
              <a:gd name="connsiteY12" fmla="*/ 641052 h 784743"/>
              <a:gd name="connsiteX0" fmla="*/ 0 w 5277394"/>
              <a:gd name="connsiteY0" fmla="*/ 762689 h 762689"/>
              <a:gd name="connsiteX1" fmla="*/ 378823 w 5277394"/>
              <a:gd name="connsiteY1" fmla="*/ 449181 h 762689"/>
              <a:gd name="connsiteX2" fmla="*/ 666206 w 5277394"/>
              <a:gd name="connsiteY2" fmla="*/ 357741 h 762689"/>
              <a:gd name="connsiteX3" fmla="*/ 836023 w 5277394"/>
              <a:gd name="connsiteY3" fmla="*/ 462244 h 762689"/>
              <a:gd name="connsiteX4" fmla="*/ 1045028 w 5277394"/>
              <a:gd name="connsiteY4" fmla="*/ 684312 h 762689"/>
              <a:gd name="connsiteX5" fmla="*/ 1502228 w 5277394"/>
              <a:gd name="connsiteY5" fmla="*/ 684312 h 762689"/>
              <a:gd name="connsiteX6" fmla="*/ 2044841 w 5277394"/>
              <a:gd name="connsiteY6" fmla="*/ 299462 h 762689"/>
              <a:gd name="connsiteX7" fmla="*/ 2660803 w 5277394"/>
              <a:gd name="connsiteY7" fmla="*/ 20 h 762689"/>
              <a:gd name="connsiteX8" fmla="*/ 3388304 w 5277394"/>
              <a:gd name="connsiteY8" fmla="*/ 286398 h 762689"/>
              <a:gd name="connsiteX9" fmla="*/ 4101737 w 5277394"/>
              <a:gd name="connsiteY9" fmla="*/ 658187 h 762689"/>
              <a:gd name="connsiteX10" fmla="*/ 4585063 w 5277394"/>
              <a:gd name="connsiteY10" fmla="*/ 423055 h 762689"/>
              <a:gd name="connsiteX11" fmla="*/ 4872446 w 5277394"/>
              <a:gd name="connsiteY11" fmla="*/ 318552 h 762689"/>
              <a:gd name="connsiteX12" fmla="*/ 5277394 w 5277394"/>
              <a:gd name="connsiteY12" fmla="*/ 618998 h 762689"/>
              <a:gd name="connsiteX0" fmla="*/ 0 w 5277394"/>
              <a:gd name="connsiteY0" fmla="*/ 764635 h 764635"/>
              <a:gd name="connsiteX1" fmla="*/ 378823 w 5277394"/>
              <a:gd name="connsiteY1" fmla="*/ 451127 h 764635"/>
              <a:gd name="connsiteX2" fmla="*/ 666206 w 5277394"/>
              <a:gd name="connsiteY2" fmla="*/ 359687 h 764635"/>
              <a:gd name="connsiteX3" fmla="*/ 836023 w 5277394"/>
              <a:gd name="connsiteY3" fmla="*/ 464190 h 764635"/>
              <a:gd name="connsiteX4" fmla="*/ 1045028 w 5277394"/>
              <a:gd name="connsiteY4" fmla="*/ 686258 h 764635"/>
              <a:gd name="connsiteX5" fmla="*/ 1502228 w 5277394"/>
              <a:gd name="connsiteY5" fmla="*/ 686258 h 764635"/>
              <a:gd name="connsiteX6" fmla="*/ 2326195 w 5277394"/>
              <a:gd name="connsiteY6" fmla="*/ 432036 h 764635"/>
              <a:gd name="connsiteX7" fmla="*/ 2660803 w 5277394"/>
              <a:gd name="connsiteY7" fmla="*/ 1966 h 764635"/>
              <a:gd name="connsiteX8" fmla="*/ 3388304 w 5277394"/>
              <a:gd name="connsiteY8" fmla="*/ 288344 h 764635"/>
              <a:gd name="connsiteX9" fmla="*/ 4101737 w 5277394"/>
              <a:gd name="connsiteY9" fmla="*/ 660133 h 764635"/>
              <a:gd name="connsiteX10" fmla="*/ 4585063 w 5277394"/>
              <a:gd name="connsiteY10" fmla="*/ 425001 h 764635"/>
              <a:gd name="connsiteX11" fmla="*/ 4872446 w 5277394"/>
              <a:gd name="connsiteY11" fmla="*/ 320498 h 764635"/>
              <a:gd name="connsiteX12" fmla="*/ 5277394 w 5277394"/>
              <a:gd name="connsiteY12" fmla="*/ 620944 h 764635"/>
              <a:gd name="connsiteX0" fmla="*/ 0 w 5277394"/>
              <a:gd name="connsiteY0" fmla="*/ 762891 h 762891"/>
              <a:gd name="connsiteX1" fmla="*/ 378823 w 5277394"/>
              <a:gd name="connsiteY1" fmla="*/ 449383 h 762891"/>
              <a:gd name="connsiteX2" fmla="*/ 666206 w 5277394"/>
              <a:gd name="connsiteY2" fmla="*/ 357943 h 762891"/>
              <a:gd name="connsiteX3" fmla="*/ 836023 w 5277394"/>
              <a:gd name="connsiteY3" fmla="*/ 462446 h 762891"/>
              <a:gd name="connsiteX4" fmla="*/ 1045028 w 5277394"/>
              <a:gd name="connsiteY4" fmla="*/ 684514 h 762891"/>
              <a:gd name="connsiteX5" fmla="*/ 1502228 w 5277394"/>
              <a:gd name="connsiteY5" fmla="*/ 684514 h 762891"/>
              <a:gd name="connsiteX6" fmla="*/ 2326195 w 5277394"/>
              <a:gd name="connsiteY6" fmla="*/ 430292 h 762891"/>
              <a:gd name="connsiteX7" fmla="*/ 2660803 w 5277394"/>
              <a:gd name="connsiteY7" fmla="*/ 222 h 762891"/>
              <a:gd name="connsiteX8" fmla="*/ 3275762 w 5277394"/>
              <a:gd name="connsiteY8" fmla="*/ 489800 h 762891"/>
              <a:gd name="connsiteX9" fmla="*/ 4101737 w 5277394"/>
              <a:gd name="connsiteY9" fmla="*/ 658389 h 762891"/>
              <a:gd name="connsiteX10" fmla="*/ 4585063 w 5277394"/>
              <a:gd name="connsiteY10" fmla="*/ 423257 h 762891"/>
              <a:gd name="connsiteX11" fmla="*/ 4872446 w 5277394"/>
              <a:gd name="connsiteY11" fmla="*/ 318754 h 762891"/>
              <a:gd name="connsiteX12" fmla="*/ 5277394 w 5277394"/>
              <a:gd name="connsiteY12" fmla="*/ 619200 h 762891"/>
              <a:gd name="connsiteX0" fmla="*/ 0 w 5277394"/>
              <a:gd name="connsiteY0" fmla="*/ 451680 h 451680"/>
              <a:gd name="connsiteX1" fmla="*/ 378823 w 5277394"/>
              <a:gd name="connsiteY1" fmla="*/ 138172 h 451680"/>
              <a:gd name="connsiteX2" fmla="*/ 666206 w 5277394"/>
              <a:gd name="connsiteY2" fmla="*/ 46732 h 451680"/>
              <a:gd name="connsiteX3" fmla="*/ 836023 w 5277394"/>
              <a:gd name="connsiteY3" fmla="*/ 151235 h 451680"/>
              <a:gd name="connsiteX4" fmla="*/ 1045028 w 5277394"/>
              <a:gd name="connsiteY4" fmla="*/ 373303 h 451680"/>
              <a:gd name="connsiteX5" fmla="*/ 1502228 w 5277394"/>
              <a:gd name="connsiteY5" fmla="*/ 373303 h 451680"/>
              <a:gd name="connsiteX6" fmla="*/ 2326195 w 5277394"/>
              <a:gd name="connsiteY6" fmla="*/ 119081 h 451680"/>
              <a:gd name="connsiteX7" fmla="*/ 2745210 w 5277394"/>
              <a:gd name="connsiteY7" fmla="*/ 8324 h 451680"/>
              <a:gd name="connsiteX8" fmla="*/ 3275762 w 5277394"/>
              <a:gd name="connsiteY8" fmla="*/ 178589 h 451680"/>
              <a:gd name="connsiteX9" fmla="*/ 4101737 w 5277394"/>
              <a:gd name="connsiteY9" fmla="*/ 347178 h 451680"/>
              <a:gd name="connsiteX10" fmla="*/ 4585063 w 5277394"/>
              <a:gd name="connsiteY10" fmla="*/ 112046 h 451680"/>
              <a:gd name="connsiteX11" fmla="*/ 4872446 w 5277394"/>
              <a:gd name="connsiteY11" fmla="*/ 7543 h 451680"/>
              <a:gd name="connsiteX12" fmla="*/ 5277394 w 5277394"/>
              <a:gd name="connsiteY12" fmla="*/ 307989 h 451680"/>
              <a:gd name="connsiteX0" fmla="*/ 0 w 5277394"/>
              <a:gd name="connsiteY0" fmla="*/ 451680 h 451680"/>
              <a:gd name="connsiteX1" fmla="*/ 378823 w 5277394"/>
              <a:gd name="connsiteY1" fmla="*/ 138172 h 451680"/>
              <a:gd name="connsiteX2" fmla="*/ 666206 w 5277394"/>
              <a:gd name="connsiteY2" fmla="*/ 46732 h 451680"/>
              <a:gd name="connsiteX3" fmla="*/ 836023 w 5277394"/>
              <a:gd name="connsiteY3" fmla="*/ 151235 h 451680"/>
              <a:gd name="connsiteX4" fmla="*/ 1045028 w 5277394"/>
              <a:gd name="connsiteY4" fmla="*/ 373303 h 451680"/>
              <a:gd name="connsiteX5" fmla="*/ 1502228 w 5277394"/>
              <a:gd name="connsiteY5" fmla="*/ 373303 h 451680"/>
              <a:gd name="connsiteX6" fmla="*/ 2326195 w 5277394"/>
              <a:gd name="connsiteY6" fmla="*/ 119081 h 451680"/>
              <a:gd name="connsiteX7" fmla="*/ 2745210 w 5277394"/>
              <a:gd name="connsiteY7" fmla="*/ 8324 h 451680"/>
              <a:gd name="connsiteX8" fmla="*/ 3275762 w 5277394"/>
              <a:gd name="connsiteY8" fmla="*/ 178589 h 451680"/>
              <a:gd name="connsiteX9" fmla="*/ 4101737 w 5277394"/>
              <a:gd name="connsiteY9" fmla="*/ 347178 h 451680"/>
              <a:gd name="connsiteX10" fmla="*/ 4585063 w 5277394"/>
              <a:gd name="connsiteY10" fmla="*/ 112046 h 451680"/>
              <a:gd name="connsiteX11" fmla="*/ 4872446 w 5277394"/>
              <a:gd name="connsiteY11" fmla="*/ 7543 h 451680"/>
              <a:gd name="connsiteX12" fmla="*/ 5277394 w 5277394"/>
              <a:gd name="connsiteY12" fmla="*/ 307989 h 451680"/>
              <a:gd name="connsiteX0" fmla="*/ 0 w 5277394"/>
              <a:gd name="connsiteY0" fmla="*/ 559919 h 559919"/>
              <a:gd name="connsiteX1" fmla="*/ 378823 w 5277394"/>
              <a:gd name="connsiteY1" fmla="*/ 246411 h 559919"/>
              <a:gd name="connsiteX2" fmla="*/ 666206 w 5277394"/>
              <a:gd name="connsiteY2" fmla="*/ 154971 h 559919"/>
              <a:gd name="connsiteX3" fmla="*/ 836023 w 5277394"/>
              <a:gd name="connsiteY3" fmla="*/ 259474 h 559919"/>
              <a:gd name="connsiteX4" fmla="*/ 1045028 w 5277394"/>
              <a:gd name="connsiteY4" fmla="*/ 481542 h 559919"/>
              <a:gd name="connsiteX5" fmla="*/ 1502228 w 5277394"/>
              <a:gd name="connsiteY5" fmla="*/ 481542 h 559919"/>
              <a:gd name="connsiteX6" fmla="*/ 2326195 w 5277394"/>
              <a:gd name="connsiteY6" fmla="*/ 227320 h 559919"/>
              <a:gd name="connsiteX7" fmla="*/ 2759277 w 5277394"/>
              <a:gd name="connsiteY7" fmla="*/ 449 h 559919"/>
              <a:gd name="connsiteX8" fmla="*/ 3275762 w 5277394"/>
              <a:gd name="connsiteY8" fmla="*/ 286828 h 559919"/>
              <a:gd name="connsiteX9" fmla="*/ 4101737 w 5277394"/>
              <a:gd name="connsiteY9" fmla="*/ 455417 h 559919"/>
              <a:gd name="connsiteX10" fmla="*/ 4585063 w 5277394"/>
              <a:gd name="connsiteY10" fmla="*/ 220285 h 559919"/>
              <a:gd name="connsiteX11" fmla="*/ 4872446 w 5277394"/>
              <a:gd name="connsiteY11" fmla="*/ 115782 h 559919"/>
              <a:gd name="connsiteX12" fmla="*/ 5277394 w 5277394"/>
              <a:gd name="connsiteY12" fmla="*/ 416228 h 559919"/>
              <a:gd name="connsiteX0" fmla="*/ 0 w 5277394"/>
              <a:gd name="connsiteY0" fmla="*/ 559919 h 559919"/>
              <a:gd name="connsiteX1" fmla="*/ 378823 w 5277394"/>
              <a:gd name="connsiteY1" fmla="*/ 246411 h 559919"/>
              <a:gd name="connsiteX2" fmla="*/ 666206 w 5277394"/>
              <a:gd name="connsiteY2" fmla="*/ 154971 h 559919"/>
              <a:gd name="connsiteX3" fmla="*/ 836023 w 5277394"/>
              <a:gd name="connsiteY3" fmla="*/ 259474 h 559919"/>
              <a:gd name="connsiteX4" fmla="*/ 1045028 w 5277394"/>
              <a:gd name="connsiteY4" fmla="*/ 481542 h 559919"/>
              <a:gd name="connsiteX5" fmla="*/ 1502228 w 5277394"/>
              <a:gd name="connsiteY5" fmla="*/ 481542 h 559919"/>
              <a:gd name="connsiteX6" fmla="*/ 2087044 w 5277394"/>
              <a:gd name="connsiteY6" fmla="*/ 227320 h 559919"/>
              <a:gd name="connsiteX7" fmla="*/ 2759277 w 5277394"/>
              <a:gd name="connsiteY7" fmla="*/ 449 h 559919"/>
              <a:gd name="connsiteX8" fmla="*/ 3275762 w 5277394"/>
              <a:gd name="connsiteY8" fmla="*/ 286828 h 559919"/>
              <a:gd name="connsiteX9" fmla="*/ 4101737 w 5277394"/>
              <a:gd name="connsiteY9" fmla="*/ 455417 h 559919"/>
              <a:gd name="connsiteX10" fmla="*/ 4585063 w 5277394"/>
              <a:gd name="connsiteY10" fmla="*/ 220285 h 559919"/>
              <a:gd name="connsiteX11" fmla="*/ 4872446 w 5277394"/>
              <a:gd name="connsiteY11" fmla="*/ 115782 h 559919"/>
              <a:gd name="connsiteX12" fmla="*/ 5277394 w 5277394"/>
              <a:gd name="connsiteY12" fmla="*/ 416228 h 559919"/>
              <a:gd name="connsiteX0" fmla="*/ 0 w 5277394"/>
              <a:gd name="connsiteY0" fmla="*/ 559919 h 559919"/>
              <a:gd name="connsiteX1" fmla="*/ 378823 w 5277394"/>
              <a:gd name="connsiteY1" fmla="*/ 246411 h 559919"/>
              <a:gd name="connsiteX2" fmla="*/ 666206 w 5277394"/>
              <a:gd name="connsiteY2" fmla="*/ 154971 h 559919"/>
              <a:gd name="connsiteX3" fmla="*/ 836023 w 5277394"/>
              <a:gd name="connsiteY3" fmla="*/ 259474 h 559919"/>
              <a:gd name="connsiteX4" fmla="*/ 1045028 w 5277394"/>
              <a:gd name="connsiteY4" fmla="*/ 481542 h 559919"/>
              <a:gd name="connsiteX5" fmla="*/ 1502228 w 5277394"/>
              <a:gd name="connsiteY5" fmla="*/ 481542 h 559919"/>
              <a:gd name="connsiteX6" fmla="*/ 2087044 w 5277394"/>
              <a:gd name="connsiteY6" fmla="*/ 227320 h 559919"/>
              <a:gd name="connsiteX7" fmla="*/ 2759277 w 5277394"/>
              <a:gd name="connsiteY7" fmla="*/ 449 h 559919"/>
              <a:gd name="connsiteX8" fmla="*/ 3275762 w 5277394"/>
              <a:gd name="connsiteY8" fmla="*/ 286828 h 559919"/>
              <a:gd name="connsiteX9" fmla="*/ 4101737 w 5277394"/>
              <a:gd name="connsiteY9" fmla="*/ 455417 h 559919"/>
              <a:gd name="connsiteX10" fmla="*/ 4585063 w 5277394"/>
              <a:gd name="connsiteY10" fmla="*/ 220285 h 559919"/>
              <a:gd name="connsiteX11" fmla="*/ 4872446 w 5277394"/>
              <a:gd name="connsiteY11" fmla="*/ 115782 h 559919"/>
              <a:gd name="connsiteX12" fmla="*/ 5277394 w 5277394"/>
              <a:gd name="connsiteY12" fmla="*/ 416228 h 559919"/>
              <a:gd name="connsiteX0" fmla="*/ 0 w 5277394"/>
              <a:gd name="connsiteY0" fmla="*/ 559471 h 559471"/>
              <a:gd name="connsiteX1" fmla="*/ 378823 w 5277394"/>
              <a:gd name="connsiteY1" fmla="*/ 245963 h 559471"/>
              <a:gd name="connsiteX2" fmla="*/ 666206 w 5277394"/>
              <a:gd name="connsiteY2" fmla="*/ 154523 h 559471"/>
              <a:gd name="connsiteX3" fmla="*/ 836023 w 5277394"/>
              <a:gd name="connsiteY3" fmla="*/ 259026 h 559471"/>
              <a:gd name="connsiteX4" fmla="*/ 1045028 w 5277394"/>
              <a:gd name="connsiteY4" fmla="*/ 481094 h 559471"/>
              <a:gd name="connsiteX5" fmla="*/ 1502228 w 5277394"/>
              <a:gd name="connsiteY5" fmla="*/ 481094 h 559471"/>
              <a:gd name="connsiteX6" fmla="*/ 2087044 w 5277394"/>
              <a:gd name="connsiteY6" fmla="*/ 226872 h 559471"/>
              <a:gd name="connsiteX7" fmla="*/ 2759277 w 5277394"/>
              <a:gd name="connsiteY7" fmla="*/ 1 h 559471"/>
              <a:gd name="connsiteX8" fmla="*/ 3317965 w 5277394"/>
              <a:gd name="connsiteY8" fmla="*/ 228323 h 559471"/>
              <a:gd name="connsiteX9" fmla="*/ 4101737 w 5277394"/>
              <a:gd name="connsiteY9" fmla="*/ 454969 h 559471"/>
              <a:gd name="connsiteX10" fmla="*/ 4585063 w 5277394"/>
              <a:gd name="connsiteY10" fmla="*/ 219837 h 559471"/>
              <a:gd name="connsiteX11" fmla="*/ 4872446 w 5277394"/>
              <a:gd name="connsiteY11" fmla="*/ 115334 h 559471"/>
              <a:gd name="connsiteX12" fmla="*/ 5277394 w 5277394"/>
              <a:gd name="connsiteY12" fmla="*/ 415780 h 55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77394" h="559471">
                <a:moveTo>
                  <a:pt x="0" y="559471"/>
                </a:moveTo>
                <a:cubicBezTo>
                  <a:pt x="133894" y="436462"/>
                  <a:pt x="267789" y="313454"/>
                  <a:pt x="378823" y="245963"/>
                </a:cubicBezTo>
                <a:cubicBezTo>
                  <a:pt x="489857" y="178472"/>
                  <a:pt x="590006" y="152346"/>
                  <a:pt x="666206" y="154523"/>
                </a:cubicBezTo>
                <a:cubicBezTo>
                  <a:pt x="742406" y="156700"/>
                  <a:pt x="772886" y="204598"/>
                  <a:pt x="836023" y="259026"/>
                </a:cubicBezTo>
                <a:cubicBezTo>
                  <a:pt x="899160" y="313454"/>
                  <a:pt x="933994" y="444083"/>
                  <a:pt x="1045028" y="481094"/>
                </a:cubicBezTo>
                <a:cubicBezTo>
                  <a:pt x="1156062" y="518105"/>
                  <a:pt x="1328559" y="523464"/>
                  <a:pt x="1502228" y="481094"/>
                </a:cubicBezTo>
                <a:cubicBezTo>
                  <a:pt x="1675897" y="438724"/>
                  <a:pt x="1877536" y="307054"/>
                  <a:pt x="2087044" y="226872"/>
                </a:cubicBezTo>
                <a:cubicBezTo>
                  <a:pt x="2296552" y="146690"/>
                  <a:pt x="2554124" y="-241"/>
                  <a:pt x="2759277" y="1"/>
                </a:cubicBezTo>
                <a:cubicBezTo>
                  <a:pt x="2964431" y="243"/>
                  <a:pt x="3094222" y="152495"/>
                  <a:pt x="3317965" y="228323"/>
                </a:cubicBezTo>
                <a:cubicBezTo>
                  <a:pt x="3541708" y="304151"/>
                  <a:pt x="3890554" y="456383"/>
                  <a:pt x="4101737" y="454969"/>
                </a:cubicBezTo>
                <a:cubicBezTo>
                  <a:pt x="4312920" y="453555"/>
                  <a:pt x="4456612" y="276443"/>
                  <a:pt x="4585063" y="219837"/>
                </a:cubicBezTo>
                <a:cubicBezTo>
                  <a:pt x="4713514" y="163231"/>
                  <a:pt x="4757057" y="82677"/>
                  <a:pt x="4872446" y="115334"/>
                </a:cubicBezTo>
                <a:cubicBezTo>
                  <a:pt x="4987835" y="147991"/>
                  <a:pt x="4944291" y="413603"/>
                  <a:pt x="5277394" y="415780"/>
                </a:cubicBezTo>
              </a:path>
            </a:pathLst>
          </a:cu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483" y="3235383"/>
            <a:ext cx="3135116" cy="3123142"/>
          </a:xfrm>
          <a:prstGeom prst="rect">
            <a:avLst/>
          </a:prstGeom>
        </p:spPr>
      </p:pic>
      <p:sp>
        <p:nvSpPr>
          <p:cNvPr id="81" name="Freeform 80"/>
          <p:cNvSpPr/>
          <p:nvPr>
            <p:custDataLst>
              <p:custData r:id="rId10"/>
            </p:custDataLst>
          </p:nvPr>
        </p:nvSpPr>
        <p:spPr>
          <a:xfrm>
            <a:off x="8689729" y="3073341"/>
            <a:ext cx="404948" cy="84547"/>
          </a:xfrm>
          <a:custGeom>
            <a:avLst/>
            <a:gdLst>
              <a:gd name="connsiteX0" fmla="*/ 0 w 5277394"/>
              <a:gd name="connsiteY0" fmla="*/ 1606745 h 1613718"/>
              <a:gd name="connsiteX1" fmla="*/ 378823 w 5277394"/>
              <a:gd name="connsiteY1" fmla="*/ 1293237 h 1613718"/>
              <a:gd name="connsiteX2" fmla="*/ 666206 w 5277394"/>
              <a:gd name="connsiteY2" fmla="*/ 1201797 h 1613718"/>
              <a:gd name="connsiteX3" fmla="*/ 836023 w 5277394"/>
              <a:gd name="connsiteY3" fmla="*/ 1306300 h 1613718"/>
              <a:gd name="connsiteX4" fmla="*/ 1045028 w 5277394"/>
              <a:gd name="connsiteY4" fmla="*/ 1528368 h 1613718"/>
              <a:gd name="connsiteX5" fmla="*/ 1502228 w 5277394"/>
              <a:gd name="connsiteY5" fmla="*/ 1528368 h 1613718"/>
              <a:gd name="connsiteX6" fmla="*/ 2129246 w 5277394"/>
              <a:gd name="connsiteY6" fmla="*/ 496403 h 1613718"/>
              <a:gd name="connsiteX7" fmla="*/ 2717074 w 5277394"/>
              <a:gd name="connsiteY7" fmla="*/ 14 h 1613718"/>
              <a:gd name="connsiteX8" fmla="*/ 3317966 w 5277394"/>
              <a:gd name="connsiteY8" fmla="*/ 483340 h 1613718"/>
              <a:gd name="connsiteX9" fmla="*/ 4101737 w 5277394"/>
              <a:gd name="connsiteY9" fmla="*/ 1502243 h 1613718"/>
              <a:gd name="connsiteX10" fmla="*/ 4585063 w 5277394"/>
              <a:gd name="connsiteY10" fmla="*/ 1267111 h 1613718"/>
              <a:gd name="connsiteX11" fmla="*/ 4872446 w 5277394"/>
              <a:gd name="connsiteY11" fmla="*/ 1162608 h 1613718"/>
              <a:gd name="connsiteX12" fmla="*/ 5277394 w 5277394"/>
              <a:gd name="connsiteY12" fmla="*/ 1463054 h 1613718"/>
              <a:gd name="connsiteX0" fmla="*/ 0 w 5277394"/>
              <a:gd name="connsiteY0" fmla="*/ 1617582 h 1617582"/>
              <a:gd name="connsiteX1" fmla="*/ 378823 w 5277394"/>
              <a:gd name="connsiteY1" fmla="*/ 1304074 h 1617582"/>
              <a:gd name="connsiteX2" fmla="*/ 666206 w 5277394"/>
              <a:gd name="connsiteY2" fmla="*/ 1212634 h 1617582"/>
              <a:gd name="connsiteX3" fmla="*/ 836023 w 5277394"/>
              <a:gd name="connsiteY3" fmla="*/ 1317137 h 1617582"/>
              <a:gd name="connsiteX4" fmla="*/ 1045028 w 5277394"/>
              <a:gd name="connsiteY4" fmla="*/ 1539205 h 1617582"/>
              <a:gd name="connsiteX5" fmla="*/ 1502228 w 5277394"/>
              <a:gd name="connsiteY5" fmla="*/ 1539205 h 1617582"/>
              <a:gd name="connsiteX6" fmla="*/ 2115179 w 5277394"/>
              <a:gd name="connsiteY6" fmla="*/ 929271 h 1617582"/>
              <a:gd name="connsiteX7" fmla="*/ 2717074 w 5277394"/>
              <a:gd name="connsiteY7" fmla="*/ 10851 h 1617582"/>
              <a:gd name="connsiteX8" fmla="*/ 3317966 w 5277394"/>
              <a:gd name="connsiteY8" fmla="*/ 494177 h 1617582"/>
              <a:gd name="connsiteX9" fmla="*/ 4101737 w 5277394"/>
              <a:gd name="connsiteY9" fmla="*/ 1513080 h 1617582"/>
              <a:gd name="connsiteX10" fmla="*/ 4585063 w 5277394"/>
              <a:gd name="connsiteY10" fmla="*/ 1277948 h 1617582"/>
              <a:gd name="connsiteX11" fmla="*/ 4872446 w 5277394"/>
              <a:gd name="connsiteY11" fmla="*/ 1173445 h 1617582"/>
              <a:gd name="connsiteX12" fmla="*/ 5277394 w 5277394"/>
              <a:gd name="connsiteY12" fmla="*/ 1473891 h 1617582"/>
              <a:gd name="connsiteX0" fmla="*/ 0 w 5277394"/>
              <a:gd name="connsiteY0" fmla="*/ 1608024 h 1608024"/>
              <a:gd name="connsiteX1" fmla="*/ 378823 w 5277394"/>
              <a:gd name="connsiteY1" fmla="*/ 1294516 h 1608024"/>
              <a:gd name="connsiteX2" fmla="*/ 666206 w 5277394"/>
              <a:gd name="connsiteY2" fmla="*/ 1203076 h 1608024"/>
              <a:gd name="connsiteX3" fmla="*/ 836023 w 5277394"/>
              <a:gd name="connsiteY3" fmla="*/ 1307579 h 1608024"/>
              <a:gd name="connsiteX4" fmla="*/ 1045028 w 5277394"/>
              <a:gd name="connsiteY4" fmla="*/ 1529647 h 1608024"/>
              <a:gd name="connsiteX5" fmla="*/ 1502228 w 5277394"/>
              <a:gd name="connsiteY5" fmla="*/ 1529647 h 1608024"/>
              <a:gd name="connsiteX6" fmla="*/ 2115179 w 5277394"/>
              <a:gd name="connsiteY6" fmla="*/ 919713 h 1608024"/>
              <a:gd name="connsiteX7" fmla="*/ 2717074 w 5277394"/>
              <a:gd name="connsiteY7" fmla="*/ 1293 h 1608024"/>
              <a:gd name="connsiteX8" fmla="*/ 3388304 w 5277394"/>
              <a:gd name="connsiteY8" fmla="*/ 1131733 h 1608024"/>
              <a:gd name="connsiteX9" fmla="*/ 4101737 w 5277394"/>
              <a:gd name="connsiteY9" fmla="*/ 1503522 h 1608024"/>
              <a:gd name="connsiteX10" fmla="*/ 4585063 w 5277394"/>
              <a:gd name="connsiteY10" fmla="*/ 1268390 h 1608024"/>
              <a:gd name="connsiteX11" fmla="*/ 4872446 w 5277394"/>
              <a:gd name="connsiteY11" fmla="*/ 1163887 h 1608024"/>
              <a:gd name="connsiteX12" fmla="*/ 5277394 w 5277394"/>
              <a:gd name="connsiteY12" fmla="*/ 1464333 h 1608024"/>
              <a:gd name="connsiteX0" fmla="*/ 0 w 5277394"/>
              <a:gd name="connsiteY0" fmla="*/ 784743 h 784743"/>
              <a:gd name="connsiteX1" fmla="*/ 378823 w 5277394"/>
              <a:gd name="connsiteY1" fmla="*/ 471235 h 784743"/>
              <a:gd name="connsiteX2" fmla="*/ 666206 w 5277394"/>
              <a:gd name="connsiteY2" fmla="*/ 379795 h 784743"/>
              <a:gd name="connsiteX3" fmla="*/ 836023 w 5277394"/>
              <a:gd name="connsiteY3" fmla="*/ 484298 h 784743"/>
              <a:gd name="connsiteX4" fmla="*/ 1045028 w 5277394"/>
              <a:gd name="connsiteY4" fmla="*/ 706366 h 784743"/>
              <a:gd name="connsiteX5" fmla="*/ 1502228 w 5277394"/>
              <a:gd name="connsiteY5" fmla="*/ 706366 h 784743"/>
              <a:gd name="connsiteX6" fmla="*/ 2115179 w 5277394"/>
              <a:gd name="connsiteY6" fmla="*/ 96432 h 784743"/>
              <a:gd name="connsiteX7" fmla="*/ 2660803 w 5277394"/>
              <a:gd name="connsiteY7" fmla="*/ 22074 h 784743"/>
              <a:gd name="connsiteX8" fmla="*/ 3388304 w 5277394"/>
              <a:gd name="connsiteY8" fmla="*/ 308452 h 784743"/>
              <a:gd name="connsiteX9" fmla="*/ 4101737 w 5277394"/>
              <a:gd name="connsiteY9" fmla="*/ 680241 h 784743"/>
              <a:gd name="connsiteX10" fmla="*/ 4585063 w 5277394"/>
              <a:gd name="connsiteY10" fmla="*/ 445109 h 784743"/>
              <a:gd name="connsiteX11" fmla="*/ 4872446 w 5277394"/>
              <a:gd name="connsiteY11" fmla="*/ 340606 h 784743"/>
              <a:gd name="connsiteX12" fmla="*/ 5277394 w 5277394"/>
              <a:gd name="connsiteY12" fmla="*/ 641052 h 784743"/>
              <a:gd name="connsiteX0" fmla="*/ 0 w 5277394"/>
              <a:gd name="connsiteY0" fmla="*/ 762689 h 762689"/>
              <a:gd name="connsiteX1" fmla="*/ 378823 w 5277394"/>
              <a:gd name="connsiteY1" fmla="*/ 449181 h 762689"/>
              <a:gd name="connsiteX2" fmla="*/ 666206 w 5277394"/>
              <a:gd name="connsiteY2" fmla="*/ 357741 h 762689"/>
              <a:gd name="connsiteX3" fmla="*/ 836023 w 5277394"/>
              <a:gd name="connsiteY3" fmla="*/ 462244 h 762689"/>
              <a:gd name="connsiteX4" fmla="*/ 1045028 w 5277394"/>
              <a:gd name="connsiteY4" fmla="*/ 684312 h 762689"/>
              <a:gd name="connsiteX5" fmla="*/ 1502228 w 5277394"/>
              <a:gd name="connsiteY5" fmla="*/ 684312 h 762689"/>
              <a:gd name="connsiteX6" fmla="*/ 2044841 w 5277394"/>
              <a:gd name="connsiteY6" fmla="*/ 299462 h 762689"/>
              <a:gd name="connsiteX7" fmla="*/ 2660803 w 5277394"/>
              <a:gd name="connsiteY7" fmla="*/ 20 h 762689"/>
              <a:gd name="connsiteX8" fmla="*/ 3388304 w 5277394"/>
              <a:gd name="connsiteY8" fmla="*/ 286398 h 762689"/>
              <a:gd name="connsiteX9" fmla="*/ 4101737 w 5277394"/>
              <a:gd name="connsiteY9" fmla="*/ 658187 h 762689"/>
              <a:gd name="connsiteX10" fmla="*/ 4585063 w 5277394"/>
              <a:gd name="connsiteY10" fmla="*/ 423055 h 762689"/>
              <a:gd name="connsiteX11" fmla="*/ 4872446 w 5277394"/>
              <a:gd name="connsiteY11" fmla="*/ 318552 h 762689"/>
              <a:gd name="connsiteX12" fmla="*/ 5277394 w 5277394"/>
              <a:gd name="connsiteY12" fmla="*/ 618998 h 762689"/>
              <a:gd name="connsiteX0" fmla="*/ 0 w 5277394"/>
              <a:gd name="connsiteY0" fmla="*/ 764635 h 764635"/>
              <a:gd name="connsiteX1" fmla="*/ 378823 w 5277394"/>
              <a:gd name="connsiteY1" fmla="*/ 451127 h 764635"/>
              <a:gd name="connsiteX2" fmla="*/ 666206 w 5277394"/>
              <a:gd name="connsiteY2" fmla="*/ 359687 h 764635"/>
              <a:gd name="connsiteX3" fmla="*/ 836023 w 5277394"/>
              <a:gd name="connsiteY3" fmla="*/ 464190 h 764635"/>
              <a:gd name="connsiteX4" fmla="*/ 1045028 w 5277394"/>
              <a:gd name="connsiteY4" fmla="*/ 686258 h 764635"/>
              <a:gd name="connsiteX5" fmla="*/ 1502228 w 5277394"/>
              <a:gd name="connsiteY5" fmla="*/ 686258 h 764635"/>
              <a:gd name="connsiteX6" fmla="*/ 2326195 w 5277394"/>
              <a:gd name="connsiteY6" fmla="*/ 432036 h 764635"/>
              <a:gd name="connsiteX7" fmla="*/ 2660803 w 5277394"/>
              <a:gd name="connsiteY7" fmla="*/ 1966 h 764635"/>
              <a:gd name="connsiteX8" fmla="*/ 3388304 w 5277394"/>
              <a:gd name="connsiteY8" fmla="*/ 288344 h 764635"/>
              <a:gd name="connsiteX9" fmla="*/ 4101737 w 5277394"/>
              <a:gd name="connsiteY9" fmla="*/ 660133 h 764635"/>
              <a:gd name="connsiteX10" fmla="*/ 4585063 w 5277394"/>
              <a:gd name="connsiteY10" fmla="*/ 425001 h 764635"/>
              <a:gd name="connsiteX11" fmla="*/ 4872446 w 5277394"/>
              <a:gd name="connsiteY11" fmla="*/ 320498 h 764635"/>
              <a:gd name="connsiteX12" fmla="*/ 5277394 w 5277394"/>
              <a:gd name="connsiteY12" fmla="*/ 620944 h 764635"/>
              <a:gd name="connsiteX0" fmla="*/ 0 w 5277394"/>
              <a:gd name="connsiteY0" fmla="*/ 762891 h 762891"/>
              <a:gd name="connsiteX1" fmla="*/ 378823 w 5277394"/>
              <a:gd name="connsiteY1" fmla="*/ 449383 h 762891"/>
              <a:gd name="connsiteX2" fmla="*/ 666206 w 5277394"/>
              <a:gd name="connsiteY2" fmla="*/ 357943 h 762891"/>
              <a:gd name="connsiteX3" fmla="*/ 836023 w 5277394"/>
              <a:gd name="connsiteY3" fmla="*/ 462446 h 762891"/>
              <a:gd name="connsiteX4" fmla="*/ 1045028 w 5277394"/>
              <a:gd name="connsiteY4" fmla="*/ 684514 h 762891"/>
              <a:gd name="connsiteX5" fmla="*/ 1502228 w 5277394"/>
              <a:gd name="connsiteY5" fmla="*/ 684514 h 762891"/>
              <a:gd name="connsiteX6" fmla="*/ 2326195 w 5277394"/>
              <a:gd name="connsiteY6" fmla="*/ 430292 h 762891"/>
              <a:gd name="connsiteX7" fmla="*/ 2660803 w 5277394"/>
              <a:gd name="connsiteY7" fmla="*/ 222 h 762891"/>
              <a:gd name="connsiteX8" fmla="*/ 3275762 w 5277394"/>
              <a:gd name="connsiteY8" fmla="*/ 489800 h 762891"/>
              <a:gd name="connsiteX9" fmla="*/ 4101737 w 5277394"/>
              <a:gd name="connsiteY9" fmla="*/ 658389 h 762891"/>
              <a:gd name="connsiteX10" fmla="*/ 4585063 w 5277394"/>
              <a:gd name="connsiteY10" fmla="*/ 423257 h 762891"/>
              <a:gd name="connsiteX11" fmla="*/ 4872446 w 5277394"/>
              <a:gd name="connsiteY11" fmla="*/ 318754 h 762891"/>
              <a:gd name="connsiteX12" fmla="*/ 5277394 w 5277394"/>
              <a:gd name="connsiteY12" fmla="*/ 619200 h 762891"/>
              <a:gd name="connsiteX0" fmla="*/ 0 w 5277394"/>
              <a:gd name="connsiteY0" fmla="*/ 451680 h 451680"/>
              <a:gd name="connsiteX1" fmla="*/ 378823 w 5277394"/>
              <a:gd name="connsiteY1" fmla="*/ 138172 h 451680"/>
              <a:gd name="connsiteX2" fmla="*/ 666206 w 5277394"/>
              <a:gd name="connsiteY2" fmla="*/ 46732 h 451680"/>
              <a:gd name="connsiteX3" fmla="*/ 836023 w 5277394"/>
              <a:gd name="connsiteY3" fmla="*/ 151235 h 451680"/>
              <a:gd name="connsiteX4" fmla="*/ 1045028 w 5277394"/>
              <a:gd name="connsiteY4" fmla="*/ 373303 h 451680"/>
              <a:gd name="connsiteX5" fmla="*/ 1502228 w 5277394"/>
              <a:gd name="connsiteY5" fmla="*/ 373303 h 451680"/>
              <a:gd name="connsiteX6" fmla="*/ 2326195 w 5277394"/>
              <a:gd name="connsiteY6" fmla="*/ 119081 h 451680"/>
              <a:gd name="connsiteX7" fmla="*/ 2745210 w 5277394"/>
              <a:gd name="connsiteY7" fmla="*/ 8324 h 451680"/>
              <a:gd name="connsiteX8" fmla="*/ 3275762 w 5277394"/>
              <a:gd name="connsiteY8" fmla="*/ 178589 h 451680"/>
              <a:gd name="connsiteX9" fmla="*/ 4101737 w 5277394"/>
              <a:gd name="connsiteY9" fmla="*/ 347178 h 451680"/>
              <a:gd name="connsiteX10" fmla="*/ 4585063 w 5277394"/>
              <a:gd name="connsiteY10" fmla="*/ 112046 h 451680"/>
              <a:gd name="connsiteX11" fmla="*/ 4872446 w 5277394"/>
              <a:gd name="connsiteY11" fmla="*/ 7543 h 451680"/>
              <a:gd name="connsiteX12" fmla="*/ 5277394 w 5277394"/>
              <a:gd name="connsiteY12" fmla="*/ 307989 h 451680"/>
              <a:gd name="connsiteX0" fmla="*/ 0 w 5277394"/>
              <a:gd name="connsiteY0" fmla="*/ 451680 h 451680"/>
              <a:gd name="connsiteX1" fmla="*/ 378823 w 5277394"/>
              <a:gd name="connsiteY1" fmla="*/ 138172 h 451680"/>
              <a:gd name="connsiteX2" fmla="*/ 666206 w 5277394"/>
              <a:gd name="connsiteY2" fmla="*/ 46732 h 451680"/>
              <a:gd name="connsiteX3" fmla="*/ 836023 w 5277394"/>
              <a:gd name="connsiteY3" fmla="*/ 151235 h 451680"/>
              <a:gd name="connsiteX4" fmla="*/ 1045028 w 5277394"/>
              <a:gd name="connsiteY4" fmla="*/ 373303 h 451680"/>
              <a:gd name="connsiteX5" fmla="*/ 1502228 w 5277394"/>
              <a:gd name="connsiteY5" fmla="*/ 373303 h 451680"/>
              <a:gd name="connsiteX6" fmla="*/ 2326195 w 5277394"/>
              <a:gd name="connsiteY6" fmla="*/ 119081 h 451680"/>
              <a:gd name="connsiteX7" fmla="*/ 2745210 w 5277394"/>
              <a:gd name="connsiteY7" fmla="*/ 8324 h 451680"/>
              <a:gd name="connsiteX8" fmla="*/ 3275762 w 5277394"/>
              <a:gd name="connsiteY8" fmla="*/ 178589 h 451680"/>
              <a:gd name="connsiteX9" fmla="*/ 4101737 w 5277394"/>
              <a:gd name="connsiteY9" fmla="*/ 347178 h 451680"/>
              <a:gd name="connsiteX10" fmla="*/ 4585063 w 5277394"/>
              <a:gd name="connsiteY10" fmla="*/ 112046 h 451680"/>
              <a:gd name="connsiteX11" fmla="*/ 4872446 w 5277394"/>
              <a:gd name="connsiteY11" fmla="*/ 7543 h 451680"/>
              <a:gd name="connsiteX12" fmla="*/ 5277394 w 5277394"/>
              <a:gd name="connsiteY12" fmla="*/ 307989 h 451680"/>
              <a:gd name="connsiteX0" fmla="*/ 0 w 5277394"/>
              <a:gd name="connsiteY0" fmla="*/ 559919 h 559919"/>
              <a:gd name="connsiteX1" fmla="*/ 378823 w 5277394"/>
              <a:gd name="connsiteY1" fmla="*/ 246411 h 559919"/>
              <a:gd name="connsiteX2" fmla="*/ 666206 w 5277394"/>
              <a:gd name="connsiteY2" fmla="*/ 154971 h 559919"/>
              <a:gd name="connsiteX3" fmla="*/ 836023 w 5277394"/>
              <a:gd name="connsiteY3" fmla="*/ 259474 h 559919"/>
              <a:gd name="connsiteX4" fmla="*/ 1045028 w 5277394"/>
              <a:gd name="connsiteY4" fmla="*/ 481542 h 559919"/>
              <a:gd name="connsiteX5" fmla="*/ 1502228 w 5277394"/>
              <a:gd name="connsiteY5" fmla="*/ 481542 h 559919"/>
              <a:gd name="connsiteX6" fmla="*/ 2326195 w 5277394"/>
              <a:gd name="connsiteY6" fmla="*/ 227320 h 559919"/>
              <a:gd name="connsiteX7" fmla="*/ 2759277 w 5277394"/>
              <a:gd name="connsiteY7" fmla="*/ 449 h 559919"/>
              <a:gd name="connsiteX8" fmla="*/ 3275762 w 5277394"/>
              <a:gd name="connsiteY8" fmla="*/ 286828 h 559919"/>
              <a:gd name="connsiteX9" fmla="*/ 4101737 w 5277394"/>
              <a:gd name="connsiteY9" fmla="*/ 455417 h 559919"/>
              <a:gd name="connsiteX10" fmla="*/ 4585063 w 5277394"/>
              <a:gd name="connsiteY10" fmla="*/ 220285 h 559919"/>
              <a:gd name="connsiteX11" fmla="*/ 4872446 w 5277394"/>
              <a:gd name="connsiteY11" fmla="*/ 115782 h 559919"/>
              <a:gd name="connsiteX12" fmla="*/ 5277394 w 5277394"/>
              <a:gd name="connsiteY12" fmla="*/ 416228 h 559919"/>
              <a:gd name="connsiteX0" fmla="*/ 0 w 5277394"/>
              <a:gd name="connsiteY0" fmla="*/ 559919 h 559919"/>
              <a:gd name="connsiteX1" fmla="*/ 378823 w 5277394"/>
              <a:gd name="connsiteY1" fmla="*/ 246411 h 559919"/>
              <a:gd name="connsiteX2" fmla="*/ 666206 w 5277394"/>
              <a:gd name="connsiteY2" fmla="*/ 154971 h 559919"/>
              <a:gd name="connsiteX3" fmla="*/ 836023 w 5277394"/>
              <a:gd name="connsiteY3" fmla="*/ 259474 h 559919"/>
              <a:gd name="connsiteX4" fmla="*/ 1045028 w 5277394"/>
              <a:gd name="connsiteY4" fmla="*/ 481542 h 559919"/>
              <a:gd name="connsiteX5" fmla="*/ 1502228 w 5277394"/>
              <a:gd name="connsiteY5" fmla="*/ 481542 h 559919"/>
              <a:gd name="connsiteX6" fmla="*/ 2087044 w 5277394"/>
              <a:gd name="connsiteY6" fmla="*/ 227320 h 559919"/>
              <a:gd name="connsiteX7" fmla="*/ 2759277 w 5277394"/>
              <a:gd name="connsiteY7" fmla="*/ 449 h 559919"/>
              <a:gd name="connsiteX8" fmla="*/ 3275762 w 5277394"/>
              <a:gd name="connsiteY8" fmla="*/ 286828 h 559919"/>
              <a:gd name="connsiteX9" fmla="*/ 4101737 w 5277394"/>
              <a:gd name="connsiteY9" fmla="*/ 455417 h 559919"/>
              <a:gd name="connsiteX10" fmla="*/ 4585063 w 5277394"/>
              <a:gd name="connsiteY10" fmla="*/ 220285 h 559919"/>
              <a:gd name="connsiteX11" fmla="*/ 4872446 w 5277394"/>
              <a:gd name="connsiteY11" fmla="*/ 115782 h 559919"/>
              <a:gd name="connsiteX12" fmla="*/ 5277394 w 5277394"/>
              <a:gd name="connsiteY12" fmla="*/ 416228 h 559919"/>
              <a:gd name="connsiteX0" fmla="*/ 0 w 5277394"/>
              <a:gd name="connsiteY0" fmla="*/ 559919 h 559919"/>
              <a:gd name="connsiteX1" fmla="*/ 378823 w 5277394"/>
              <a:gd name="connsiteY1" fmla="*/ 246411 h 559919"/>
              <a:gd name="connsiteX2" fmla="*/ 666206 w 5277394"/>
              <a:gd name="connsiteY2" fmla="*/ 154971 h 559919"/>
              <a:gd name="connsiteX3" fmla="*/ 836023 w 5277394"/>
              <a:gd name="connsiteY3" fmla="*/ 259474 h 559919"/>
              <a:gd name="connsiteX4" fmla="*/ 1045028 w 5277394"/>
              <a:gd name="connsiteY4" fmla="*/ 481542 h 559919"/>
              <a:gd name="connsiteX5" fmla="*/ 1502228 w 5277394"/>
              <a:gd name="connsiteY5" fmla="*/ 481542 h 559919"/>
              <a:gd name="connsiteX6" fmla="*/ 2087044 w 5277394"/>
              <a:gd name="connsiteY6" fmla="*/ 227320 h 559919"/>
              <a:gd name="connsiteX7" fmla="*/ 2759277 w 5277394"/>
              <a:gd name="connsiteY7" fmla="*/ 449 h 559919"/>
              <a:gd name="connsiteX8" fmla="*/ 3275762 w 5277394"/>
              <a:gd name="connsiteY8" fmla="*/ 286828 h 559919"/>
              <a:gd name="connsiteX9" fmla="*/ 4101737 w 5277394"/>
              <a:gd name="connsiteY9" fmla="*/ 455417 h 559919"/>
              <a:gd name="connsiteX10" fmla="*/ 4585063 w 5277394"/>
              <a:gd name="connsiteY10" fmla="*/ 220285 h 559919"/>
              <a:gd name="connsiteX11" fmla="*/ 4872446 w 5277394"/>
              <a:gd name="connsiteY11" fmla="*/ 115782 h 559919"/>
              <a:gd name="connsiteX12" fmla="*/ 5277394 w 5277394"/>
              <a:gd name="connsiteY12" fmla="*/ 416228 h 559919"/>
              <a:gd name="connsiteX0" fmla="*/ 0 w 5277394"/>
              <a:gd name="connsiteY0" fmla="*/ 559471 h 559471"/>
              <a:gd name="connsiteX1" fmla="*/ 378823 w 5277394"/>
              <a:gd name="connsiteY1" fmla="*/ 245963 h 559471"/>
              <a:gd name="connsiteX2" fmla="*/ 666206 w 5277394"/>
              <a:gd name="connsiteY2" fmla="*/ 154523 h 559471"/>
              <a:gd name="connsiteX3" fmla="*/ 836023 w 5277394"/>
              <a:gd name="connsiteY3" fmla="*/ 259026 h 559471"/>
              <a:gd name="connsiteX4" fmla="*/ 1045028 w 5277394"/>
              <a:gd name="connsiteY4" fmla="*/ 481094 h 559471"/>
              <a:gd name="connsiteX5" fmla="*/ 1502228 w 5277394"/>
              <a:gd name="connsiteY5" fmla="*/ 481094 h 559471"/>
              <a:gd name="connsiteX6" fmla="*/ 2087044 w 5277394"/>
              <a:gd name="connsiteY6" fmla="*/ 226872 h 559471"/>
              <a:gd name="connsiteX7" fmla="*/ 2759277 w 5277394"/>
              <a:gd name="connsiteY7" fmla="*/ 1 h 559471"/>
              <a:gd name="connsiteX8" fmla="*/ 3317965 w 5277394"/>
              <a:gd name="connsiteY8" fmla="*/ 228323 h 559471"/>
              <a:gd name="connsiteX9" fmla="*/ 4101737 w 5277394"/>
              <a:gd name="connsiteY9" fmla="*/ 454969 h 559471"/>
              <a:gd name="connsiteX10" fmla="*/ 4585063 w 5277394"/>
              <a:gd name="connsiteY10" fmla="*/ 219837 h 559471"/>
              <a:gd name="connsiteX11" fmla="*/ 4872446 w 5277394"/>
              <a:gd name="connsiteY11" fmla="*/ 115334 h 559471"/>
              <a:gd name="connsiteX12" fmla="*/ 5277394 w 5277394"/>
              <a:gd name="connsiteY12" fmla="*/ 415780 h 55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77394" h="559471">
                <a:moveTo>
                  <a:pt x="0" y="559471"/>
                </a:moveTo>
                <a:cubicBezTo>
                  <a:pt x="133894" y="436462"/>
                  <a:pt x="267789" y="313454"/>
                  <a:pt x="378823" y="245963"/>
                </a:cubicBezTo>
                <a:cubicBezTo>
                  <a:pt x="489857" y="178472"/>
                  <a:pt x="590006" y="152346"/>
                  <a:pt x="666206" y="154523"/>
                </a:cubicBezTo>
                <a:cubicBezTo>
                  <a:pt x="742406" y="156700"/>
                  <a:pt x="772886" y="204598"/>
                  <a:pt x="836023" y="259026"/>
                </a:cubicBezTo>
                <a:cubicBezTo>
                  <a:pt x="899160" y="313454"/>
                  <a:pt x="933994" y="444083"/>
                  <a:pt x="1045028" y="481094"/>
                </a:cubicBezTo>
                <a:cubicBezTo>
                  <a:pt x="1156062" y="518105"/>
                  <a:pt x="1328559" y="523464"/>
                  <a:pt x="1502228" y="481094"/>
                </a:cubicBezTo>
                <a:cubicBezTo>
                  <a:pt x="1675897" y="438724"/>
                  <a:pt x="1877536" y="307054"/>
                  <a:pt x="2087044" y="226872"/>
                </a:cubicBezTo>
                <a:cubicBezTo>
                  <a:pt x="2296552" y="146690"/>
                  <a:pt x="2554124" y="-241"/>
                  <a:pt x="2759277" y="1"/>
                </a:cubicBezTo>
                <a:cubicBezTo>
                  <a:pt x="2964431" y="243"/>
                  <a:pt x="3094222" y="152495"/>
                  <a:pt x="3317965" y="228323"/>
                </a:cubicBezTo>
                <a:cubicBezTo>
                  <a:pt x="3541708" y="304151"/>
                  <a:pt x="3890554" y="456383"/>
                  <a:pt x="4101737" y="454969"/>
                </a:cubicBezTo>
                <a:cubicBezTo>
                  <a:pt x="4312920" y="453555"/>
                  <a:pt x="4456612" y="276443"/>
                  <a:pt x="4585063" y="219837"/>
                </a:cubicBezTo>
                <a:cubicBezTo>
                  <a:pt x="4713514" y="163231"/>
                  <a:pt x="4757057" y="82677"/>
                  <a:pt x="4872446" y="115334"/>
                </a:cubicBezTo>
                <a:cubicBezTo>
                  <a:pt x="4987835" y="147991"/>
                  <a:pt x="4944291" y="413603"/>
                  <a:pt x="5277394" y="415780"/>
                </a:cubicBezTo>
              </a:path>
            </a:pathLst>
          </a:cu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483" y="3235383"/>
            <a:ext cx="3135116" cy="3131527"/>
          </a:xfrm>
          <a:prstGeom prst="rect">
            <a:avLst/>
          </a:prstGeom>
        </p:spPr>
      </p:pic>
      <p:sp>
        <p:nvSpPr>
          <p:cNvPr id="83" name="Freeform 82"/>
          <p:cNvSpPr/>
          <p:nvPr>
            <p:custDataLst>
              <p:custData r:id="rId11"/>
            </p:custDataLst>
          </p:nvPr>
        </p:nvSpPr>
        <p:spPr>
          <a:xfrm>
            <a:off x="7671991" y="4978322"/>
            <a:ext cx="404948" cy="84547"/>
          </a:xfrm>
          <a:custGeom>
            <a:avLst/>
            <a:gdLst>
              <a:gd name="connsiteX0" fmla="*/ 0 w 5277394"/>
              <a:gd name="connsiteY0" fmla="*/ 1606745 h 1613718"/>
              <a:gd name="connsiteX1" fmla="*/ 378823 w 5277394"/>
              <a:gd name="connsiteY1" fmla="*/ 1293237 h 1613718"/>
              <a:gd name="connsiteX2" fmla="*/ 666206 w 5277394"/>
              <a:gd name="connsiteY2" fmla="*/ 1201797 h 1613718"/>
              <a:gd name="connsiteX3" fmla="*/ 836023 w 5277394"/>
              <a:gd name="connsiteY3" fmla="*/ 1306300 h 1613718"/>
              <a:gd name="connsiteX4" fmla="*/ 1045028 w 5277394"/>
              <a:gd name="connsiteY4" fmla="*/ 1528368 h 1613718"/>
              <a:gd name="connsiteX5" fmla="*/ 1502228 w 5277394"/>
              <a:gd name="connsiteY5" fmla="*/ 1528368 h 1613718"/>
              <a:gd name="connsiteX6" fmla="*/ 2129246 w 5277394"/>
              <a:gd name="connsiteY6" fmla="*/ 496403 h 1613718"/>
              <a:gd name="connsiteX7" fmla="*/ 2717074 w 5277394"/>
              <a:gd name="connsiteY7" fmla="*/ 14 h 1613718"/>
              <a:gd name="connsiteX8" fmla="*/ 3317966 w 5277394"/>
              <a:gd name="connsiteY8" fmla="*/ 483340 h 1613718"/>
              <a:gd name="connsiteX9" fmla="*/ 4101737 w 5277394"/>
              <a:gd name="connsiteY9" fmla="*/ 1502243 h 1613718"/>
              <a:gd name="connsiteX10" fmla="*/ 4585063 w 5277394"/>
              <a:gd name="connsiteY10" fmla="*/ 1267111 h 1613718"/>
              <a:gd name="connsiteX11" fmla="*/ 4872446 w 5277394"/>
              <a:gd name="connsiteY11" fmla="*/ 1162608 h 1613718"/>
              <a:gd name="connsiteX12" fmla="*/ 5277394 w 5277394"/>
              <a:gd name="connsiteY12" fmla="*/ 1463054 h 1613718"/>
              <a:gd name="connsiteX0" fmla="*/ 0 w 5277394"/>
              <a:gd name="connsiteY0" fmla="*/ 1617582 h 1617582"/>
              <a:gd name="connsiteX1" fmla="*/ 378823 w 5277394"/>
              <a:gd name="connsiteY1" fmla="*/ 1304074 h 1617582"/>
              <a:gd name="connsiteX2" fmla="*/ 666206 w 5277394"/>
              <a:gd name="connsiteY2" fmla="*/ 1212634 h 1617582"/>
              <a:gd name="connsiteX3" fmla="*/ 836023 w 5277394"/>
              <a:gd name="connsiteY3" fmla="*/ 1317137 h 1617582"/>
              <a:gd name="connsiteX4" fmla="*/ 1045028 w 5277394"/>
              <a:gd name="connsiteY4" fmla="*/ 1539205 h 1617582"/>
              <a:gd name="connsiteX5" fmla="*/ 1502228 w 5277394"/>
              <a:gd name="connsiteY5" fmla="*/ 1539205 h 1617582"/>
              <a:gd name="connsiteX6" fmla="*/ 2115179 w 5277394"/>
              <a:gd name="connsiteY6" fmla="*/ 929271 h 1617582"/>
              <a:gd name="connsiteX7" fmla="*/ 2717074 w 5277394"/>
              <a:gd name="connsiteY7" fmla="*/ 10851 h 1617582"/>
              <a:gd name="connsiteX8" fmla="*/ 3317966 w 5277394"/>
              <a:gd name="connsiteY8" fmla="*/ 494177 h 1617582"/>
              <a:gd name="connsiteX9" fmla="*/ 4101737 w 5277394"/>
              <a:gd name="connsiteY9" fmla="*/ 1513080 h 1617582"/>
              <a:gd name="connsiteX10" fmla="*/ 4585063 w 5277394"/>
              <a:gd name="connsiteY10" fmla="*/ 1277948 h 1617582"/>
              <a:gd name="connsiteX11" fmla="*/ 4872446 w 5277394"/>
              <a:gd name="connsiteY11" fmla="*/ 1173445 h 1617582"/>
              <a:gd name="connsiteX12" fmla="*/ 5277394 w 5277394"/>
              <a:gd name="connsiteY12" fmla="*/ 1473891 h 1617582"/>
              <a:gd name="connsiteX0" fmla="*/ 0 w 5277394"/>
              <a:gd name="connsiteY0" fmla="*/ 1608024 h 1608024"/>
              <a:gd name="connsiteX1" fmla="*/ 378823 w 5277394"/>
              <a:gd name="connsiteY1" fmla="*/ 1294516 h 1608024"/>
              <a:gd name="connsiteX2" fmla="*/ 666206 w 5277394"/>
              <a:gd name="connsiteY2" fmla="*/ 1203076 h 1608024"/>
              <a:gd name="connsiteX3" fmla="*/ 836023 w 5277394"/>
              <a:gd name="connsiteY3" fmla="*/ 1307579 h 1608024"/>
              <a:gd name="connsiteX4" fmla="*/ 1045028 w 5277394"/>
              <a:gd name="connsiteY4" fmla="*/ 1529647 h 1608024"/>
              <a:gd name="connsiteX5" fmla="*/ 1502228 w 5277394"/>
              <a:gd name="connsiteY5" fmla="*/ 1529647 h 1608024"/>
              <a:gd name="connsiteX6" fmla="*/ 2115179 w 5277394"/>
              <a:gd name="connsiteY6" fmla="*/ 919713 h 1608024"/>
              <a:gd name="connsiteX7" fmla="*/ 2717074 w 5277394"/>
              <a:gd name="connsiteY7" fmla="*/ 1293 h 1608024"/>
              <a:gd name="connsiteX8" fmla="*/ 3388304 w 5277394"/>
              <a:gd name="connsiteY8" fmla="*/ 1131733 h 1608024"/>
              <a:gd name="connsiteX9" fmla="*/ 4101737 w 5277394"/>
              <a:gd name="connsiteY9" fmla="*/ 1503522 h 1608024"/>
              <a:gd name="connsiteX10" fmla="*/ 4585063 w 5277394"/>
              <a:gd name="connsiteY10" fmla="*/ 1268390 h 1608024"/>
              <a:gd name="connsiteX11" fmla="*/ 4872446 w 5277394"/>
              <a:gd name="connsiteY11" fmla="*/ 1163887 h 1608024"/>
              <a:gd name="connsiteX12" fmla="*/ 5277394 w 5277394"/>
              <a:gd name="connsiteY12" fmla="*/ 1464333 h 1608024"/>
              <a:gd name="connsiteX0" fmla="*/ 0 w 5277394"/>
              <a:gd name="connsiteY0" fmla="*/ 784743 h 784743"/>
              <a:gd name="connsiteX1" fmla="*/ 378823 w 5277394"/>
              <a:gd name="connsiteY1" fmla="*/ 471235 h 784743"/>
              <a:gd name="connsiteX2" fmla="*/ 666206 w 5277394"/>
              <a:gd name="connsiteY2" fmla="*/ 379795 h 784743"/>
              <a:gd name="connsiteX3" fmla="*/ 836023 w 5277394"/>
              <a:gd name="connsiteY3" fmla="*/ 484298 h 784743"/>
              <a:gd name="connsiteX4" fmla="*/ 1045028 w 5277394"/>
              <a:gd name="connsiteY4" fmla="*/ 706366 h 784743"/>
              <a:gd name="connsiteX5" fmla="*/ 1502228 w 5277394"/>
              <a:gd name="connsiteY5" fmla="*/ 706366 h 784743"/>
              <a:gd name="connsiteX6" fmla="*/ 2115179 w 5277394"/>
              <a:gd name="connsiteY6" fmla="*/ 96432 h 784743"/>
              <a:gd name="connsiteX7" fmla="*/ 2660803 w 5277394"/>
              <a:gd name="connsiteY7" fmla="*/ 22074 h 784743"/>
              <a:gd name="connsiteX8" fmla="*/ 3388304 w 5277394"/>
              <a:gd name="connsiteY8" fmla="*/ 308452 h 784743"/>
              <a:gd name="connsiteX9" fmla="*/ 4101737 w 5277394"/>
              <a:gd name="connsiteY9" fmla="*/ 680241 h 784743"/>
              <a:gd name="connsiteX10" fmla="*/ 4585063 w 5277394"/>
              <a:gd name="connsiteY10" fmla="*/ 445109 h 784743"/>
              <a:gd name="connsiteX11" fmla="*/ 4872446 w 5277394"/>
              <a:gd name="connsiteY11" fmla="*/ 340606 h 784743"/>
              <a:gd name="connsiteX12" fmla="*/ 5277394 w 5277394"/>
              <a:gd name="connsiteY12" fmla="*/ 641052 h 784743"/>
              <a:gd name="connsiteX0" fmla="*/ 0 w 5277394"/>
              <a:gd name="connsiteY0" fmla="*/ 762689 h 762689"/>
              <a:gd name="connsiteX1" fmla="*/ 378823 w 5277394"/>
              <a:gd name="connsiteY1" fmla="*/ 449181 h 762689"/>
              <a:gd name="connsiteX2" fmla="*/ 666206 w 5277394"/>
              <a:gd name="connsiteY2" fmla="*/ 357741 h 762689"/>
              <a:gd name="connsiteX3" fmla="*/ 836023 w 5277394"/>
              <a:gd name="connsiteY3" fmla="*/ 462244 h 762689"/>
              <a:gd name="connsiteX4" fmla="*/ 1045028 w 5277394"/>
              <a:gd name="connsiteY4" fmla="*/ 684312 h 762689"/>
              <a:gd name="connsiteX5" fmla="*/ 1502228 w 5277394"/>
              <a:gd name="connsiteY5" fmla="*/ 684312 h 762689"/>
              <a:gd name="connsiteX6" fmla="*/ 2044841 w 5277394"/>
              <a:gd name="connsiteY6" fmla="*/ 299462 h 762689"/>
              <a:gd name="connsiteX7" fmla="*/ 2660803 w 5277394"/>
              <a:gd name="connsiteY7" fmla="*/ 20 h 762689"/>
              <a:gd name="connsiteX8" fmla="*/ 3388304 w 5277394"/>
              <a:gd name="connsiteY8" fmla="*/ 286398 h 762689"/>
              <a:gd name="connsiteX9" fmla="*/ 4101737 w 5277394"/>
              <a:gd name="connsiteY9" fmla="*/ 658187 h 762689"/>
              <a:gd name="connsiteX10" fmla="*/ 4585063 w 5277394"/>
              <a:gd name="connsiteY10" fmla="*/ 423055 h 762689"/>
              <a:gd name="connsiteX11" fmla="*/ 4872446 w 5277394"/>
              <a:gd name="connsiteY11" fmla="*/ 318552 h 762689"/>
              <a:gd name="connsiteX12" fmla="*/ 5277394 w 5277394"/>
              <a:gd name="connsiteY12" fmla="*/ 618998 h 762689"/>
              <a:gd name="connsiteX0" fmla="*/ 0 w 5277394"/>
              <a:gd name="connsiteY0" fmla="*/ 764635 h 764635"/>
              <a:gd name="connsiteX1" fmla="*/ 378823 w 5277394"/>
              <a:gd name="connsiteY1" fmla="*/ 451127 h 764635"/>
              <a:gd name="connsiteX2" fmla="*/ 666206 w 5277394"/>
              <a:gd name="connsiteY2" fmla="*/ 359687 h 764635"/>
              <a:gd name="connsiteX3" fmla="*/ 836023 w 5277394"/>
              <a:gd name="connsiteY3" fmla="*/ 464190 h 764635"/>
              <a:gd name="connsiteX4" fmla="*/ 1045028 w 5277394"/>
              <a:gd name="connsiteY4" fmla="*/ 686258 h 764635"/>
              <a:gd name="connsiteX5" fmla="*/ 1502228 w 5277394"/>
              <a:gd name="connsiteY5" fmla="*/ 686258 h 764635"/>
              <a:gd name="connsiteX6" fmla="*/ 2326195 w 5277394"/>
              <a:gd name="connsiteY6" fmla="*/ 432036 h 764635"/>
              <a:gd name="connsiteX7" fmla="*/ 2660803 w 5277394"/>
              <a:gd name="connsiteY7" fmla="*/ 1966 h 764635"/>
              <a:gd name="connsiteX8" fmla="*/ 3388304 w 5277394"/>
              <a:gd name="connsiteY8" fmla="*/ 288344 h 764635"/>
              <a:gd name="connsiteX9" fmla="*/ 4101737 w 5277394"/>
              <a:gd name="connsiteY9" fmla="*/ 660133 h 764635"/>
              <a:gd name="connsiteX10" fmla="*/ 4585063 w 5277394"/>
              <a:gd name="connsiteY10" fmla="*/ 425001 h 764635"/>
              <a:gd name="connsiteX11" fmla="*/ 4872446 w 5277394"/>
              <a:gd name="connsiteY11" fmla="*/ 320498 h 764635"/>
              <a:gd name="connsiteX12" fmla="*/ 5277394 w 5277394"/>
              <a:gd name="connsiteY12" fmla="*/ 620944 h 764635"/>
              <a:gd name="connsiteX0" fmla="*/ 0 w 5277394"/>
              <a:gd name="connsiteY0" fmla="*/ 762891 h 762891"/>
              <a:gd name="connsiteX1" fmla="*/ 378823 w 5277394"/>
              <a:gd name="connsiteY1" fmla="*/ 449383 h 762891"/>
              <a:gd name="connsiteX2" fmla="*/ 666206 w 5277394"/>
              <a:gd name="connsiteY2" fmla="*/ 357943 h 762891"/>
              <a:gd name="connsiteX3" fmla="*/ 836023 w 5277394"/>
              <a:gd name="connsiteY3" fmla="*/ 462446 h 762891"/>
              <a:gd name="connsiteX4" fmla="*/ 1045028 w 5277394"/>
              <a:gd name="connsiteY4" fmla="*/ 684514 h 762891"/>
              <a:gd name="connsiteX5" fmla="*/ 1502228 w 5277394"/>
              <a:gd name="connsiteY5" fmla="*/ 684514 h 762891"/>
              <a:gd name="connsiteX6" fmla="*/ 2326195 w 5277394"/>
              <a:gd name="connsiteY6" fmla="*/ 430292 h 762891"/>
              <a:gd name="connsiteX7" fmla="*/ 2660803 w 5277394"/>
              <a:gd name="connsiteY7" fmla="*/ 222 h 762891"/>
              <a:gd name="connsiteX8" fmla="*/ 3275762 w 5277394"/>
              <a:gd name="connsiteY8" fmla="*/ 489800 h 762891"/>
              <a:gd name="connsiteX9" fmla="*/ 4101737 w 5277394"/>
              <a:gd name="connsiteY9" fmla="*/ 658389 h 762891"/>
              <a:gd name="connsiteX10" fmla="*/ 4585063 w 5277394"/>
              <a:gd name="connsiteY10" fmla="*/ 423257 h 762891"/>
              <a:gd name="connsiteX11" fmla="*/ 4872446 w 5277394"/>
              <a:gd name="connsiteY11" fmla="*/ 318754 h 762891"/>
              <a:gd name="connsiteX12" fmla="*/ 5277394 w 5277394"/>
              <a:gd name="connsiteY12" fmla="*/ 619200 h 762891"/>
              <a:gd name="connsiteX0" fmla="*/ 0 w 5277394"/>
              <a:gd name="connsiteY0" fmla="*/ 451680 h 451680"/>
              <a:gd name="connsiteX1" fmla="*/ 378823 w 5277394"/>
              <a:gd name="connsiteY1" fmla="*/ 138172 h 451680"/>
              <a:gd name="connsiteX2" fmla="*/ 666206 w 5277394"/>
              <a:gd name="connsiteY2" fmla="*/ 46732 h 451680"/>
              <a:gd name="connsiteX3" fmla="*/ 836023 w 5277394"/>
              <a:gd name="connsiteY3" fmla="*/ 151235 h 451680"/>
              <a:gd name="connsiteX4" fmla="*/ 1045028 w 5277394"/>
              <a:gd name="connsiteY4" fmla="*/ 373303 h 451680"/>
              <a:gd name="connsiteX5" fmla="*/ 1502228 w 5277394"/>
              <a:gd name="connsiteY5" fmla="*/ 373303 h 451680"/>
              <a:gd name="connsiteX6" fmla="*/ 2326195 w 5277394"/>
              <a:gd name="connsiteY6" fmla="*/ 119081 h 451680"/>
              <a:gd name="connsiteX7" fmla="*/ 2745210 w 5277394"/>
              <a:gd name="connsiteY7" fmla="*/ 8324 h 451680"/>
              <a:gd name="connsiteX8" fmla="*/ 3275762 w 5277394"/>
              <a:gd name="connsiteY8" fmla="*/ 178589 h 451680"/>
              <a:gd name="connsiteX9" fmla="*/ 4101737 w 5277394"/>
              <a:gd name="connsiteY9" fmla="*/ 347178 h 451680"/>
              <a:gd name="connsiteX10" fmla="*/ 4585063 w 5277394"/>
              <a:gd name="connsiteY10" fmla="*/ 112046 h 451680"/>
              <a:gd name="connsiteX11" fmla="*/ 4872446 w 5277394"/>
              <a:gd name="connsiteY11" fmla="*/ 7543 h 451680"/>
              <a:gd name="connsiteX12" fmla="*/ 5277394 w 5277394"/>
              <a:gd name="connsiteY12" fmla="*/ 307989 h 451680"/>
              <a:gd name="connsiteX0" fmla="*/ 0 w 5277394"/>
              <a:gd name="connsiteY0" fmla="*/ 451680 h 451680"/>
              <a:gd name="connsiteX1" fmla="*/ 378823 w 5277394"/>
              <a:gd name="connsiteY1" fmla="*/ 138172 h 451680"/>
              <a:gd name="connsiteX2" fmla="*/ 666206 w 5277394"/>
              <a:gd name="connsiteY2" fmla="*/ 46732 h 451680"/>
              <a:gd name="connsiteX3" fmla="*/ 836023 w 5277394"/>
              <a:gd name="connsiteY3" fmla="*/ 151235 h 451680"/>
              <a:gd name="connsiteX4" fmla="*/ 1045028 w 5277394"/>
              <a:gd name="connsiteY4" fmla="*/ 373303 h 451680"/>
              <a:gd name="connsiteX5" fmla="*/ 1502228 w 5277394"/>
              <a:gd name="connsiteY5" fmla="*/ 373303 h 451680"/>
              <a:gd name="connsiteX6" fmla="*/ 2326195 w 5277394"/>
              <a:gd name="connsiteY6" fmla="*/ 119081 h 451680"/>
              <a:gd name="connsiteX7" fmla="*/ 2745210 w 5277394"/>
              <a:gd name="connsiteY7" fmla="*/ 8324 h 451680"/>
              <a:gd name="connsiteX8" fmla="*/ 3275762 w 5277394"/>
              <a:gd name="connsiteY8" fmla="*/ 178589 h 451680"/>
              <a:gd name="connsiteX9" fmla="*/ 4101737 w 5277394"/>
              <a:gd name="connsiteY9" fmla="*/ 347178 h 451680"/>
              <a:gd name="connsiteX10" fmla="*/ 4585063 w 5277394"/>
              <a:gd name="connsiteY10" fmla="*/ 112046 h 451680"/>
              <a:gd name="connsiteX11" fmla="*/ 4872446 w 5277394"/>
              <a:gd name="connsiteY11" fmla="*/ 7543 h 451680"/>
              <a:gd name="connsiteX12" fmla="*/ 5277394 w 5277394"/>
              <a:gd name="connsiteY12" fmla="*/ 307989 h 451680"/>
              <a:gd name="connsiteX0" fmla="*/ 0 w 5277394"/>
              <a:gd name="connsiteY0" fmla="*/ 559919 h 559919"/>
              <a:gd name="connsiteX1" fmla="*/ 378823 w 5277394"/>
              <a:gd name="connsiteY1" fmla="*/ 246411 h 559919"/>
              <a:gd name="connsiteX2" fmla="*/ 666206 w 5277394"/>
              <a:gd name="connsiteY2" fmla="*/ 154971 h 559919"/>
              <a:gd name="connsiteX3" fmla="*/ 836023 w 5277394"/>
              <a:gd name="connsiteY3" fmla="*/ 259474 h 559919"/>
              <a:gd name="connsiteX4" fmla="*/ 1045028 w 5277394"/>
              <a:gd name="connsiteY4" fmla="*/ 481542 h 559919"/>
              <a:gd name="connsiteX5" fmla="*/ 1502228 w 5277394"/>
              <a:gd name="connsiteY5" fmla="*/ 481542 h 559919"/>
              <a:gd name="connsiteX6" fmla="*/ 2326195 w 5277394"/>
              <a:gd name="connsiteY6" fmla="*/ 227320 h 559919"/>
              <a:gd name="connsiteX7" fmla="*/ 2759277 w 5277394"/>
              <a:gd name="connsiteY7" fmla="*/ 449 h 559919"/>
              <a:gd name="connsiteX8" fmla="*/ 3275762 w 5277394"/>
              <a:gd name="connsiteY8" fmla="*/ 286828 h 559919"/>
              <a:gd name="connsiteX9" fmla="*/ 4101737 w 5277394"/>
              <a:gd name="connsiteY9" fmla="*/ 455417 h 559919"/>
              <a:gd name="connsiteX10" fmla="*/ 4585063 w 5277394"/>
              <a:gd name="connsiteY10" fmla="*/ 220285 h 559919"/>
              <a:gd name="connsiteX11" fmla="*/ 4872446 w 5277394"/>
              <a:gd name="connsiteY11" fmla="*/ 115782 h 559919"/>
              <a:gd name="connsiteX12" fmla="*/ 5277394 w 5277394"/>
              <a:gd name="connsiteY12" fmla="*/ 416228 h 559919"/>
              <a:gd name="connsiteX0" fmla="*/ 0 w 5277394"/>
              <a:gd name="connsiteY0" fmla="*/ 559919 h 559919"/>
              <a:gd name="connsiteX1" fmla="*/ 378823 w 5277394"/>
              <a:gd name="connsiteY1" fmla="*/ 246411 h 559919"/>
              <a:gd name="connsiteX2" fmla="*/ 666206 w 5277394"/>
              <a:gd name="connsiteY2" fmla="*/ 154971 h 559919"/>
              <a:gd name="connsiteX3" fmla="*/ 836023 w 5277394"/>
              <a:gd name="connsiteY3" fmla="*/ 259474 h 559919"/>
              <a:gd name="connsiteX4" fmla="*/ 1045028 w 5277394"/>
              <a:gd name="connsiteY4" fmla="*/ 481542 h 559919"/>
              <a:gd name="connsiteX5" fmla="*/ 1502228 w 5277394"/>
              <a:gd name="connsiteY5" fmla="*/ 481542 h 559919"/>
              <a:gd name="connsiteX6" fmla="*/ 2087044 w 5277394"/>
              <a:gd name="connsiteY6" fmla="*/ 227320 h 559919"/>
              <a:gd name="connsiteX7" fmla="*/ 2759277 w 5277394"/>
              <a:gd name="connsiteY7" fmla="*/ 449 h 559919"/>
              <a:gd name="connsiteX8" fmla="*/ 3275762 w 5277394"/>
              <a:gd name="connsiteY8" fmla="*/ 286828 h 559919"/>
              <a:gd name="connsiteX9" fmla="*/ 4101737 w 5277394"/>
              <a:gd name="connsiteY9" fmla="*/ 455417 h 559919"/>
              <a:gd name="connsiteX10" fmla="*/ 4585063 w 5277394"/>
              <a:gd name="connsiteY10" fmla="*/ 220285 h 559919"/>
              <a:gd name="connsiteX11" fmla="*/ 4872446 w 5277394"/>
              <a:gd name="connsiteY11" fmla="*/ 115782 h 559919"/>
              <a:gd name="connsiteX12" fmla="*/ 5277394 w 5277394"/>
              <a:gd name="connsiteY12" fmla="*/ 416228 h 559919"/>
              <a:gd name="connsiteX0" fmla="*/ 0 w 5277394"/>
              <a:gd name="connsiteY0" fmla="*/ 559919 h 559919"/>
              <a:gd name="connsiteX1" fmla="*/ 378823 w 5277394"/>
              <a:gd name="connsiteY1" fmla="*/ 246411 h 559919"/>
              <a:gd name="connsiteX2" fmla="*/ 666206 w 5277394"/>
              <a:gd name="connsiteY2" fmla="*/ 154971 h 559919"/>
              <a:gd name="connsiteX3" fmla="*/ 836023 w 5277394"/>
              <a:gd name="connsiteY3" fmla="*/ 259474 h 559919"/>
              <a:gd name="connsiteX4" fmla="*/ 1045028 w 5277394"/>
              <a:gd name="connsiteY4" fmla="*/ 481542 h 559919"/>
              <a:gd name="connsiteX5" fmla="*/ 1502228 w 5277394"/>
              <a:gd name="connsiteY5" fmla="*/ 481542 h 559919"/>
              <a:gd name="connsiteX6" fmla="*/ 2087044 w 5277394"/>
              <a:gd name="connsiteY6" fmla="*/ 227320 h 559919"/>
              <a:gd name="connsiteX7" fmla="*/ 2759277 w 5277394"/>
              <a:gd name="connsiteY7" fmla="*/ 449 h 559919"/>
              <a:gd name="connsiteX8" fmla="*/ 3275762 w 5277394"/>
              <a:gd name="connsiteY8" fmla="*/ 286828 h 559919"/>
              <a:gd name="connsiteX9" fmla="*/ 4101737 w 5277394"/>
              <a:gd name="connsiteY9" fmla="*/ 455417 h 559919"/>
              <a:gd name="connsiteX10" fmla="*/ 4585063 w 5277394"/>
              <a:gd name="connsiteY10" fmla="*/ 220285 h 559919"/>
              <a:gd name="connsiteX11" fmla="*/ 4872446 w 5277394"/>
              <a:gd name="connsiteY11" fmla="*/ 115782 h 559919"/>
              <a:gd name="connsiteX12" fmla="*/ 5277394 w 5277394"/>
              <a:gd name="connsiteY12" fmla="*/ 416228 h 559919"/>
              <a:gd name="connsiteX0" fmla="*/ 0 w 5277394"/>
              <a:gd name="connsiteY0" fmla="*/ 559471 h 559471"/>
              <a:gd name="connsiteX1" fmla="*/ 378823 w 5277394"/>
              <a:gd name="connsiteY1" fmla="*/ 245963 h 559471"/>
              <a:gd name="connsiteX2" fmla="*/ 666206 w 5277394"/>
              <a:gd name="connsiteY2" fmla="*/ 154523 h 559471"/>
              <a:gd name="connsiteX3" fmla="*/ 836023 w 5277394"/>
              <a:gd name="connsiteY3" fmla="*/ 259026 h 559471"/>
              <a:gd name="connsiteX4" fmla="*/ 1045028 w 5277394"/>
              <a:gd name="connsiteY4" fmla="*/ 481094 h 559471"/>
              <a:gd name="connsiteX5" fmla="*/ 1502228 w 5277394"/>
              <a:gd name="connsiteY5" fmla="*/ 481094 h 559471"/>
              <a:gd name="connsiteX6" fmla="*/ 2087044 w 5277394"/>
              <a:gd name="connsiteY6" fmla="*/ 226872 h 559471"/>
              <a:gd name="connsiteX7" fmla="*/ 2759277 w 5277394"/>
              <a:gd name="connsiteY7" fmla="*/ 1 h 559471"/>
              <a:gd name="connsiteX8" fmla="*/ 3317965 w 5277394"/>
              <a:gd name="connsiteY8" fmla="*/ 228323 h 559471"/>
              <a:gd name="connsiteX9" fmla="*/ 4101737 w 5277394"/>
              <a:gd name="connsiteY9" fmla="*/ 454969 h 559471"/>
              <a:gd name="connsiteX10" fmla="*/ 4585063 w 5277394"/>
              <a:gd name="connsiteY10" fmla="*/ 219837 h 559471"/>
              <a:gd name="connsiteX11" fmla="*/ 4872446 w 5277394"/>
              <a:gd name="connsiteY11" fmla="*/ 115334 h 559471"/>
              <a:gd name="connsiteX12" fmla="*/ 5277394 w 5277394"/>
              <a:gd name="connsiteY12" fmla="*/ 415780 h 55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77394" h="559471">
                <a:moveTo>
                  <a:pt x="0" y="559471"/>
                </a:moveTo>
                <a:cubicBezTo>
                  <a:pt x="133894" y="436462"/>
                  <a:pt x="267789" y="313454"/>
                  <a:pt x="378823" y="245963"/>
                </a:cubicBezTo>
                <a:cubicBezTo>
                  <a:pt x="489857" y="178472"/>
                  <a:pt x="590006" y="152346"/>
                  <a:pt x="666206" y="154523"/>
                </a:cubicBezTo>
                <a:cubicBezTo>
                  <a:pt x="742406" y="156700"/>
                  <a:pt x="772886" y="204598"/>
                  <a:pt x="836023" y="259026"/>
                </a:cubicBezTo>
                <a:cubicBezTo>
                  <a:pt x="899160" y="313454"/>
                  <a:pt x="933994" y="444083"/>
                  <a:pt x="1045028" y="481094"/>
                </a:cubicBezTo>
                <a:cubicBezTo>
                  <a:pt x="1156062" y="518105"/>
                  <a:pt x="1328559" y="523464"/>
                  <a:pt x="1502228" y="481094"/>
                </a:cubicBezTo>
                <a:cubicBezTo>
                  <a:pt x="1675897" y="438724"/>
                  <a:pt x="1877536" y="307054"/>
                  <a:pt x="2087044" y="226872"/>
                </a:cubicBezTo>
                <a:cubicBezTo>
                  <a:pt x="2296552" y="146690"/>
                  <a:pt x="2554124" y="-241"/>
                  <a:pt x="2759277" y="1"/>
                </a:cubicBezTo>
                <a:cubicBezTo>
                  <a:pt x="2964431" y="243"/>
                  <a:pt x="3094222" y="152495"/>
                  <a:pt x="3317965" y="228323"/>
                </a:cubicBezTo>
                <a:cubicBezTo>
                  <a:pt x="3541708" y="304151"/>
                  <a:pt x="3890554" y="456383"/>
                  <a:pt x="4101737" y="454969"/>
                </a:cubicBezTo>
                <a:cubicBezTo>
                  <a:pt x="4312920" y="453555"/>
                  <a:pt x="4456612" y="276443"/>
                  <a:pt x="4585063" y="219837"/>
                </a:cubicBezTo>
                <a:cubicBezTo>
                  <a:pt x="4713514" y="163231"/>
                  <a:pt x="4757057" y="82677"/>
                  <a:pt x="4872446" y="115334"/>
                </a:cubicBezTo>
                <a:cubicBezTo>
                  <a:pt x="4987835" y="147991"/>
                  <a:pt x="4944291" y="413603"/>
                  <a:pt x="5277394" y="415780"/>
                </a:cubicBezTo>
              </a:path>
            </a:pathLst>
          </a:cu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483" y="3237564"/>
            <a:ext cx="3135116" cy="3135248"/>
          </a:xfrm>
          <a:prstGeom prst="rect">
            <a:avLst/>
          </a:prstGeom>
        </p:spPr>
      </p:pic>
      <p:sp>
        <p:nvSpPr>
          <p:cNvPr id="85" name="Freeform 84"/>
          <p:cNvSpPr/>
          <p:nvPr>
            <p:custDataLst>
              <p:custData r:id="rId12"/>
            </p:custDataLst>
          </p:nvPr>
        </p:nvSpPr>
        <p:spPr>
          <a:xfrm>
            <a:off x="7661723" y="4369952"/>
            <a:ext cx="404948" cy="224718"/>
          </a:xfrm>
          <a:custGeom>
            <a:avLst/>
            <a:gdLst>
              <a:gd name="connsiteX0" fmla="*/ 0 w 5277394"/>
              <a:gd name="connsiteY0" fmla="*/ 1606745 h 1613718"/>
              <a:gd name="connsiteX1" fmla="*/ 378823 w 5277394"/>
              <a:gd name="connsiteY1" fmla="*/ 1293237 h 1613718"/>
              <a:gd name="connsiteX2" fmla="*/ 666206 w 5277394"/>
              <a:gd name="connsiteY2" fmla="*/ 1201797 h 1613718"/>
              <a:gd name="connsiteX3" fmla="*/ 836023 w 5277394"/>
              <a:gd name="connsiteY3" fmla="*/ 1306300 h 1613718"/>
              <a:gd name="connsiteX4" fmla="*/ 1045028 w 5277394"/>
              <a:gd name="connsiteY4" fmla="*/ 1528368 h 1613718"/>
              <a:gd name="connsiteX5" fmla="*/ 1502228 w 5277394"/>
              <a:gd name="connsiteY5" fmla="*/ 1528368 h 1613718"/>
              <a:gd name="connsiteX6" fmla="*/ 2129246 w 5277394"/>
              <a:gd name="connsiteY6" fmla="*/ 496403 h 1613718"/>
              <a:gd name="connsiteX7" fmla="*/ 2717074 w 5277394"/>
              <a:gd name="connsiteY7" fmla="*/ 14 h 1613718"/>
              <a:gd name="connsiteX8" fmla="*/ 3317966 w 5277394"/>
              <a:gd name="connsiteY8" fmla="*/ 483340 h 1613718"/>
              <a:gd name="connsiteX9" fmla="*/ 4101737 w 5277394"/>
              <a:gd name="connsiteY9" fmla="*/ 1502243 h 1613718"/>
              <a:gd name="connsiteX10" fmla="*/ 4585063 w 5277394"/>
              <a:gd name="connsiteY10" fmla="*/ 1267111 h 1613718"/>
              <a:gd name="connsiteX11" fmla="*/ 4872446 w 5277394"/>
              <a:gd name="connsiteY11" fmla="*/ 1162608 h 1613718"/>
              <a:gd name="connsiteX12" fmla="*/ 5277394 w 5277394"/>
              <a:gd name="connsiteY12" fmla="*/ 1463054 h 1613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77394" h="1613718">
                <a:moveTo>
                  <a:pt x="0" y="1606745"/>
                </a:moveTo>
                <a:cubicBezTo>
                  <a:pt x="133894" y="1483736"/>
                  <a:pt x="267789" y="1360728"/>
                  <a:pt x="378823" y="1293237"/>
                </a:cubicBezTo>
                <a:cubicBezTo>
                  <a:pt x="489857" y="1225746"/>
                  <a:pt x="590006" y="1199620"/>
                  <a:pt x="666206" y="1201797"/>
                </a:cubicBezTo>
                <a:cubicBezTo>
                  <a:pt x="742406" y="1203974"/>
                  <a:pt x="772886" y="1251872"/>
                  <a:pt x="836023" y="1306300"/>
                </a:cubicBezTo>
                <a:cubicBezTo>
                  <a:pt x="899160" y="1360728"/>
                  <a:pt x="933994" y="1491357"/>
                  <a:pt x="1045028" y="1528368"/>
                </a:cubicBezTo>
                <a:cubicBezTo>
                  <a:pt x="1156062" y="1565379"/>
                  <a:pt x="1321525" y="1700362"/>
                  <a:pt x="1502228" y="1528368"/>
                </a:cubicBezTo>
                <a:cubicBezTo>
                  <a:pt x="1682931" y="1356374"/>
                  <a:pt x="1926772" y="751129"/>
                  <a:pt x="2129246" y="496403"/>
                </a:cubicBezTo>
                <a:cubicBezTo>
                  <a:pt x="2331720" y="241677"/>
                  <a:pt x="2518954" y="2191"/>
                  <a:pt x="2717074" y="14"/>
                </a:cubicBezTo>
                <a:cubicBezTo>
                  <a:pt x="2915194" y="-2163"/>
                  <a:pt x="3087189" y="232969"/>
                  <a:pt x="3317966" y="483340"/>
                </a:cubicBezTo>
                <a:cubicBezTo>
                  <a:pt x="3548743" y="733711"/>
                  <a:pt x="3890554" y="1371615"/>
                  <a:pt x="4101737" y="1502243"/>
                </a:cubicBezTo>
                <a:cubicBezTo>
                  <a:pt x="4312920" y="1632871"/>
                  <a:pt x="4456612" y="1323717"/>
                  <a:pt x="4585063" y="1267111"/>
                </a:cubicBezTo>
                <a:cubicBezTo>
                  <a:pt x="4713514" y="1210505"/>
                  <a:pt x="4757057" y="1129951"/>
                  <a:pt x="4872446" y="1162608"/>
                </a:cubicBezTo>
                <a:cubicBezTo>
                  <a:pt x="4987835" y="1195265"/>
                  <a:pt x="4944291" y="1460877"/>
                  <a:pt x="5277394" y="1463054"/>
                </a:cubicBezTo>
              </a:path>
            </a:pathLst>
          </a:custGeom>
          <a:ln w="381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2431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63" grpId="0" animBg="1"/>
      <p:bldP spid="65" grpId="0" animBg="1"/>
      <p:bldP spid="67" grpId="0" animBg="1"/>
      <p:bldP spid="69" grpId="0" animBg="1"/>
      <p:bldP spid="71" grpId="0" animBg="1"/>
      <p:bldP spid="73" grpId="0" animBg="1"/>
      <p:bldP spid="75" grpId="0" animBg="1"/>
      <p:bldP spid="77" grpId="0" animBg="1"/>
      <p:bldP spid="79" grpId="0" animBg="1"/>
      <p:bldP spid="81" grpId="0" animBg="1"/>
      <p:bldP spid="83" grpId="0" animBg="1"/>
      <p:bldP spid="8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2624" y="2894046"/>
            <a:ext cx="822032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Methodology &amp; Results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05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20218" y="341699"/>
            <a:ext cx="646420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 of Operation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81967" y="3579223"/>
            <a:ext cx="2338251" cy="1188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Recording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175772" y="1920241"/>
            <a:ext cx="3553097" cy="4637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Pre-processing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184423" y="3644538"/>
            <a:ext cx="2338251" cy="1188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P-300 Classification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865308" y="4075610"/>
            <a:ext cx="2116183" cy="561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Moving Average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865308" y="4864634"/>
            <a:ext cx="2116183" cy="561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Z-Score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865307" y="5653658"/>
            <a:ext cx="2116183" cy="561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Decimation</a:t>
            </a:r>
          </a:p>
        </p:txBody>
      </p:sp>
      <p:cxnSp>
        <p:nvCxnSpPr>
          <p:cNvPr id="17" name="Curved Connector 16"/>
          <p:cNvCxnSpPr/>
          <p:nvPr/>
        </p:nvCxnSpPr>
        <p:spPr>
          <a:xfrm>
            <a:off x="2671089" y="4191550"/>
            <a:ext cx="1455554" cy="127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23399" y="3847294"/>
            <a:ext cx="1" cy="228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2"/>
            <a:endCxn id="14" idx="0"/>
          </p:cNvCxnSpPr>
          <p:nvPr/>
        </p:nvCxnSpPr>
        <p:spPr>
          <a:xfrm>
            <a:off x="5923400" y="4637313"/>
            <a:ext cx="0" cy="227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2"/>
            <a:endCxn id="15" idx="0"/>
          </p:cNvCxnSpPr>
          <p:nvPr/>
        </p:nvCxnSpPr>
        <p:spPr>
          <a:xfrm flipH="1">
            <a:off x="5923399" y="5426337"/>
            <a:ext cx="1" cy="227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3"/>
            <a:endCxn id="10" idx="1"/>
          </p:cNvCxnSpPr>
          <p:nvPr/>
        </p:nvCxnSpPr>
        <p:spPr>
          <a:xfrm>
            <a:off x="7728869" y="4238898"/>
            <a:ext cx="14555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4865307" y="3285591"/>
            <a:ext cx="2116183" cy="561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Common Average Reference (CAR)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865307" y="2495572"/>
            <a:ext cx="2116183" cy="561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Average of Repetitions</a:t>
            </a:r>
          </a:p>
        </p:txBody>
      </p:sp>
      <p:cxnSp>
        <p:nvCxnSpPr>
          <p:cNvPr id="43" name="Curved Connector 42"/>
          <p:cNvCxnSpPr>
            <a:stCxn id="42" idx="2"/>
          </p:cNvCxnSpPr>
          <p:nvPr/>
        </p:nvCxnSpPr>
        <p:spPr>
          <a:xfrm rot="5400000">
            <a:off x="5809240" y="3171432"/>
            <a:ext cx="228316" cy="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91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0" grpId="0" animBg="1"/>
      <p:bldP spid="13" grpId="0" animBg="1"/>
      <p:bldP spid="14" grpId="0" animBg="1"/>
      <p:bldP spid="15" grpId="0" animBg="1"/>
      <p:bldP spid="41" grpId="0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0966" y="341699"/>
            <a:ext cx="1064272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 of Operation - Recording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0581" y="2929985"/>
            <a:ext cx="358463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Emotiv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EPOC+</a:t>
            </a:r>
          </a:p>
        </p:txBody>
      </p:sp>
      <p:sp>
        <p:nvSpPr>
          <p:cNvPr id="7" name="Rectangle 6"/>
          <p:cNvSpPr/>
          <p:nvPr/>
        </p:nvSpPr>
        <p:spPr>
          <a:xfrm>
            <a:off x="540581" y="3918892"/>
            <a:ext cx="64664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Digitization Rate of 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128/256Hz</a:t>
            </a:r>
            <a:endParaRPr lang="en-US" sz="3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515" y="2729081"/>
            <a:ext cx="4120399" cy="195176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0581" y="4907799"/>
            <a:ext cx="304442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 Channels</a:t>
            </a:r>
            <a:endParaRPr lang="en-US" sz="3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377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c40f5adb-c55d-44d0-a39b-c01f9cdfee38" Revision="1" Stencil="System.MyShapes" StencilVersion="1.0"/>
</Control>
</file>

<file path=customXml/item10.xml><?xml version="1.0" encoding="utf-8"?>
<Control xmlns="http://schemas.microsoft.com/VisualStudio/2011/storyboarding/control">
  <Id Name="c40f5adb-c55d-44d0-a39b-c01f9cdfee38" Revision="1" Stencil="System.MyShapes" StencilVersion="1.0"/>
</Control>
</file>

<file path=customXml/item11.xml><?xml version="1.0" encoding="utf-8"?>
<Control xmlns="http://schemas.microsoft.com/VisualStudio/2011/storyboarding/control">
  <Id Name="c40f5adb-c55d-44d0-a39b-c01f9cdfee38" Revision="1" Stencil="System.MyShapes" StencilVersion="1.0"/>
</Control>
</file>

<file path=customXml/item12.xml><?xml version="1.0" encoding="utf-8"?>
<Control xmlns="http://schemas.microsoft.com/VisualStudio/2011/storyboarding/control">
  <Id Name="c40f5adb-c55d-44d0-a39b-c01f9cdfee38" Revision="1" Stencil="System.MyShapes" StencilVersion="1.0"/>
</Control>
</file>

<file path=customXml/item2.xml><?xml version="1.0" encoding="utf-8"?>
<Control xmlns="http://schemas.microsoft.com/VisualStudio/2011/storyboarding/control">
  <Id Name="c40f5adb-c55d-44d0-a39b-c01f9cdfee38" Revision="1" Stencil="System.MyShapes" StencilVersion="1.0"/>
</Control>
</file>

<file path=customXml/item3.xml><?xml version="1.0" encoding="utf-8"?>
<Control xmlns="http://schemas.microsoft.com/VisualStudio/2011/storyboarding/control">
  <Id Name="c40f5adb-c55d-44d0-a39b-c01f9cdfee38" Revision="1" Stencil="System.MyShapes" StencilVersion="1.0"/>
</Control>
</file>

<file path=customXml/item4.xml><?xml version="1.0" encoding="utf-8"?>
<Control xmlns="http://schemas.microsoft.com/VisualStudio/2011/storyboarding/control">
  <Id Name="c40f5adb-c55d-44d0-a39b-c01f9cdfee38" Revision="1" Stencil="System.MyShapes" StencilVersion="1.0"/>
</Control>
</file>

<file path=customXml/item5.xml><?xml version="1.0" encoding="utf-8"?>
<Control xmlns="http://schemas.microsoft.com/VisualStudio/2011/storyboarding/control">
  <Id Name="c40f5adb-c55d-44d0-a39b-c01f9cdfee38" Revision="1" Stencil="System.MyShapes" StencilVersion="1.0"/>
</Control>
</file>

<file path=customXml/item6.xml><?xml version="1.0" encoding="utf-8"?>
<Control xmlns="http://schemas.microsoft.com/VisualStudio/2011/storyboarding/control">
  <Id Name="c40f5adb-c55d-44d0-a39b-c01f9cdfee38" Revision="1" Stencil="System.MyShapes" StencilVersion="1.0"/>
</Control>
</file>

<file path=customXml/item7.xml><?xml version="1.0" encoding="utf-8"?>
<Control xmlns="http://schemas.microsoft.com/VisualStudio/2011/storyboarding/control">
  <Id Name="c40f5adb-c55d-44d0-a39b-c01f9cdfee38" Revision="1" Stencil="System.MyShapes" StencilVersion="1.0"/>
</Control>
</file>

<file path=customXml/item8.xml><?xml version="1.0" encoding="utf-8"?>
<Control xmlns="http://schemas.microsoft.com/VisualStudio/2011/storyboarding/control">
  <Id Name="c40f5adb-c55d-44d0-a39b-c01f9cdfee38" Revision="1" Stencil="System.MyShapes" StencilVersion="1.0"/>
</Control>
</file>

<file path=customXml/item9.xml><?xml version="1.0" encoding="utf-8"?>
<Control xmlns="http://schemas.microsoft.com/VisualStudio/2011/storyboarding/control">
  <Id Name="c40f5adb-c55d-44d0-a39b-c01f9cdfee38" Revision="1" Stencil="System.MyShapes" StencilVersion="1.0"/>
</Control>
</file>

<file path=customXml/itemProps1.xml><?xml version="1.0" encoding="utf-8"?>
<ds:datastoreItem xmlns:ds="http://schemas.openxmlformats.org/officeDocument/2006/customXml" ds:itemID="{31D9981F-BB5B-4C81-8627-592FFDD1D9D2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C54C026-15EB-4D1B-A2B3-6C53AFC16B3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EDC0E537-2E6C-4E86-BB30-974C9C1CCE5E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B91A9694-B5FA-4BFA-A7EE-9D58E652E5B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5DC500C-2125-4F19-8470-85283E51478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8618AD0-8275-4344-A9F0-2712477DDEF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A993E33-272B-4969-AC87-DD0F701AB6C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B425F59-49D7-4972-A67A-EEF7152D176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535B335-6C03-400C-A3C2-D02799DED7B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87C1C81-85CF-47D7-A952-ACC737BF879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B89EB1A0-DFC5-472A-835C-C5BA62BFABF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77407211-428A-408A-8D06-87F914A6F15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1616</TotalTime>
  <Words>464</Words>
  <Application>Microsoft Office PowerPoint</Application>
  <PresentationFormat>Widescreen</PresentationFormat>
  <Paragraphs>169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209</cp:revision>
  <dcterms:created xsi:type="dcterms:W3CDTF">2019-06-12T09:16:38Z</dcterms:created>
  <dcterms:modified xsi:type="dcterms:W3CDTF">2019-06-18T09:42:05Z</dcterms:modified>
</cp:coreProperties>
</file>