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765" r:id="rId8"/>
  </p:sldMasterIdLst>
  <p:notesMasterIdLst>
    <p:notesMasterId r:id="rId26"/>
  </p:notesMasterIdLst>
  <p:sldIdLst>
    <p:sldId id="527" r:id="rId9"/>
    <p:sldId id="689" r:id="rId10"/>
    <p:sldId id="694" r:id="rId11"/>
    <p:sldId id="707" r:id="rId12"/>
    <p:sldId id="700" r:id="rId13"/>
    <p:sldId id="691" r:id="rId14"/>
    <p:sldId id="692" r:id="rId15"/>
    <p:sldId id="697" r:id="rId16"/>
    <p:sldId id="701" r:id="rId17"/>
    <p:sldId id="705" r:id="rId18"/>
    <p:sldId id="695" r:id="rId19"/>
    <p:sldId id="698" r:id="rId20"/>
    <p:sldId id="699" r:id="rId21"/>
    <p:sldId id="706" r:id="rId22"/>
    <p:sldId id="703" r:id="rId23"/>
    <p:sldId id="702" r:id="rId24"/>
    <p:sldId id="704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1pPr>
    <a:lvl2pPr marL="321393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2pPr>
    <a:lvl3pPr marL="642787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3pPr>
    <a:lvl4pPr marL="964179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4pPr>
    <a:lvl5pPr marL="1285573" algn="ctr" rtl="0" fontAlgn="base">
      <a:spcBef>
        <a:spcPct val="0"/>
      </a:spcBef>
      <a:spcAft>
        <a:spcPct val="0"/>
      </a:spcAft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5pPr>
    <a:lvl6pPr marL="1606966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6pPr>
    <a:lvl7pPr marL="1928359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7pPr>
    <a:lvl8pPr marL="2249753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8pPr>
    <a:lvl9pPr marL="2571146" algn="l" defTabSz="642787" rtl="0" eaLnBrk="1" latinLnBrk="0" hangingPunct="1">
      <a:defRPr sz="2900" kern="1200">
        <a:solidFill>
          <a:srgbClr val="414141"/>
        </a:solidFill>
        <a:latin typeface="Gill Sans Light"/>
        <a:ea typeface="ヒラギノ角ゴ ProN W3"/>
        <a:cs typeface="ヒラギノ角ゴ ProN W3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Гребенкина А.В." initials="Г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E"/>
    <a:srgbClr val="0073B3"/>
    <a:srgbClr val="0072B2"/>
    <a:srgbClr val="F9B342"/>
    <a:srgbClr val="FCAF17"/>
    <a:srgbClr val="1655B2"/>
    <a:srgbClr val="FF9900"/>
    <a:srgbClr val="4D4D4D"/>
    <a:srgbClr val="6EBE4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7429" autoAdjust="0"/>
  </p:normalViewPr>
  <p:slideViewPr>
    <p:cSldViewPr snapToGrid="0">
      <p:cViewPr>
        <p:scale>
          <a:sx n="125" d="100"/>
          <a:sy n="125" d="100"/>
        </p:scale>
        <p:origin x="-1332" y="-270"/>
      </p:cViewPr>
      <p:guideLst>
        <p:guide orient="horz" pos="1621"/>
        <p:guide orient="horz" pos="231"/>
        <p:guide orient="horz" pos="3026"/>
        <p:guide pos="2880"/>
        <p:guide pos="5421"/>
        <p:guide pos="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fld id="{9927E809-A2A9-45EB-B809-170D502ADD6D}" type="datetimeFigureOut">
              <a:rPr lang="ru-RU"/>
              <a:pPr>
                <a:defRPr/>
              </a:pPr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</a:lstStyle>
          <a:p>
            <a:pPr>
              <a:defRPr/>
            </a:pPr>
            <a:fld id="{275C5321-0278-4EE0-AE87-84813645D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49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13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278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6417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8557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06966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28359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49753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71146" algn="l" defTabSz="6427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Титульный слайд. </a:t>
            </a:r>
            <a:br>
              <a:rPr lang="ru-RU" altLang="ru-RU" dirty="0" smtClean="0"/>
            </a:br>
            <a:r>
              <a:rPr lang="ru-RU" altLang="ru-RU" dirty="0" smtClean="0"/>
              <a:t>Содержит</a:t>
            </a:r>
            <a:r>
              <a:rPr lang="ru-RU" altLang="ru-RU" baseline="0" dirty="0" smtClean="0"/>
              <a:t> картинку, соответствующую презентации по смыслу и сочетающуюся с ней по стилю. </a:t>
            </a:r>
          </a:p>
          <a:p>
            <a:r>
              <a:rPr lang="ru-RU" altLang="ru-RU" baseline="0" dirty="0" smtClean="0"/>
              <a:t>Логотип СБИС, название презентации, информация о докладчике  </a:t>
            </a:r>
            <a:endParaRPr lang="ru-RU" altLang="ru-RU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D69477-04C1-42CC-BD78-1205901F239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ru-RU" altLang="ru-RU" dirty="0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Мы,</a:t>
            </a:r>
            <a:r>
              <a:rPr lang="ru-RU" baseline="0" dirty="0" smtClean="0"/>
              <a:t> например, используем это для виде связи.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 smtClean="0"/>
              <a:t>Слайд-завершение. 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ru-RU" altLang="ru-RU" dirty="0" smtClean="0"/>
              <a:t>Логотип СБИС, контакты докладчика, сайт </a:t>
            </a:r>
            <a:r>
              <a:rPr lang="en-US" altLang="ru-RU" dirty="0" smtClean="0"/>
              <a:t>sbis.ru</a:t>
            </a:r>
            <a:endParaRPr lang="ru-RU" altLang="ru-RU" dirty="0" smtClean="0"/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D69477-04C1-42CC-BD78-1205901F239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интернет мы выходим через браузеры.</a:t>
            </a:r>
          </a:p>
          <a:p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WebRTC</a:t>
            </a:r>
            <a:r>
              <a:rPr lang="en-US" baseline="0" dirty="0" smtClean="0"/>
              <a:t> </a:t>
            </a:r>
            <a:r>
              <a:rPr lang="ru-RU" baseline="0" dirty="0" smtClean="0"/>
              <a:t>одна из технологий встроенная 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 тоже время, если хочется организовать анонимность, ничего не мешает медиа данные пересылать через промежуточный сервер.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Заголовок слайда в две строки. </a:t>
            </a:r>
            <a:br>
              <a:rPr lang="ru-RU" dirty="0" smtClean="0"/>
            </a:br>
            <a:r>
              <a:rPr lang="ru-RU" dirty="0" smtClean="0"/>
              <a:t>Пример списка с маркерами.</a:t>
            </a:r>
          </a:p>
          <a:p>
            <a:r>
              <a:rPr lang="ru-RU" dirty="0" smtClean="0"/>
              <a:t>Пример акцента в тексте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Видим</a:t>
            </a:r>
            <a:r>
              <a:rPr lang="ru-RU" baseline="0" dirty="0" smtClean="0"/>
              <a:t> себя на странице.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baseline="0" dirty="0" smtClean="0"/>
              <a:t>Но просто любоваться на себя не интересно.</a:t>
            </a:r>
            <a:endParaRPr lang="ru-RU" dirty="0"/>
          </a:p>
        </p:txBody>
      </p:sp>
      <p:sp>
        <p:nvSpPr>
          <p:cNvPr id="532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0190FE2-C50B-400A-85B6-CDA69AA5B7E9}" type="slidenum">
              <a:rPr lang="ru-RU" altLang="ru-RU" smtClean="0">
                <a:solidFill>
                  <a:srgbClr val="414141"/>
                </a:solidFill>
                <a:latin typeface="Gill Sans Light"/>
                <a:ea typeface="ヒラギノ角ゴ ProN W3"/>
                <a:cs typeface="ヒラギノ角ゴ ProN W3"/>
                <a:sym typeface="Gill Sans Light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ru-RU" altLang="ru-RU" smtClean="0">
              <a:solidFill>
                <a:srgbClr val="414141"/>
              </a:solidFill>
              <a:latin typeface="Gill Sans Light"/>
              <a:ea typeface="ヒラギノ角ゴ ProN W3"/>
              <a:cs typeface="ヒラギノ角ゴ ProN W3"/>
              <a:sym typeface="Gill Sans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9740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9248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357562" y="730004"/>
            <a:ext cx="1035844" cy="252486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730004"/>
            <a:ext cx="3000375" cy="252486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7225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0205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80976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7235788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4259461"/>
            <a:ext cx="4268391" cy="6362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4259461"/>
            <a:ext cx="4268391" cy="63624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09921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0298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558005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727760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366258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65818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116660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603353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3603129"/>
            <a:ext cx="2160984" cy="129257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3603129"/>
            <a:ext cx="6375797" cy="129257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08107"/>
      </p:ext>
    </p:extLst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658064"/>
      </p:ext>
    </p:extLst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52030"/>
      </p:ext>
    </p:extLst>
  </p:cSld>
  <p:clrMapOvr>
    <a:masterClrMapping/>
  </p:clrMapOvr>
  <p:transition spd="slow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  <a:prstGeom prst="rect">
            <a:avLst/>
          </a:prstGeom>
        </p:spPr>
        <p:txBody>
          <a:bodyPr lIns="64279" tIns="32139" rIns="64279" bIns="32139"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097431"/>
      </p:ext>
    </p:extLst>
  </p:cSld>
  <p:clrMapOvr>
    <a:masterClrMapping/>
  </p:clrMapOvr>
  <p:transition spd="slow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133945"/>
            <a:ext cx="4268391" cy="48689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33945"/>
            <a:ext cx="4268391" cy="48689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03821"/>
      </p:ext>
    </p:extLst>
  </p:cSld>
  <p:clrMapOvr>
    <a:masterClrMapping/>
  </p:clrMapOvr>
  <p:transition spd="slow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03901"/>
      </p:ext>
    </p:extLst>
  </p:cSld>
  <p:clrMapOvr>
    <a:masterClrMapping/>
  </p:clrMapOvr>
  <p:transition spd="slow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542"/>
      </p:ext>
    </p:extLst>
  </p:cSld>
  <p:clrMapOvr>
    <a:masterClrMapping/>
  </p:clrMapOvr>
  <p:transition spd="slow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41853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</p:spPr>
        <p:txBody>
          <a:bodyPr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64878475"/>
      </p:ext>
    </p:extLst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75244074"/>
      </p:ext>
    </p:extLst>
  </p:cSld>
  <p:clrMapOvr>
    <a:masterClrMapping/>
  </p:clrMapOvr>
  <p:transition spd="slow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1898878"/>
      </p:ext>
    </p:extLst>
  </p:cSld>
  <p:clrMapOvr>
    <a:masterClrMapping/>
  </p:clrMapOvr>
  <p:transition spd="slow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04000"/>
      </p:ext>
    </p:extLst>
  </p:cSld>
  <p:clrMapOvr>
    <a:masterClrMapping/>
  </p:clrMapOvr>
  <p:transition spd="slow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33945"/>
            <a:ext cx="2160984" cy="4868912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33945"/>
            <a:ext cx="6375797" cy="48689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0568"/>
      </p:ext>
    </p:extLst>
  </p:cSld>
  <p:clrMapOvr>
    <a:masterClrMapping/>
  </p:clrMapOvr>
  <p:transition spd="slow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73210"/>
      </p:ext>
    </p:extLst>
  </p:cSld>
  <p:clrMapOvr>
    <a:masterClrMapping/>
  </p:clrMapOvr>
  <p:transition spd="slow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380798"/>
      </p:ext>
    </p:extLst>
  </p:cSld>
  <p:clrMapOvr>
    <a:masterClrMapping/>
  </p:clrMapOvr>
  <p:transition spd="slow">
    <p:cover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76088086"/>
      </p:ext>
    </p:extLst>
  </p:cSld>
  <p:clrMapOvr>
    <a:masterClrMapping/>
  </p:clrMapOvr>
  <p:transition spd="slow">
    <p:cover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14460"/>
      </p:ext>
    </p:extLst>
  </p:cSld>
  <p:clrMapOvr>
    <a:masterClrMapping/>
  </p:clrMapOvr>
  <p:transition spd="slow">
    <p:cover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70034"/>
      </p:ext>
    </p:extLst>
  </p:cSld>
  <p:clrMapOvr>
    <a:masterClrMapping/>
  </p:clrMapOvr>
  <p:transition spd="slow">
    <p:cover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7800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035" y="2571752"/>
            <a:ext cx="2018109" cy="68312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75301" y="2571752"/>
            <a:ext cx="2018109" cy="68312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472869"/>
      </p:ext>
    </p:extLst>
  </p:cSld>
  <p:clrMapOvr>
    <a:masterClrMapping/>
  </p:clrMapOvr>
  <p:transition spd="slow"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564575"/>
      </p:ext>
    </p:extLst>
  </p:cSld>
  <p:clrMapOvr>
    <a:masterClrMapping/>
  </p:clrMapOvr>
  <p:transition spd="slow">
    <p:cover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61967111"/>
      </p:ext>
    </p:extLst>
  </p:cSld>
  <p:clrMapOvr>
    <a:masterClrMapping/>
  </p:clrMapOvr>
  <p:transition spd="slow">
    <p:cover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7412280"/>
      </p:ext>
    </p:extLst>
  </p:cSld>
  <p:clrMapOvr>
    <a:masterClrMapping/>
  </p:clrMapOvr>
  <p:transition spd="slow">
    <p:cover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33805"/>
      </p:ext>
    </p:extLst>
  </p:cSld>
  <p:clrMapOvr>
    <a:masterClrMapping/>
  </p:clrMapOvr>
  <p:transition spd="slow">
    <p:cover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200486"/>
            <a:ext cx="2160984" cy="3393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200486"/>
            <a:ext cx="637579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4769"/>
      </p:ext>
    </p:extLst>
  </p:cSld>
  <p:clrMapOvr>
    <a:masterClrMapping/>
  </p:clrMapOvr>
  <p:transition spd="slow">
    <p:cover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10188"/>
      </p:ext>
    </p:extLst>
  </p:cSld>
  <p:clrMapOvr>
    <a:masterClrMapping/>
  </p:clrMapOvr>
  <p:transition spd="slow">
    <p:cover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7668"/>
      </p:ext>
    </p:extLst>
  </p:cSld>
  <p:clrMapOvr>
    <a:masterClrMapping/>
  </p:clrMapOvr>
  <p:transition spd="slow">
    <p:cover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  <a:prstGeom prst="rect">
            <a:avLst/>
          </a:prstGeom>
        </p:spPr>
        <p:txBody>
          <a:bodyPr lIns="64279" tIns="32139" rIns="64279" bIns="32139"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9196461"/>
      </p:ext>
    </p:extLst>
  </p:cSld>
  <p:clrMapOvr>
    <a:masterClrMapping/>
  </p:clrMapOvr>
  <p:transition spd="slow">
    <p:cover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26097"/>
      </p:ext>
    </p:extLst>
  </p:cSld>
  <p:clrMapOvr>
    <a:masterClrMapping/>
  </p:clrMapOvr>
  <p:transition spd="slow">
    <p:cover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2704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93387"/>
      </p:ext>
    </p:extLst>
  </p:cSld>
  <p:clrMapOvr>
    <a:masterClrMapping/>
  </p:clrMapOvr>
  <p:transition spd="slow">
    <p:cov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933385"/>
      </p:ext>
    </p:extLst>
  </p:cSld>
  <p:clrMapOvr>
    <a:masterClrMapping/>
  </p:clrMapOvr>
  <p:transition spd="slow">
    <p:cover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51377"/>
      </p:ext>
    </p:extLst>
  </p:cSld>
  <p:clrMapOvr>
    <a:masterClrMapping/>
  </p:clrMapOvr>
  <p:transition spd="slow">
    <p:cover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74745526"/>
      </p:ext>
    </p:extLst>
  </p:cSld>
  <p:clrMapOvr>
    <a:masterClrMapping/>
  </p:clrMapOvr>
  <p:transition spd="slow">
    <p:cover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  <a:prstGeom prst="rect">
            <a:avLst/>
          </a:prstGeom>
        </p:spPr>
        <p:txBody>
          <a:bodyPr lIns="64279" tIns="32139" rIns="64279" bIns="32139"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23301894"/>
      </p:ext>
    </p:extLst>
  </p:cSld>
  <p:clrMapOvr>
    <a:masterClrMapping/>
  </p:clrMapOvr>
  <p:transition spd="slow">
    <p:cover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  <a:prstGeom prst="rect">
            <a:avLst/>
          </a:prstGeom>
        </p:spPr>
        <p:txBody>
          <a:bodyPr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60424"/>
      </p:ext>
    </p:extLst>
  </p:cSld>
  <p:clrMapOvr>
    <a:masterClrMapping/>
  </p:clrMapOvr>
  <p:transition spd="slow">
    <p:cover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177" y="205943"/>
            <a:ext cx="2057176" cy="4388383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47" y="205943"/>
            <a:ext cx="6064374" cy="4388383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95025"/>
      </p:ext>
    </p:extLst>
  </p:cSld>
  <p:clrMapOvr>
    <a:masterClrMapping/>
  </p:clrMapOvr>
  <p:transition spd="slow">
    <p:cover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6654"/>
      </p:ext>
    </p:extLst>
  </p:cSld>
  <p:clrMapOvr>
    <a:masterClrMapping/>
  </p:clrMapOvr>
  <p:transition spd="slow">
    <p:cover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201972"/>
      </p:ext>
    </p:extLst>
  </p:cSld>
  <p:clrMapOvr>
    <a:masterClrMapping/>
  </p:clrMapOvr>
  <p:transition spd="slow">
    <p:cover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9676340"/>
      </p:ext>
    </p:extLst>
  </p:cSld>
  <p:clrMapOvr>
    <a:masterClrMapping/>
  </p:clrMapOvr>
  <p:transition spd="slow">
    <p:cover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45416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5568"/>
      </p:ext>
    </p:extLst>
  </p:cSld>
  <p:clrMapOvr>
    <a:masterClrMapping/>
  </p:clrMapOvr>
  <p:transition spd="slow">
    <p:cover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89835"/>
      </p:ext>
    </p:extLst>
  </p:cSld>
  <p:clrMapOvr>
    <a:masterClrMapping/>
  </p:clrMapOvr>
  <p:transition spd="slow">
    <p:cover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42400"/>
      </p:ext>
    </p:extLst>
  </p:cSld>
  <p:clrMapOvr>
    <a:masterClrMapping/>
  </p:clrMapOvr>
  <p:transition spd="slow">
    <p:cover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54605"/>
      </p:ext>
    </p:extLst>
  </p:cSld>
  <p:clrMapOvr>
    <a:masterClrMapping/>
  </p:clrMapOvr>
  <p:transition spd="slow">
    <p:cover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72712718"/>
      </p:ext>
    </p:extLst>
  </p:cSld>
  <p:clrMapOvr>
    <a:masterClrMapping/>
  </p:clrMapOvr>
  <p:transition spd="slow">
    <p:cover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18841960"/>
      </p:ext>
    </p:extLst>
  </p:cSld>
  <p:clrMapOvr>
    <a:masterClrMapping/>
  </p:clrMapOvr>
  <p:transition spd="slow">
    <p:cover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41052"/>
      </p:ext>
    </p:extLst>
  </p:cSld>
  <p:clrMapOvr>
    <a:masterClrMapping/>
  </p:clrMapOvr>
  <p:transition spd="slow">
    <p:cover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200486"/>
            <a:ext cx="2160984" cy="339383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200486"/>
            <a:ext cx="637579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41783"/>
      </p:ext>
    </p:extLst>
  </p:cSld>
  <p:clrMapOvr>
    <a:masterClrMapping/>
  </p:clrMapOvr>
  <p:transition spd="slow">
    <p:cover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357" y="1598138"/>
            <a:ext cx="7773293" cy="11025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824" y="2914986"/>
            <a:ext cx="6400354" cy="1314338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 algn="ctr">
              <a:buNone/>
              <a:defRPr/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49111"/>
      </p:ext>
    </p:extLst>
  </p:cSld>
  <p:clrMapOvr>
    <a:masterClrMapping/>
  </p:clrMapOvr>
  <p:transition spd="slow">
    <p:cover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364"/>
      </p:ext>
    </p:extLst>
  </p:cSld>
  <p:clrMapOvr>
    <a:masterClrMapping/>
  </p:clrMapOvr>
  <p:transition spd="slow">
    <p:cover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189" y="3305103"/>
            <a:ext cx="7772176" cy="102133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189" y="2179960"/>
            <a:ext cx="7772176" cy="112514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500"/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898160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273307"/>
      </p:ext>
    </p:extLst>
  </p:cSld>
  <p:clrMapOvr>
    <a:masterClrMapping/>
  </p:clrMapOvr>
  <p:transition spd="slow">
    <p:cover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651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5582" y="1200486"/>
            <a:ext cx="4060775" cy="3393839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704740"/>
      </p:ext>
    </p:extLst>
  </p:cSld>
  <p:clrMapOvr>
    <a:masterClrMapping/>
  </p:clrMapOvr>
  <p:transition spd="slow">
    <p:cover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0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647" y="1151093"/>
            <a:ext cx="4039568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647" y="1630786"/>
            <a:ext cx="4039568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558" y="1151093"/>
            <a:ext cx="4041799" cy="479691"/>
          </a:xfrm>
          <a:prstGeom prst="rect">
            <a:avLst/>
          </a:prstGeom>
        </p:spPr>
        <p:txBody>
          <a:bodyPr lIns="64279" tIns="32139" rIns="64279" bIns="32139" anchor="b"/>
          <a:lstStyle>
            <a:lvl1pPr marL="0" indent="0">
              <a:buNone/>
              <a:defRPr sz="1700" b="1"/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558" y="1630786"/>
            <a:ext cx="4041799" cy="2963540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52926"/>
      </p:ext>
    </p:extLst>
  </p:cSld>
  <p:clrMapOvr>
    <a:masterClrMapping/>
  </p:clrMapOvr>
  <p:transition spd="slow">
    <p:cover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895212"/>
      </p:ext>
    </p:extLst>
  </p:cSld>
  <p:clrMapOvr>
    <a:masterClrMapping/>
  </p:clrMapOvr>
  <p:transition spd="slow">
    <p:cover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416855"/>
      </p:ext>
    </p:extLst>
  </p:cSld>
  <p:clrMapOvr>
    <a:masterClrMapping/>
  </p:clrMapOvr>
  <p:transition spd="slow">
    <p:cover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  <a:prstGeom prst="rect">
            <a:avLst/>
          </a:prstGeom>
        </p:spPr>
        <p:txBody>
          <a:bodyPr lIns="64279" tIns="32139" rIns="64279" bIns="32139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62390162"/>
      </p:ext>
    </p:extLst>
  </p:cSld>
  <p:clrMapOvr>
    <a:masterClrMapping/>
  </p:clrMapOvr>
  <p:transition spd="slow">
    <p:cover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ru-RU" noProof="0" smtClean="0">
              <a:sym typeface="Gill Sans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  <a:prstGeom prst="rect">
            <a:avLst/>
          </a:prstGeom>
        </p:spPr>
        <p:txBody>
          <a:bodyPr lIns="64279" tIns="32139" rIns="64279" bIns="32139"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75308704"/>
      </p:ext>
    </p:extLst>
  </p:cSld>
  <p:clrMapOvr>
    <a:masterClrMapping/>
  </p:clrMapOvr>
  <p:transition spd="slow">
    <p:cover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650" y="1200486"/>
            <a:ext cx="8228707" cy="339383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86193"/>
      </p:ext>
    </p:extLst>
  </p:cSld>
  <p:clrMapOvr>
    <a:masterClrMapping/>
  </p:clrMapOvr>
  <p:transition spd="slow">
    <p:cover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32985" y="133946"/>
            <a:ext cx="2160984" cy="44603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0034" y="133946"/>
            <a:ext cx="6375797" cy="4460379"/>
          </a:xfrm>
          <a:prstGeom prst="rect">
            <a:avLst/>
          </a:prstGeom>
        </p:spPr>
        <p:txBody>
          <a:bodyPr vert="eaVert" lIns="64279" tIns="32139" rIns="64279" bIns="32139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502388"/>
      </p:ext>
    </p:extLst>
  </p:cSld>
  <p:clrMapOvr>
    <a:masterClrMapping/>
  </p:clrMapOvr>
  <p:transition spd="slow">
    <p:cover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25E-1B7D-4BC2-8AF9-CEEE9E15EEDB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497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0550-AF0D-4A76-9FB9-5256595CDB72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123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651" y="205107"/>
            <a:ext cx="3008189" cy="87148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224" y="205105"/>
            <a:ext cx="5111130" cy="4389221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651" y="1076588"/>
            <a:ext cx="3008189" cy="3517739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2711363"/>
      </p:ext>
    </p:extLst>
  </p:cSld>
  <p:clrMapOvr>
    <a:masterClrMapping/>
  </p:clrMapOvr>
  <p:transition spd="slow">
    <p:cover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2CB2-805E-4953-8285-85E8D6076A73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679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8280B-0365-485E-B40B-9796C0CFAEA0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226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849B-7189-47B0-8FF6-091247B2E787}" type="datetime1">
              <a:rPr lang="ru-RU" smtClean="0"/>
              <a:t>26.10.2018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985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DF89-59DA-4F74-85A2-2B35145E3FF0}" type="datetime1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19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0018-39D3-477D-8AB8-4DCCE61E95A5}" type="datetime1">
              <a:rPr lang="ru-RU" smtClean="0"/>
              <a:t>26.10.2018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4889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FD70-221D-4ADC-83A9-3F0A4F98918C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52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0DCA-DF8C-4B0E-91CE-B4E268E08B7B}" type="datetime1">
              <a:rPr lang="ru-RU" smtClean="0"/>
              <a:t>26.10.2018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50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80EA-3C9C-42C0-B068-CEA4C317922C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403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876CE-BB66-421E-BB16-410E977FC946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96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39" y="3600619"/>
            <a:ext cx="5486177" cy="42527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639" y="459601"/>
            <a:ext cx="5486177" cy="3085766"/>
          </a:xfrm>
        </p:spPr>
        <p:txBody>
          <a:bodyPr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r>
              <a:rPr lang="ru-RU" noProof="0" smtClean="0">
                <a:sym typeface="Gill Sans Light" charset="0"/>
              </a:rPr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639" y="4025896"/>
            <a:ext cx="5486177" cy="603591"/>
          </a:xfrm>
        </p:spPr>
        <p:txBody>
          <a:bodyPr/>
          <a:lstStyle>
            <a:lvl1pPr marL="0" indent="0">
              <a:buNone/>
              <a:defRPr sz="1000"/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570779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4" y="730004"/>
            <a:ext cx="4143375" cy="184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Gill Sans Light"/>
              </a:rPr>
              <a:t>Образец заголовка</a:t>
            </a:r>
            <a:endParaRPr lang="en-US" altLang="ru-RU" smtClean="0">
              <a:sym typeface="Gill Sans Light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4" y="2571752"/>
            <a:ext cx="4143375" cy="68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>
                <a:sym typeface="Gill Sans Light"/>
              </a:rPr>
              <a:t>Образец текста</a:t>
            </a:r>
          </a:p>
          <a:p>
            <a:pPr lvl="1"/>
            <a:r>
              <a:rPr lang="ru-RU" altLang="ru-RU" smtClean="0">
                <a:sym typeface="Gill Sans Light"/>
              </a:rPr>
              <a:t>Второй уровень</a:t>
            </a:r>
          </a:p>
          <a:p>
            <a:pPr lvl="2"/>
            <a:r>
              <a:rPr lang="ru-RU" altLang="ru-RU" smtClean="0">
                <a:sym typeface="Gill Sans Light"/>
              </a:rPr>
              <a:t>Третий уровень</a:t>
            </a:r>
          </a:p>
          <a:p>
            <a:pPr lvl="3"/>
            <a:r>
              <a:rPr lang="ru-RU" altLang="ru-RU" smtClean="0">
                <a:sym typeface="Gill Sans Light"/>
              </a:rPr>
              <a:t>Четвертый уровень</a:t>
            </a:r>
          </a:p>
          <a:p>
            <a:pPr lvl="4"/>
            <a:r>
              <a:rPr lang="ru-RU" altLang="ru-RU" smtClean="0">
                <a:sym typeface="Gill Sans Light"/>
              </a:rPr>
              <a:t>Пятый уровень</a:t>
            </a:r>
            <a:endParaRPr lang="en-US" altLang="ru-RU" smtClean="0">
              <a:sym typeface="Gill Sans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spd="slow">
    <p:cover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603131"/>
            <a:ext cx="8643938" cy="66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4259461"/>
            <a:ext cx="8643938" cy="63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text styles</a:t>
            </a:r>
          </a:p>
          <a:p>
            <a:pPr lvl="1"/>
            <a:r>
              <a:rPr lang="en-US" altLang="ru-RU" smtClean="0">
                <a:sym typeface="Gill Sans Light"/>
              </a:rPr>
              <a:t>Second level</a:t>
            </a:r>
          </a:p>
          <a:p>
            <a:pPr lvl="2"/>
            <a:r>
              <a:rPr lang="en-US" altLang="ru-RU" smtClean="0">
                <a:sym typeface="Gill Sans Light"/>
              </a:rPr>
              <a:t>Third level</a:t>
            </a:r>
          </a:p>
          <a:p>
            <a:pPr lvl="3"/>
            <a:r>
              <a:rPr lang="en-US" altLang="ru-RU" smtClean="0">
                <a:sym typeface="Gill Sans Light"/>
              </a:rPr>
              <a:t>Fourth level</a:t>
            </a:r>
          </a:p>
          <a:p>
            <a:pPr lvl="4"/>
            <a:r>
              <a:rPr lang="en-US" altLang="ru-RU" smtClean="0">
                <a:sym typeface="Gill Sans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032" y="133945"/>
            <a:ext cx="8643938" cy="48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text styles</a:t>
            </a:r>
          </a:p>
          <a:p>
            <a:pPr lvl="1"/>
            <a:r>
              <a:rPr lang="en-US" altLang="ru-RU" smtClean="0">
                <a:sym typeface="Gill Sans Light"/>
              </a:rPr>
              <a:t>Second level</a:t>
            </a:r>
          </a:p>
          <a:p>
            <a:pPr lvl="2"/>
            <a:r>
              <a:rPr lang="en-US" altLang="ru-RU" smtClean="0">
                <a:sym typeface="Gill Sans Light"/>
              </a:rPr>
              <a:t>Third level</a:t>
            </a:r>
          </a:p>
          <a:p>
            <a:pPr lvl="3"/>
            <a:r>
              <a:rPr lang="en-US" altLang="ru-RU" smtClean="0">
                <a:sym typeface="Gill Sans Light"/>
              </a:rPr>
              <a:t>Fourth level</a:t>
            </a:r>
          </a:p>
          <a:p>
            <a:pPr lvl="4"/>
            <a:r>
              <a:rPr lang="en-US" altLang="ru-RU" smtClean="0">
                <a:sym typeface="Gill Sans Ligh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rgbClr val="404140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1pPr>
      <a:lvl2pPr marL="446380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2pPr>
      <a:lvl3pPr marL="714207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3pPr>
      <a:lvl4pPr marL="982035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4pPr>
      <a:lvl5pPr marL="1249863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/>
        </a:defRPr>
      </a:lvl5pPr>
      <a:lvl6pPr marL="157125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6pPr>
      <a:lvl7pPr marL="1892648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7pPr>
      <a:lvl8pPr marL="2214042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8pPr>
      <a:lvl9pPr marL="2535435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911203"/>
            <a:ext cx="8643938" cy="67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482090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749917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017745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285573" indent="-214262" algn="l" rtl="0" eaLnBrk="0" fontAlgn="base" hangingPunct="0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160696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8359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9753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71146" indent="-214262" algn="l" rtl="0" fontAlgn="base">
        <a:lnSpc>
          <a:spcPct val="120000"/>
        </a:lnSpc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3911203"/>
            <a:ext cx="8643938" cy="67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41044" indent="-241044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522264" indent="-200871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803483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124877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446270" indent="-160696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50032" y="133945"/>
            <a:ext cx="8643938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5710" tIns="35710" rIns="35710" bIns="3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>
                <a:sym typeface="Gill Sans Light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 Ligh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/>
        </a:defRPr>
      </a:lvl5pPr>
      <a:lvl6pPr marL="32139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 Light" charset="0"/>
          <a:ea typeface="ヒラギノ角ゴ ProN W3" charset="0"/>
          <a:cs typeface="ヒラギノ角ゴ ProN W3" charset="0"/>
          <a:sym typeface="Gill Sans Light" charset="0"/>
        </a:defRPr>
      </a:lvl9pPr>
    </p:titleStyle>
    <p:bodyStyle>
      <a:lvl1pPr marL="214262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marL="482090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marL="749917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marL="1017745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marL="1285573" indent="-214262" algn="l" rtl="0" eaLnBrk="0" fontAlgn="base" hangingPunct="0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marL="1606966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6pPr>
      <a:lvl7pPr marL="1928359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7pPr>
      <a:lvl8pPr marL="2249753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8pPr>
      <a:lvl9pPr marL="2571146" indent="-214262" algn="l" rtl="0" fontAlgn="base">
        <a:spcBef>
          <a:spcPts val="2671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9pPr>
    </p:bodyStyle>
    <p:otherStyle>
      <a:defPPr>
        <a:defRPr lang="ru-RU"/>
      </a:defPPr>
      <a:lvl1pPr marL="0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64278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B38A-D276-46BC-BC5C-7FEE3FC0AA31}" type="datetime1">
              <a:rPr lang="ru-RU" smtClean="0"/>
              <a:t>26.10.2018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7FDC4-4307-4BC4-AD0F-6F4811BD0F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8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cover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01992" y="3075745"/>
            <a:ext cx="764230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eaLnBrk="1" hangingPunct="1">
              <a:lnSpc>
                <a:spcPct val="110000"/>
              </a:lnSpc>
              <a:buFontTx/>
              <a:buNone/>
              <a:defRPr sz="2800" b="1">
                <a:solidFill>
                  <a:schemeClr val="tx2"/>
                </a:solidFill>
                <a:latin typeface="PF Agora Sans Pro" panose="02000500000000020004" pitchFamily="2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</a:t>
            </a: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lang="en-US" altLang="ru-RU" sz="35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JavaScript</a:t>
            </a:r>
            <a:r>
              <a:rPr lang="en-US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3500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через </a:t>
            </a:r>
            <a:r>
              <a:rPr lang="ru-RU" altLang="ru-RU" sz="35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endParaRPr lang="ru-RU" altLang="ru-RU" sz="35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89" y="344859"/>
            <a:ext cx="1623051" cy="603274"/>
          </a:xfrm>
          <a:prstGeom prst="rect">
            <a:avLst/>
          </a:prstGeom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418531" y="4546952"/>
            <a:ext cx="8306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ru-RU" altLang="ru-RU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Глебский</a:t>
            </a:r>
            <a:r>
              <a:rPr lang="ru-RU" alt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Роман / </a:t>
            </a:r>
            <a:r>
              <a:rPr lang="ru-RU" sz="1400" dirty="0"/>
              <a:t>Ведущий инженер-программист</a:t>
            </a:r>
          </a:p>
        </p:txBody>
      </p:sp>
      <p:pic>
        <p:nvPicPr>
          <p:cNvPr id="9" name="Picture 2"/>
          <p:cNvPicPr/>
          <p:nvPr/>
        </p:nvPicPr>
        <p:blipFill>
          <a:blip r:embed="rId4"/>
          <a:stretch/>
        </p:blipFill>
        <p:spPr bwMode="auto">
          <a:xfrm>
            <a:off x="2695950" y="283383"/>
            <a:ext cx="3417660" cy="243476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 второй элемент для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входящего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видео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10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246053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&lt;video id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incomeVideo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460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Подключаем библиотеку </a:t>
            </a:r>
            <a:r>
              <a:rPr lang="en-US" altLang="ru-RU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PeerJS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11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33032"/>
            <a:ext cx="8892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&lt;script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="https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cdnjs.cloudflare.com/ajax/libs/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peerjs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/0.3.9/peer.min.js"&gt;&lt;/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script&gt;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98475" y="3392106"/>
            <a:ext cx="4495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peer = new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('your-peers-id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 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1160" y="2757488"/>
            <a:ext cx="5196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коде создаем объект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соединения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8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Ждем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вызова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</a:t>
            </a:r>
            <a:r>
              <a:rPr lang="en-US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совершаем вызов сами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12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91540" y="1127760"/>
            <a:ext cx="73990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function(stream)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call = </a:t>
            </a: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peer.call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('another-peers-id', stream);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function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document.getElementById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incomeVideo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.srcObject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remoteStream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call.on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peer.on</a:t>
            </a:r>
            <a:r>
              <a:rPr 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('call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function(call)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call.answer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(stream);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call.on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('stream',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onStream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});</a:t>
            </a:r>
          </a:p>
          <a:p>
            <a:pPr algn="l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pic>
        <p:nvPicPr>
          <p:cNvPr id="614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15" y="28944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Любуемся не </a:t>
            </a:r>
            <a:r>
              <a:rPr lang="ru-RU" alt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на себя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13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3074" name="Picture 2" descr="ÐÐ°ÑÑÐ¸Ð½ÐºÐ¸ Ð¿Ð¾ Ð·Ð°Ð¿ÑÐ¾ÑÑ &quot;Ð²Ð¸Ð´ÐµÐ¾Ð·Ð²Ð¾Ð½Ð¾Ðº&quot; ÐºÐ¾Ñ ÑÐ¾Ð±Ð°ÐºÐ°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66" y="1463630"/>
            <a:ext cx="4720273" cy="31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2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92480" y="1431608"/>
            <a:ext cx="7345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maqentaer.github.io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/js-webrtc/caller.html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2480" y="814388"/>
            <a:ext cx="7703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maqentaer.github.io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/js-webrtc/receiver.html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4" name="Picture 8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15" y="235553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review of your Q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35553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Дальнейшее применение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ограниченно только вашим воображением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15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6146" name="Picture 2" descr="ÐÐ°ÑÑÐ¸Ð½ÐºÐ¸ Ð¿Ð¾ Ð·Ð°Ð¿ÑÐ¾ÑÑ Ð²Ð¾Ð¾Ð±ÑÐ°Ð¶ÐµÐ½Ð¸Ðµ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76661"/>
            <a:ext cx="5433060" cy="33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45598" y="2717818"/>
            <a:ext cx="7642302" cy="99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eaLnBrk="1" hangingPunct="1">
              <a:lnSpc>
                <a:spcPct val="110000"/>
              </a:lnSpc>
              <a:buFontTx/>
              <a:buNone/>
              <a:defRPr sz="2800" b="1">
                <a:solidFill>
                  <a:schemeClr val="tx2"/>
                </a:solidFill>
                <a:latin typeface="PF Agora Sans Pro" panose="02000500000000020004" pitchFamily="2" charset="0"/>
                <a:ea typeface="Calibri" pitchFamily="34" charset="0"/>
                <a:cs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 технология</a:t>
            </a:r>
            <a:b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b="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у нас в Тензоре</a:t>
            </a:r>
            <a:endParaRPr lang="ru-RU" b="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2" descr="T:\Документы отделов\Отдел оформления\СБиС\Общее\Презентации-шаблон\Шаблон линейный\элементы\el-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02" y="476484"/>
            <a:ext cx="2734548" cy="194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ÐÐ°ÑÑÐ¸Ð½ÐºÐ¸ Ð¿Ð¾ Ð·Ð°Ð¿ÑÐ¾ÑÑ Ð¶Ð´ÑÐ½ Ð¼Ðµ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95" y="1014095"/>
            <a:ext cx="56769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Вопросы</a:t>
            </a:r>
            <a:r>
              <a:rPr lang="ru-RU" altLang="ru-RU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68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Браузеры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2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1026" name="Picture 2" descr="https://upload.wikimedia.org/wikipedia/commons/thumb/6/61/HTML5_logo_and_wordmark.svg/480px-HTML5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7" y="1424940"/>
            <a:ext cx="2940197" cy="29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d/d5/CSS3_logo_and_wordmark.svg/340px-CSS3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89" y="1424940"/>
            <a:ext cx="2082640" cy="294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b/b6/Badge_js-strict.svg/347px-Badge_js-strict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1" y="1312812"/>
            <a:ext cx="2279002" cy="315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2121" y="2529278"/>
            <a:ext cx="70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ru-RU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5301" y="2528715"/>
            <a:ext cx="70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ru-RU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для соединений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3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2" name="Picture 2" descr="https://samizdatt.net/uploads/posts/2016-02/1455551056_k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32" y="1181099"/>
            <a:ext cx="5492298" cy="33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8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8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WebRTC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это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Peer-to-Peer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P2P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2800" dirty="0"/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4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16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2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163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03" y="1286436"/>
            <a:ext cx="1047361" cy="131509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2430780" y="1753481"/>
            <a:ext cx="4090624" cy="0"/>
          </a:xfrm>
          <a:prstGeom prst="straightConnector1">
            <a:avLst/>
          </a:prstGeom>
          <a:ln w="19050">
            <a:solidFill>
              <a:srgbClr val="0073B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286000" y="2247900"/>
            <a:ext cx="1691640" cy="1181100"/>
          </a:xfrm>
          <a:prstGeom prst="straightConnector1">
            <a:avLst/>
          </a:prstGeom>
          <a:ln w="19050">
            <a:solidFill>
              <a:srgbClr val="0073B3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4853940" y="2263140"/>
            <a:ext cx="1813560" cy="1165860"/>
          </a:xfrm>
          <a:prstGeom prst="straightConnector1">
            <a:avLst/>
          </a:prstGeom>
          <a:ln w="19050">
            <a:solidFill>
              <a:srgbClr val="0073B3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247900" y="144570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Медиа данные</a:t>
            </a:r>
            <a:endParaRPr lang="ru-RU" sz="1400" dirty="0"/>
          </a:p>
        </p:txBody>
      </p:sp>
      <p:pic>
        <p:nvPicPr>
          <p:cNvPr id="7170" name="Picture 2" descr="Server Windows For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11" y="3017519"/>
            <a:ext cx="1440583" cy="144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 rot="2105925">
            <a:off x="1821180" y="2903220"/>
            <a:ext cx="262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9614145">
            <a:off x="4602481" y="2813796"/>
            <a:ext cx="262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идентификация</a:t>
            </a:r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Получаем доступ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 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камеры и микрофона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5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26264" y="1085748"/>
            <a:ext cx="34914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navigator.getUserMedia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audio: true,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video: true</a:t>
            </a:r>
          </a:p>
          <a:p>
            <a:pPr algn="l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},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utoShape 2" descr="data:image/png;base64,iVBORw0KGgoAAAANSUhEUgAAATsAAACTCAIAAAB+himnAAAAAXNSR0IArs4c6QAAAARnQU1BAACxjwv8YQUAAAAJcEhZcwAADsMAAA7DAcdvqGQAAAASdEVYdFNvZnR3YXJlAEdyZWVuc2hvdF5VCAUAABLUSURBVHhe7Z19c1XXdcbzX2c60850mpk2aTNtZzr9BP0E/RZtJ40x9rhu3SYBSQiQQLwoIJCNsXFixgFDaoGFwAY7TlOgjI1Thxfz4sFgsMETF2wEAlJjRGwQun3ufQ7Li33OPffq6FykjZ7fnEn22Wfvtddeez33bF2Sfb8xOjpaEUJEwjeS/xZCxIAUK0RMSLFCxIQUK0RMSLFCxIQUK0RMSLFCxIQUK0RMSLFCxIQUK0RMSLFCTBlPr31mee+KGzduJPc1rl+/jspnnl2X3N+LFCvElLFi5aqHZz/a1b3YRAu54haVfX2rWRMgxQoxZZg+KdrgNml0L1KsEFOJqfQHP5wzZ05bvlyBFCvEFAPRQq7QKi6INkeuQIoVYoqRYoWIBu2KhYiG4Kum4DZpdC9SrBBTxsq++v+6s0r/uiPENAOyXLSoJ3idQrSoXLW6P7m/FylWiJiYFoq99V7v3/zekuPjya3nwI/+qt4jIWYg012xQgiPFCtETLREsdjKfvObf4orU4fQJ5/iWn2w+piKPTyy/bt/Uq388z98aOfFpNuFVx79278fHKmV0x0NWjh4vNrg7xa+e/vKju/90ddGxirHFv/xLLs1zE9c/zYwzEr0pRs0xUpY6P72t6wxL/pADz+tDY3LT3m8cnnL7O8E9TRl/sMHGxqmOGLgMF2yWNEgLwsOsOn4AIJgObxXvt6TM6nM+KA9a4LKekZAOknoWDoaALPOnKn1DaLqb4O+MOs9yUkqwln47nbr+5rb8M23L53yFQuPgzXz3nstobzzUBJTzNkHwnLOLGR2NGjBxvWNQSAAgsoVXRntP92xnAW/6jkJAQ/90Li1hIDZPreQbBOYQn2+Yk1g7IKZZqYpyjYdH/ac5bDh0uBRvUml4wMPt/Vso1nvUo6RTK+aVGxmXz8u8Le+L1YEHzfmhg9mkDOGDUH87aFly9J9g/alU7Ji4frDv5+EACBwgVSCBgSB868Fv3I2/8yORmAhiH7ajYB6xk1OOQkBD23VQdDSsLwJGjRULCMwsPwvLf9sON/MY9MJ5hW0t+HSNDkp7zwJPM80Us+rZhRbr2/gob+1vrT/yOC2JX9QtcBbP6n0dADjbwoMbknaVOsoWbGIDj5Wg8vPhHNDpQ+Nz0JisbMAZXY0AgtY1yYVi4FgM1gDVvLicDkJESxhsHg+IGwWmPJZYjlqDttE0IxdvMFg94vGtl9lNPKXw4ZLkz+pdHwAuuDWr0I9I/W8YoN0NAC60FS9voxqut73pT/DlWNUbGaXdEA4L3/ZpCwneVl8Wkr5ig20lwmDZQmX7mV5HKx60NEILDSvWGLtad+WzdxgvS2Jv62Xlyiju3lleROYsiGA5SgdfmX4kmUwmrGLn6lPcfS1sGA6fBHlL4cNl6bepOrFx2gmMvW88tMB3j2LXr2+QVT9Lft+5pbYK9a61COYhd3y85He+kVvNeXvir1U8rElCZbBzz+IF/FrSQILWAwv0YZe+WTywxVQrA0d+GCWA1M5it06tMwmlalYwC5Bxphi8yeeDqNRb1L14uOxynpG6nnVjGLr9Q2i6m/ZF39WWGz9rjjtf0AwC7v17gXxbykTU6yfpI+dnxUWzMpoz+8krDHCZxNDS84ZldhU2Py9NStndvQW0prnI5bTr2Ws3KtbktUy9/yk6BUnm5MQ8NCaAXPJx4rtOZHAFNpbX0sCtvEbLTRj2c/UDxGM66WeXg5iw6WpN6nM+MDs9peP1Bo2FRmW01756QDvHsay9pl9g6j6W/ppAcEjKpaPfGLYl2oeuGHDAbv1C8GZ2qx9+9IpX7Fsgwnw4jS8JNL/NsDJ899mcFkggFnO7GhJ4MNHrD2WZOjyUf+6I6YKXrbYjD4uWIZ9TjYnIejhgR2PsJdfLfOBs+OjYNzg4nTYxqYJ4AmHY/4F7YGZxXwHjw7Z1zOZy0HguR/CkzOpdHyCIbzk6hnJ9CqoDC7rntk3Z4EYMf/IFAtsOrgyo8FZ+OnbLabPjo9vPQKXOETQvnRK3hXPQFq9QlNCKZN6ICMz5Uixk0WKrYcU2wqk2MkixdZDim0FUqwQMSHFChETUqwQMSHFChETUqwQMSHFChETUqwQMSHFChETUqwQMSHFChETUqwQMSHFChETJSh2ZOTqTzf+DBcKSZUQojVMVrGjN28+8e9zH5r9z7hQGB0dTR4IIVrAZBV75sOPKFdeuE0eCCFawGQVe+qD016xpz44kzyYIOOVy1tnPewPdjnQ4rPVhYHgv/zQUn/mjpi2lKzYD06Xo9jquVDfm/XoP0ix9wMpNiJKVuzp0x8mDyaIVyzKW2Z/p/fdo8v/UYq9H0ixEVG2Ys+UoNgLtTP+xirHTLH+UEIkFhrwDDtednifnW3nt9N2+CArYSp4dZs1OwiTHxmstPP1zLhVmmXr6I1bGYXH6/wiDrub/0bwF4HdojsP7KOH7IhKK9ATFHi6H4z7IyYz4+Pn5evTs/OnEFqZpxayZXoionQKKvazixehz0vDl0cuX/GKvXLl6vDwZRTQIGnaHKZYnwpULArB2aWWo76MzDN1odKX0cDrp95mmy29GADMmn2qxRwzkNwcLl+xKNhW36z5jyrj4PLZaGk6WfxQ0gse2hGbaEDH6DZ8ML2hxmSGMn3LjA8r4QPfsWYEBZM63OZZqrY0wJdJuka0guLv2Mf+9Qe79+5DYedrP6dcUcAtKh9/4oe1JhPAEtcUYsIwPRjMUV+2nCM+e6gNrx8799inuL0ibFxiHWGHvSyVqW1vyhv3lVAsJzh0ubrVv+Q68qIODSh269Ay+gPflg1u84qlS58e77UGUK/NBTAmLDMUR7PiY5UWPVsFDpS0vhtD9LLXKS6LAxqzxj4mROsorti9+96EaIcvXkL56rVruFDA7WP/8n08qjWZAMwVpKllninH5x/xNSxbzhFmpE9BE54VABOxVqwCU/hosHGJtbfGlu5QHWsyjftKKJZ+0jgUS69qDTOAYqFtE9Xhke00BSN9hy6xLz7IGARU/tk/zfK/+MaxWDZvS1EsowqsjJb8PLW+1ceiZUzq79gXNmx65LEnBrZsO3DoMC4UcIvK5PFE4HrbVhAwuZnx9uMDxGeklZFV9iq2NEpryQogUCxf5vCk4a4Yyfqu26tjOHudmnE/om2GbVLe2zRQLGWDt2uf29KjxjbDXrEo+H2s+cMyB8qMDytNsdbRW8PoObtii091mvcuk2gFk/3m6Ze79y5ZtgJb4lmPPN6zbMWe2j65ANSJT2JLboAE8jsx5mjtyddlWmAzSzuU06/BYFeMnOOt5SiGtu2fuWTNcJlUeDurZ6kZZwH4ES2VbVLeWxvXoGKto5kyRYFAsayBNcwXNXCJ07T26fgElbi8Jza7/G+e4BsH+uvvLsHf21Jsq5msYknvyn5cyY2YakzDTQLd+j2zmM5IsQ8gUuwDTDmKfevt/8GV3IipRop9gClHsUKI+4MUK0RMSLFCxIQUK0RMSLFCxIQUK0RMSLFCxIQUK0RMSLFCxIQUK0RMSLFCxIQUK0RMSLFCxIQUK0RMSLFCxIQUK0RMFFHs2XMf73jltXoXnibthBBlU0SxK1Y9xQOKMy88RZuxsbFdr7/B9s0wnjo784B+KUuIFEUU27uyP1Cpv/AUcu3rXzOhk58CxVaPEdQvZQmRonzFLu3tg1xRKKxYlLfol7KEyKJ8xdpVWLEXUmfz26G4dl4xj9LlZaeQ2ZHCfjttZx2z0s7+NcyaHczLjwxWZp5XzEqzbB29cSujUOCXsnjMMgrBlO1IYTzy0/S3wZR5tvDB40klh/OHDxMMMaHz3MSUMO0Ua5lkikVhpv1SFp/6WRg233q/pmXOADbG0+5vf4uVFkwUpNgYKV+xnQsWfX/OPBSKKdYUYsLwKUh8brGM7v78Tp+OzH6vn+A3AQCM+JePF6R1hB32srccte1NeeO+cqK/lIWxoEY/a3gV/ExBzq9pmVk2DsTJiHmD9hq3qIppS0u+eRoZuQrRFlCsfimLULE+FLbLsM8vKLber2kF4bJoEPPEKlmT7iimIUUUu3J13r/u4CnaQLQ/Wb+B7ZuB0rJtHmByM+Nn2i9lcSxv1n66zjryt3nQJvg1LczCdgEEg+J1as6nd8WMIf+zei+mMUUUm/+/oPjo7Dk2u3XrFgvNQJ34JLbkBsjCevs3K9MCmzHR2Sv9Ggx2xdAAby3RmeKsNJesGS6OiKF5W/ovZVGxKGAIfq1lo/csWeoVa8b90OYYLtihOLuX/4XVoI2fo3bFEVFEsSIuqNjgQ0FEihT74CPFPkhIsQ8+UuyDhBQrRExIsULEhBQrRExIsULEhBQrRExIsULEhBQrRExIsULEhBQrRExIsULEhBQrRExIsULEhBQrRExIsULEhBQrRExIsULEhBQrRExIsULEhBQrREzMdMWeP3/+0KFDe/bs2SlyQYgQKIQrCVwuimqTTCiqZEYrtkC8ZjKmw+S+DorqhGgyqsbMVSwjldyIpkHQLly4kNykUFSLkR9Vz8xVLGKk90ABkFg5mlRUi5EfVc/MVWzz+xARkBM6RbUwTYZu5ioWf/cnJTFBckKnqBamydBJsWLCSLGtQIptgHKrMFJsK5BiG6DcKowU2wqk2AYotwojxbYCKbYByq3CSLGtQIptwORz607lxIb29rYaHZ29L+47P4EfpY+ZEhXrYwgW/Gjv5eTJjEOKbUBZil27+yLK1z58ubeta8fpGfEjraUrljGc4UixDShXseOVS7tWzJTMk2JbgRTbgBYp9k7lNztWdXfWdnpdK4bOjKLZ6cFF83Hb3tbZ8/Trn3xVuX1yc8fcvqG3tq+cj3adawZP3awZ/OKTfc8vqbZcuHj9wVoOH93cwY3i2Mi+vra+ty6OY6Ddq9u7XniPBY5+58sTG7rb0fLT9zdVN5d3wVOOhY5VcyVxfxR74c3VnIX5b/Fp7+x5cffHCJpFo1K5dWJgUeeCjSdHq0Gr1dSerunonLPx5HjjmJtNhHrl3Y06KjftH0azsRuHk2Ztnb0/+dVwbVy2ARji+OVqry3HisdZim1AqYq9de29Td01RSXP8PT22cGl7c/910hyX6nc/HgHds6vnRtH9mCZ1+2s/t178+IbWOnNh78au/HOM51P/vJ/v4K13/xi9fylr37WrGJvHtq8qKury/4IRK5bOQrFMu8pBvs79sSWjuX/8aFNHIX+9q5N+68waP21oFk0rp/c3D23n9M0xV74z9UIiyk2I+ZZNqnYmvZuHR1YsPCpX12v+UOwTOva27e9Xx2IzlOlrldBpNgGlKVYZtuChU/uOvl5rfrm2bdfWruqp2d+9RHfHlxOZOSz2z9GciB75s1ZfwTavPuWQLPhN9fQFGGeNaPY6+9tWrxgy/5frKqn2MRiW9u8eWtLkW7pimWU7nxxDDuFJ7dX/48E45Xrb63rwOedTRzxmd/96ie1XtDSOz+typJB6Fj5JIQ3cGyUz6jY2yNvrJq79u39m0yxmTFP2+RiMWIdbb3ba8s6Xrl6eNcL/T09XbVlpTLTimUvvJm333WmeaTYBpSlWGabce3A8/MWrj9w/vPR20laJA8qld/9dt/TtU9xZA/SCOkGkD3cTiN7OhdsOVdraTRUbP/Q6xu6q994eZVmvmOrGni+o+vHB/GRMUlapFhgr8dafXVeOYrtfvEUgzDvuY2Q+jpnZP6G13etbl+//3OGmorNjHnaJrVHHWI1O+f87Mx45aNXF81fMXT2yvUbY1+rNK3YWvnWB68sdWabRYptQIsUC7XM7x4691Wyy7pHsTf2Y0O1+ddVxeKTmDs0bKe7uFW+uGt5ezsrv/zi7Gt7TqFLQ8XCDraOaPkAKPZ3Nw5DeM/9d/Wddu3IC/z8sonXJOF3sF2D79+zK0YY+ZpF0BCWxbXdrFdsOuaZNp32vlYsbC58tmqw2leKnRJapNg7X54YWIKdU+fygb2DtXfs2G/febq2lULlUy8duUYVtfVu3PrjHmyV7363AS4df3llrSX22C+9W61k8qUxxdprOUexSR/sihc/xy+0JknpiqV7Fh/43zGvb9fJqvxMsShfO7Ojv7v69Q+evnSgGh9TLMoX3lzTUftTFkGbN3ftwf9D3T2KzYx52ia1V/Oour8dOFz9BEElFhEertv7c1NpWrHsZc5PCCm2AZNXbGGq2VP2t0H3kxIVe9+Y/jGXYhsgxRZGim0FUmwDpNjCSLGtQIptwLTNrelPjIqd/kixDVBuFUaKbQVSbAOUW4WRYluBFNsA5VZhpNhWIMU2QOd0Fkann7YCnX7aAJ2FXQydMN4KdMJ4Y/R7E8VA0HJ+b0JRLUZ+VD0zV7EA+5DmIyX4Hmi4eVNUJ0STUTVmtGKBxQt/94scJqRDRbVJCny6zXTFChEXUqwQMSHFChETUqwQ8VCp/D+YOqONJWHUfAAAAABJRU5ErkJggg=="/>
          <p:cNvSpPr>
            <a:spLocks noChangeAspect="1" noChangeArrowheads="1"/>
          </p:cNvSpPr>
          <p:nvPr/>
        </p:nvSpPr>
        <p:spPr bwMode="auto">
          <a:xfrm>
            <a:off x="155575" y="-6699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TsAAACTCAIAAAB+himnAAAAAXNSR0IArs4c6QAAAARnQU1BAACxjwv8YQUAAAAJcEhZcwAADsMAAA7DAcdvqGQAAAASdEVYdFNvZnR3YXJlAEdyZWVuc2hvdF5VCAUAABLUSURBVHhe7Z19c1XXdcbzX2c60850mpk2aTNtZzr9BP0E/RZtJ40x9rhu3SYBSQiQQLwoIJCNsXFixgFDaoGFwAY7TlOgjI1Thxfz4sFgsMETF2wEAlJjRGwQun3ufQ7Li33OPffq6FykjZ7fnEn22Wfvtddeez33bF2Sfb8xOjpaEUJEwjeS/xZCxIAUK0RMSLFCxIQUK0RMSLFCxIQUK0RMSLFCxIQUK0RMSLFCxIQUK0RMSLFCTBlPr31mee+KGzduJPc1rl+/jspnnl2X3N+LFCvElLFi5aqHZz/a1b3YRAu54haVfX2rWRMgxQoxZZg+KdrgNml0L1KsEFOJqfQHP5wzZ05bvlyBFCvEFAPRQq7QKi6INkeuQIoVYoqRYoWIBu2KhYiG4Kum4DZpdC9SrBBTxsq++v+6s0r/uiPENAOyXLSoJ3idQrSoXLW6P7m/FylWiJiYFoq99V7v3/zekuPjya3nwI/+qt4jIWYg012xQgiPFCtETLREsdjKfvObf4orU4fQJ5/iWn2w+piKPTyy/bt/Uq388z98aOfFpNuFVx79278fHKmV0x0NWjh4vNrg7xa+e/vKju/90ddGxirHFv/xLLs1zE9c/zYwzEr0pRs0xUpY6P72t6wxL/pADz+tDY3LT3m8cnnL7O8E9TRl/sMHGxqmOGLgMF2yWNEgLwsOsOn4AIJgObxXvt6TM6nM+KA9a4LKekZAOknoWDoaALPOnKn1DaLqb4O+MOs9yUkqwln47nbr+5rb8M23L53yFQuPgzXz3nstobzzUBJTzNkHwnLOLGR2NGjBxvWNQSAAgsoVXRntP92xnAW/6jkJAQ/90Li1hIDZPreQbBOYQn2+Yk1g7IKZZqYpyjYdH/ac5bDh0uBRvUml4wMPt/Vso1nvUo6RTK+aVGxmXz8u8Le+L1YEHzfmhg9mkDOGDUH87aFly9J9g/alU7Ji4frDv5+EACBwgVSCBgSB868Fv3I2/8yORmAhiH7ajYB6xk1OOQkBD23VQdDSsLwJGjRULCMwsPwvLf9sON/MY9MJ5hW0t+HSNDkp7zwJPM80Us+rZhRbr2/gob+1vrT/yOC2JX9QtcBbP6n0dADjbwoMbknaVOsoWbGIDj5Wg8vPhHNDpQ+Nz0JisbMAZXY0AgtY1yYVi4FgM1gDVvLicDkJESxhsHg+IGwWmPJZYjlqDttE0IxdvMFg94vGtl9lNPKXw4ZLkz+pdHwAuuDWr0I9I/W8YoN0NAC60FS9voxqut73pT/DlWNUbGaXdEA4L3/ZpCwneVl8Wkr5ig20lwmDZQmX7mV5HKx60NEILDSvWGLtad+WzdxgvS2Jv62Xlyiju3lleROYsiGA5SgdfmX4kmUwmrGLn6lPcfS1sGA6fBHlL4cNl6bepOrFx2gmMvW88tMB3j2LXr2+QVT9Lft+5pbYK9a61COYhd3y85He+kVvNeXvir1U8rElCZbBzz+IF/FrSQILWAwv0YZe+WTywxVQrA0d+GCWA1M5it06tMwmlalYwC5Bxphi8yeeDqNRb1L14uOxynpG6nnVjGLr9Q2i6m/ZF39WWGz9rjjtf0AwC7v17gXxbykTU6yfpI+dnxUWzMpoz+8krDHCZxNDS84ZldhU2Py9NStndvQW0prnI5bTr2Ws3KtbktUy9/yk6BUnm5MQ8NCaAXPJx4rtOZHAFNpbX0sCtvEbLTRj2c/UDxGM66WeXg5iw6WpN6nM+MDs9peP1Bo2FRmW01756QDvHsay9pl9g6j6W/ppAcEjKpaPfGLYl2oeuGHDAbv1C8GZ2qx9+9IpX7Fsgwnw4jS8JNL/NsDJ899mcFkggFnO7GhJ4MNHrD2WZOjyUf+6I6YKXrbYjD4uWIZ9TjYnIejhgR2PsJdfLfOBs+OjYNzg4nTYxqYJ4AmHY/4F7YGZxXwHjw7Z1zOZy0HguR/CkzOpdHyCIbzk6hnJ9CqoDC7rntk3Z4EYMf/IFAtsOrgyo8FZ+OnbLabPjo9vPQKXOETQvnRK3hXPQFq9QlNCKZN6ICMz5Uixk0WKrYcU2wqk2MkixdZDim0FUqwQMSHFChETUqwQMSHFChETUqwQMSHFChETUqwQMSHFChETUqwQMSHFChETUqwQMSHFChETJSh2ZOTqTzf+DBcKSZUQojVMVrGjN28+8e9zH5r9z7hQGB0dTR4IIVrAZBV75sOPKFdeuE0eCCFawGQVe+qD016xpz44kzyYIOOVy1tnPewPdjnQ4rPVhYHgv/zQUn/mjpi2lKzYD06Xo9jquVDfm/XoP0ix9wMpNiJKVuzp0x8mDyaIVyzKW2Z/p/fdo8v/UYq9H0ixEVG2Ys+UoNgLtTP+xirHTLH+UEIkFhrwDDtednifnW3nt9N2+CArYSp4dZs1OwiTHxmstPP1zLhVmmXr6I1bGYXH6/wiDrub/0bwF4HdojsP7KOH7IhKK9ATFHi6H4z7IyYz4+Pn5evTs/OnEFqZpxayZXoionQKKvazixehz0vDl0cuX/GKvXLl6vDwZRTQIGnaHKZYnwpULArB2aWWo76MzDN1odKX0cDrp95mmy29GADMmn2qxRwzkNwcLl+xKNhW36z5jyrj4PLZaGk6WfxQ0gse2hGbaEDH6DZ8ML2hxmSGMn3LjA8r4QPfsWYEBZM63OZZqrY0wJdJuka0guLv2Mf+9Qe79+5DYedrP6dcUcAtKh9/4oe1JhPAEtcUYsIwPRjMUV+2nCM+e6gNrx8799inuL0ibFxiHWGHvSyVqW1vyhv3lVAsJzh0ubrVv+Q68qIODSh269Ay+gPflg1u84qlS58e77UGUK/NBTAmLDMUR7PiY5UWPVsFDpS0vhtD9LLXKS6LAxqzxj4mROsorti9+96EaIcvXkL56rVruFDA7WP/8n08qjWZAMwVpKllninH5x/xNSxbzhFmpE9BE54VABOxVqwCU/hosHGJtbfGlu5QHWsyjftKKJZ+0jgUS69qDTOAYqFtE9Xhke00BSN9hy6xLz7IGARU/tk/zfK/+MaxWDZvS1EsowqsjJb8PLW+1ceiZUzq79gXNmx65LEnBrZsO3DoMC4UcIvK5PFE4HrbVhAwuZnx9uMDxGeklZFV9iq2NEpryQogUCxf5vCk4a4Yyfqu26tjOHudmnE/om2GbVLe2zRQLGWDt2uf29KjxjbDXrEo+H2s+cMyB8qMDytNsdbRW8PoObtii091mvcuk2gFk/3m6Ze79y5ZtgJb4lmPPN6zbMWe2j65ANSJT2JLboAE8jsx5mjtyddlWmAzSzuU06/BYFeMnOOt5SiGtu2fuWTNcJlUeDurZ6kZZwH4ES2VbVLeWxvXoGKto5kyRYFAsayBNcwXNXCJ07T26fgElbi8Jza7/G+e4BsH+uvvLsHf21Jsq5msYknvyn5cyY2YakzDTQLd+j2zmM5IsQ8gUuwDTDmKfevt/8GV3IipRop9gClHsUKI+4MUK0RMSLFCxIQUK0RMSLFCxIQUK0RMSLFCxIQUK0RMSLFCxIQUK0RMSLFCxIQUK0RMSLFCxIQUK0RMSLFCxIQUK0RMFFHs2XMf73jltXoXnibthBBlU0SxK1Y9xQOKMy88RZuxsbFdr7/B9s0wnjo784B+KUuIFEUU27uyP1Cpv/AUcu3rXzOhk58CxVaPEdQvZQmRonzFLu3tg1xRKKxYlLfol7KEyKJ8xdpVWLEXUmfz26G4dl4xj9LlZaeQ2ZHCfjttZx2z0s7+NcyaHczLjwxWZp5XzEqzbB29cSujUOCXsnjMMgrBlO1IYTzy0/S3wZR5tvDB40klh/OHDxMMMaHz3MSUMO0Ua5lkikVhpv1SFp/6WRg233q/pmXOADbG0+5vf4uVFkwUpNgYKV+xnQsWfX/OPBSKKdYUYsLwKUh8brGM7v78Tp+OzH6vn+A3AQCM+JePF6R1hB32srccte1NeeO+cqK/lIWxoEY/a3gV/ExBzq9pmVk2DsTJiHmD9hq3qIppS0u+eRoZuQrRFlCsfimLULE+FLbLsM8vKLber2kF4bJoEPPEKlmT7iimIUUUu3J13r/u4CnaQLQ/Wb+B7ZuB0rJtHmByM+Nn2i9lcSxv1n66zjryt3nQJvg1LczCdgEEg+J1as6nd8WMIf+zei+mMUUUm/+/oPjo7Dk2u3XrFgvNQJ34JLbkBsjCevs3K9MCmzHR2Sv9Ggx2xdAAby3RmeKsNJesGS6OiKF5W/ovZVGxKGAIfq1lo/csWeoVa8b90OYYLtihOLuX/4XVoI2fo3bFEVFEsSIuqNjgQ0FEihT74CPFPkhIsQ8+UuyDhBQrRExIsULEhBQrRExIsULEhBQrRExIsULEhBQrRExIsULEhBQrRExIsULEhBQrRExIsULEhBQrRExIsULEhBQrRExIsULEhBQrRExIsULEhBQrREzMdMWeP3/+0KFDe/bs2SlyQYgQKIQrCVwuimqTTCiqZEYrtkC8ZjKmw+S+DorqhGgyqsbMVSwjldyIpkHQLly4kNykUFSLkR9Vz8xVLGKk90ABkFg5mlRUi5EfVc/MVWzz+xARkBM6RbUwTYZu5ioWf/cnJTFBckKnqBamydBJsWLCSLGtQIptgHKrMFJsK5BiG6DcKowU2wqk2AYotwojxbYCKbYByq3CSLGtQIptwORz607lxIb29rYaHZ29L+47P4EfpY+ZEhXrYwgW/Gjv5eTJjEOKbUBZil27+yLK1z58ubeta8fpGfEjraUrljGc4UixDShXseOVS7tWzJTMk2JbgRTbgBYp9k7lNztWdXfWdnpdK4bOjKLZ6cFF83Hb3tbZ8/Trn3xVuX1yc8fcvqG3tq+cj3adawZP3awZ/OKTfc8vqbZcuHj9wVoOH93cwY3i2Mi+vra+ty6OY6Ddq9u7XniPBY5+58sTG7rb0fLT9zdVN5d3wVOOhY5VcyVxfxR74c3VnIX5b/Fp7+x5cffHCJpFo1K5dWJgUeeCjSdHq0Gr1dSerunonLPx5HjjmJtNhHrl3Y06KjftH0azsRuHk2Ztnb0/+dVwbVy2ARji+OVqry3HisdZim1AqYq9de29Td01RSXP8PT22cGl7c/910hyX6nc/HgHds6vnRtH9mCZ1+2s/t178+IbWOnNh78au/HOM51P/vJ/v4K13/xi9fylr37WrGJvHtq8qKury/4IRK5bOQrFMu8pBvs79sSWjuX/8aFNHIX+9q5N+68waP21oFk0rp/c3D23n9M0xV74z9UIiyk2I+ZZNqnYmvZuHR1YsPCpX12v+UOwTOva27e9Xx2IzlOlrldBpNgGlKVYZtuChU/uOvl5rfrm2bdfWruqp2d+9RHfHlxOZOSz2z9GciB75s1ZfwTavPuWQLPhN9fQFGGeNaPY6+9tWrxgy/5frKqn2MRiW9u8eWtLkW7pimWU7nxxDDuFJ7dX/48E45Xrb63rwOedTRzxmd/96ie1XtDSOz+typJB6Fj5JIQ3cGyUz6jY2yNvrJq79u39m0yxmTFP2+RiMWIdbb3ba8s6Xrl6eNcL/T09XbVlpTLTimUvvJm333WmeaTYBpSlWGabce3A8/MWrj9w/vPR20laJA8qld/9dt/TtU9xZA/SCOkGkD3cTiN7OhdsOVdraTRUbP/Q6xu6q994eZVmvmOrGni+o+vHB/GRMUlapFhgr8dafXVeOYrtfvEUgzDvuY2Q+jpnZP6G13etbl+//3OGmorNjHnaJrVHHWI1O+f87Mx45aNXF81fMXT2yvUbY1+rNK3YWvnWB68sdWabRYptQIsUC7XM7x4691Wyy7pHsTf2Y0O1+ddVxeKTmDs0bKe7uFW+uGt5ezsrv/zi7Gt7TqFLQ8XCDraOaPkAKPZ3Nw5DeM/9d/Wddu3IC/z8sonXJOF3sF2D79+zK0YY+ZpF0BCWxbXdrFdsOuaZNp32vlYsbC58tmqw2leKnRJapNg7X54YWIKdU+fygb2DtXfs2G/febq2lULlUy8duUYVtfVu3PrjHmyV7363AS4df3llrSX22C+9W61k8qUxxdprOUexSR/sihc/xy+0JknpiqV7Fh/43zGvb9fJqvxMsShfO7Ojv7v69Q+evnSgGh9TLMoX3lzTUftTFkGbN3ftwf9D3T2KzYx52ia1V/Oour8dOFz9BEElFhEertv7c1NpWrHsZc5PCCm2AZNXbGGq2VP2t0H3kxIVe9+Y/jGXYhsgxRZGim0FUmwDpNjCSLGtQIptwLTNrelPjIqd/kixDVBuFUaKbQVSbAOUW4WRYluBFNsA5VZhpNhWIMU2QOd0Fkann7YCnX7aAJ2FXQydMN4KdMJ4Y/R7E8VA0HJ+b0JRLUZ+VD0zV7EA+5DmIyX4Hmi4eVNUJ0STUTVmtGKBxQt/94scJqRDRbVJCny6zXTFChEXUqwQMSHFChETUqwQ8VCp/D+YOqONJWHUfAAAAABJRU5ErkJggg=="/>
          <p:cNvSpPr>
            <a:spLocks noChangeAspect="1" noChangeArrowheads="1"/>
          </p:cNvSpPr>
          <p:nvPr/>
        </p:nvSpPr>
        <p:spPr bwMode="auto">
          <a:xfrm>
            <a:off x="307975" y="-5175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TsAAACTCAYAAADx5L7wAAAABGdBTUEAALGPC/xhBQAAAAlwSFlzAAAOwgAADsIBFShKgAAAABJ0RVh0U29mdHdhcmUAR3JlZW5zaG90XlUIBQAAFRdJREFUeF7tnXuPVEd6xve/SCslkpWVclcSKconyCfIt0iijcEXOWyc7C6GYYAZGC6zMIAv2HjXyGsbNgY8DNhgrzcbIMjGGy93Y9nGYIO1XrC5DLAxBrLLrXKe0/32PP1One4zPX2jz/OTSpxTdeqtqrfqffpUN5r6xvXr14MQQvQ63yj/K4QQPY3ETghRCCR2QohCILETQhQCiZ0QohBI7IQQhUBiJ4QoBBI7IUQhkNgJIQqBxE4IUQgkdkKIrueptU+H5cMrwrVr18o5E1y9ejUte/qZdeWcOBI7IUTXs2LlqvDAgw+HgcHFVYIHoUMeykZGVpdz40jshBBdD4uaCV4srxYSOyHEPQGL2/e+PzvMnj0nt9ABiZ0Q4p4Bggehg8ghQfDyCB2Q2Akh7hkkdkKInkfbWCFEzxP7MSKWVwuJnRCi61k5kuO/nqzSfz0RQtzjQMgWLRqKvr1B8FC2avWack4ciZ0QohDcc2J38/3h8Le/tyQcu1vOiLD/B39d9xkhRLHoSbETQgiPxE4IUQjaLnbYYn7rW3+cplqiBVGz55BWHyg9aGJ3aHxb+PYflcr+/A9mhB3nJgydffXh8Hf/MBrGy/dZthize+BY6dm/X3g43Lq0Pdx/X7Xt2+G9sPgPZ1blMTw+pH/bdL5cElJ71mdrw4DdwT/9k6q6lqy/Nq4vyn1E8j68Gy6GzQ/+RbTc2uDxo7/cR7Rh/YqN1cbA82FtWWLfA/aJnysQWxN+HL7ck8c3tfyP+pYfK6tnG2StbRtLlp8B/FjLb2wvNo8+L2YPbfp+54kNw/zgbXKet8djxnh8/XbSVrHDYGOLyA/eiwzudxycmEQ40TuYg4jt1rLFmF3un68LYgJgoGzFQHb9L7Yvr1z7xZlnAWNcvo/I4wWMNkfcArPnY22gPK/YsQCZDfitViDinn3i5zzPmuA+ZYFn6vkmy/8Y19ahrZU2/Rjy2K41jkbErpY93z/g87w9rAsIPffZz11svTPcB8PnHVy2LNNerH47aZvYYeAPfHPCsQATFBOO2LMGJsi/HfjFxE6tZYuJ2Y1NflafY9Rrm4UmzwLGuHhxglg9hhd97NmpiJ35ddPyv6oKKu6Tr+Nhn8T8E6vPfcqiEd/4sRuxcdeyXW8cUxW7evZi4/J5bM/af2h0a1jy+yW7lud9k+UTYPPPYhXLM7La6BRtEzs4H5+OseSdYU5CmXe8Dy6DJ4knoJYtJmYXi64RsUNf0F5sEViZJetTngUcW1ixBeV9bXVibfjFzUHIY2VfoI7Z8G3Ftqmoy9tH83PeNcF9yiKvb7L8D2ADeX4d1LNdbxz2bJafAWxYG/Xs2TxmlXt71v/zST0Tu1o2snxt/vGJfcPxZon930naKnYxkaqFTQgHUJYdDtrY4ozZYmJ2GxU7g+tb+7yQuM9WzgvD59ULOgCbPA5e9LE2uA+Ag9DG+ur5C1XBijpmw/vNBzbssc/hE3trybsmuE9Z1PNNPf8zU/V7vXF4nwA/Jp6nevZi8+jzzN6Xbg16sWMb9Yj5gfPsQ83G6ddmp2nrNtYLR154YcQWgndqbFIMv8iMmF0sCC9sUxmHDwjfp2aIHfcx1l9uN9ZGHrHbMrasyje1xA6YjdhiZ7HL68usOWPq+aae/z1cVs92vXFMVezq2YvNo88ze/jKgefTb2Ozxh8j5gfO82OKzX8nmZbYeYf5SfLOwQLie9S3L4a5LiaKHYR65kSU4dWYnerb4ftatrzdLBG1Z+w+6+0Qi+m1zROLh8fkfWPjMN/lWcAYF9cBPAY/H1bffBFrA/XZHi9Ye95vRVDH7r3ffB9i/fPCmbUmDO5TFvV8U8v/aHPbK0fSfDBVv4Na4/A+AX5M6A/Xr2UvNo8+z8bHvsYzJnYAz/i1zD/ieNBn7hPgPL8WzG/sR1+/nbRV7Ox5OMCSOcILQ9Z/ETCH2n8RQWIHA263li1esH6iDK6PhTF28eiktyeDxcESL0ibfCS0i/bNd3kWsI1r//aHKnb84uH+mp/smVj/Ysl8Ys+zzwD6bX2yoIrVB9wm/Dd6dKzqy/daa8LAuH0fPHl8k+X/WB+8MNWzXWscsbJYYpu17OVZKzYv/hkWO8A+QarlZ/OD9ynnwadma9aWI+kYrA+x+u2kbdtYMX06vVi6mVb6Rn7vDSR29xAKumwkdqIeErt7CAVdNhI7UQ+JnRCiEEjshBCFQGInhCgEEjshRCGQ2AkhCoHETghRCCR2QohCILETQhQCiZ0QohBI7IQQhUBiJ4QoBBI7IUQhaJnYjY9fDj9+8SdpwrUQQnSSlojd9Rs3wqP//liY8eC/pAnX169fL5cKIUT7aYnYnfzk04rQWUKeEEJ0ipaI3fGPT0wSu+MfnyyXTh/8yeotMx+Y9KfR8Seh9XfHehvM/Sszlk768/lC1KNtYvfxidaKXXqGxf0zw8P/KLHrZSR2olHaJnYnTnxSLp0+Xuxwj4M9hg8fDcv/SWLXy0jsRKO0T+xOtk7s8GezcSoSTk9isfMnbSFA8KydfmSJT5Li05H8lphP0rIytBF7m+R2+Lg6E2Yr49OcuG0u43bZlm+b73E9a2DCtv/T4twWj5+JfS3AebBpJ0fZuMwWyvja+o1rO3UKbfsT3Wr53/vHl2f5yZ+qxfd2KpfVy/KFuPdpmth9ee5cKmoXzl8M4xcvTRK7S5cuh/NJGa7x7HRgsfML18QO17EjDzkIAd8jmFh8UObv8awXlXpbZ6vnBQGgTW7fxIPHwiCgrU95xQ7XvMXndvwHB3Ng+YNpPRaNxTMm7GBcfEwenrWx2JjRXxYl5LMQ4d7GU8v/Vob+2psd28Y1CyfGbEc28hoB/t7Iyhe9QVPf7B751++FXXv2ptc7Xv9pRehwDVA269Hvp9fTgQOUxYIFgkWBsSA07J6DyPCL30TCiwqfS+sDm98WuH8G24J9s8OBayLp2/Bt+zKInfkK592i7QvOliUTLQZit2VsWaX/GM+y0a2TxM7G8MWx4apnIX7sD2D+NszHR2v4n8t4nngdWF8Ymy/Y4bc3JPYv6lo+C7HoLZoqdnv2vpUK3vlzF9L7y1eupAkg75HvfDd9ZrrYIkcgcjCxmPigMny+3XMQGRZsPrBYoPgaWIAxaAPCy/0zuD7X5UCHOFl+rbZ9GcTOxmdtQ+xsHPWA2EEkWXAOjW+rtAHbIwcvVOzhA8Z8i7I/++eZVQdiA+uPweNspdjZPAK+Rz37UGR7ovdo+nd2z7+wITz0yKNh0+atYf/BQ2nCNfJQ1gxsUfIWC1hAW7Dff9/kT2kfbHyP4OC3QQ6ELJHhaxATO3vLRL+nso1FQB5O/uXtOPrEb2/ctu8Xb13ZN36cWUDsTEjwRjeS9JPbQD5vXb3Y4dpvL7n/dm99qeV/K2OxY1u+HfQzzzaW/Z/6LLJmRG/Qkh8ofr5rT1iybEW6hZ350KwwlFzvLm9vm4GJhg9YDmiAAPDbFgtCg+/NrtXhQMJ91ttVbBuLILI8DkL0kbdUPAaug8TCYXkzh5ZWtW3XwPeLA5d948fJ/WNM7NgWt8FiA2JiB9h/yMcYzGdcP8v/sTIk32/2U94fKDAe68vffHtJ+p2kxK43aYnYGcMr16RJCINFsBEgen67K0QeJHairUjsRKdoqdi9/c7/pEkIQ2InOkVLxU4IIboFiZ0QohBI7IQQhUBiJ4QoBBI7IUQhkNgJIQqBxE4IUQgkdkKIQiCxE0IUAomdEKIQSOyEEIVAYieEKAQSOyFEIZDYCSEKgcROCFEIJHZCiELQFLE7dfqzsP3V1+smPCeEEJ2gKWK3YtUTlTNiayU8B27fvh12vvFmet0I+Gu1sSPvcGANH9IihBBGU8QO50zExM0nPAehG1nz5LTOpoiJXXoCFh0dKIQQTFvFbunwSCp0uG6m2OEex+wNHz5adZSiEEIYbRU7Ts0UOxzigvNX/bmxfCYonxtrZ4ta4gNg+OxWvyXmc2itjM9RZbgdPsPUhNnKap0ba2XcLtvybfM9rmcNTNhGf3g83FbWATh4xs7KxXXMh3x2K57xPvN5MR/aOa4Hjk2UWZ/8ma8G+jCdg3tE8bjnxY6DgcUO13ySvuGDhO8RmCw+KPP3eNaLSr2ts9UzoeP20Sa3b+LCY2EgFtanvGKHa97iczv+g4Ox57wfGPYfDtVGO2YrnYMZE+1y34HVxXM4ONzKeO5wLbETzaCtYte/YFH47ux56XWzxI7FggXCB5bhg8TuYdMf0ecDzYLfi4q9PfLbCoBt/5biBYxtwb7Z4TcmE0nfhm/bl0HszFdjF4+mbV9wtiyZ+DHoD8TL+xHjgDhZXSuH2G0ZW1YZL8a/bHRrZXzmD06oGxM0mxffFr9d8jwKUY+2/0AxPn45FbxmiB0Ci8WFxSQrGHy+3dcTO2sTAuvFzq6BCSKDNiyo64md1bW2j5bFyfJrte3LIHY2PmsbYpf1JucxsfM+5jdm/lCB2EFUrd/w56HxbZU+Zc0J+9ngfnOZ5WfZEiKLpojdytX5/usJngMQvB+tfyG9bgQTHt4yAQtoC/b775v4fsvwQcL3CG5+i0GZ3WeJDF+DmNiZIKDfU9nGIsgPO3FBn/jtjdv2/eKtK/vGjzML649v84FvTogP24LYoZ94Hm90I8m4uE/wA7+xGugb3t547FnbWJsv+1eIvDRF7PL+p+JPT50u10gW/s2b5aupY6LhA5YDGiC46m1/+N7sWh0LcLOT9XYV28ZCBCyPA9wC28p4DFwHyfqFPlrezKGlVW3bNfD9YrFn3/hxxgQImNgB9MF+HOF+Di1ZOknsuG3fRx4LEuyboA0u/8uqfOD9pW2saJSmiJ0Q08HELia4QjQLiZ3oOBI70Q4kdqLjSOxEO5DYCSEKgcROCFEIJHZCiEIgsRNCFAKJnRCiEEjshBCFQGInhCgEEjshRCGQ2AkhCoHETghRCCR2QohCILETQhQCiZ0QohBI7IQQhUBiJ4QoBBI7IUQhkNgJIQqBxE4IUQgkdkKIQiCxawFnzpwJBw8eDLt37w47duxQ6mDCHGAuMCdTRfPYPWk682hI7JpMMyZFNBcWrbxoHruPRuaRkdg1EZsM0Z1gbs6ePVu+y0bz2N3knUePxK6JYBL0JtC9IEDyiJjmsbvJO48eiV0TafT1WrSPPHOkeex+GpkjiV0TwReporvJM0eax+6nkTmS2DURBUn3I7HrDSR2HUZB0v1I7HoDiV2HUZB0PxK73kBi12EUJN2PxK43kNh1GAVJ9yOx6w0kdh2mVUFyJ3wQXpg7N8yZMydNff3D4aW9Z8LNcrnITzvEzs8X0oIf7AkXy+Vi+kjsOkyrxW7trnPp/ZVPXgnDcwbC9hN303uRn3aKnc2XaD4Suw7TLrG7Gy6EnSsUTI0gsesNJHYdphNidyf8KmxfNRj6k3JslwZWjIWT11HnRBhdND/NmzunPww99Ub4/Hch3PpoY+h7bCSMvb0trJw/Ny17cvR4uJFaDuHrz/eG55aU6i1cvD4cKMfr0Y19la3Y7fG9YWTOSHj73N20L7tWzw0Dz79fubZ+3vlt0u/BuWm9Lz7cUNnSWcJz1h/YagfdInZn31pd8QOPn/0/t38ovLTrs3Ru2M8h3AwfbFoU+he8GD5K5hpzU8ovP/dkX+ifnZQlJqcy39we5nhleU1Z2YZ959M6t68dmqiT2Bv+0S/C+XL/7Hkk9OHYxZKdze81d34ldh2mPWJ3M1x5f0MYLIsNc+fWqTC6dG549r/Gyzklbny2Pd32vn76brr4sRDX7Sh953fj3JvpYtx46HfJIn43PN3/ePj5rxNVTEp/9bPVYf7S18KXyd3Uxe5GOLhxURgYGKj6vgpBzve9LHYW9CYI/J3dB5v7wvL/+KTKl7heM3cgEZVLlblZU54b9vPVxGeDj62p+IzF7ux/rk59zmKXOd812jOxK4nUzXB004Kw8IlfhKtohMCaWZc8t/XDUl9s7CZu1Xaah8Suw7Ra7Cx4Fix8POz86Kty6Y1w6p2Xw9pVQ2Eo+eRGub1R2EJDsD2z7bN0QWPxz5u9PhyBniWwQJ1/68lKG5YsaKYqdlcTQV68YHPY97NVdcWO25s3b21Lha+dYmfzcOfr99I33Me3lf64wN1EMt5e15d+KLEv4f/5g6+Fz9OnwM3w7o9LQma+7Vv5eCpQm95LXunKmNjdGn8zrHpsbXhn34Yqsas131nt2dqxeembMxy2ldfc3XA5HNr5fFgzNBQGymvOxCxL7MwO3hC3Ud8bRWLXYVotdhY8zJX9z4V5C9eH/We+CtdvTSxk5v9+szc8ldTHJzYWPwLh/bKeYPHblhiLvz8RqNOloiqmInZrxt5Igrv0A4oXt1pvdqkIPJcE2w8PpMLcCjohdoDfvkrlJf/kEbvBl45XfDvv2RdT4VznbM9/4Y2wMylfv++ryhyb2NWa76z2TKRMtLDO+mf/JJxMbj99bVGYv2IsnLp0NVy7XS1uWWJXur8ZPn51qWuzMSR2HaYTYgfxmD84Fk4nn9y2DZkkdtf2pVuNjb8siR0+YW1bgy3xgG1xz+0My5PnrOy3X58Kr+8+ntqYitjBPrZoQGIH/x9KBerZ/y69GV058nzlQ4V9WRIGv60cCKMfTt7GYs7s7Q5zA58vLm8zvdhlzXet9qpFqlrs0N7CZ0ptpfboOYldQeiE2OFHgE1L5qdb1eWb9oTRJCDw3O3fvBueKm8xUPbEy0fCleT5VFySLcmLW34YhhKb/MUzuHDslfSLbNTDdvnlw6UyC6isxGLHb4d5xI7tzFv8bOVHkVbQTrGzMbH/Mf6+eSNhJ35ZSGCxA1dObg9rBktf/uO5l/eX/M9iB84mb2V95e/tMDfzku3rgf9NiyaJXa35zmrPRKoyhqTepkMlsUYZ1hbGtW7PT6vELUvszA6PfTpI7DpMq8SumaSLv40/CHQb7RC7bqJX51ti12Ekdt2PxK43kNh1GIld9yOx6w0kdh2ml4KkVyma2PUqErsOoyDpfiR2vYHErsMoSLofiV1vILHrMAqS7kdi1xtI7DqMjuDrfnSUYm+goxQ7jA5X7m50SHZvoEOyuwAESCOTINoD5gaBUg/NY3eTdx49Ersmg9frRidDtAZ7E5jK1kfz2H00Mo+MxK4F8KTgi1SlzqXpiJbmsXtSMz58JHZCiEIgsRNCFAKJnRCiEEjshBAFIIT/B6qM2jjQE5StAAAAAElFTkSuQmCC"/>
          <p:cNvSpPr>
            <a:spLocks noChangeAspect="1" noChangeArrowheads="1"/>
          </p:cNvSpPr>
          <p:nvPr/>
        </p:nvSpPr>
        <p:spPr bwMode="auto">
          <a:xfrm>
            <a:off x="460375" y="-365125"/>
            <a:ext cx="3000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20" y="2479002"/>
            <a:ext cx="4420766" cy="22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Внедряем элемент для</a:t>
            </a:r>
            <a:b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отображения видео на странице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6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246053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&lt;video id="video"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autoplay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1763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Выводим видео с камеры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7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7211" y="1767841"/>
            <a:ext cx="806958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function(stream) 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document.getElementById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('video');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videoElement.srcObject</a:t>
            </a:r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3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stream;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ru-RU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" y="370612"/>
            <a:ext cx="9144003" cy="71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eaLnBrk="0" hangingPunct="0">
              <a:spcBef>
                <a:spcPct val="20000"/>
              </a:spcBef>
              <a:buFont typeface="Arial" pitchFamily="34" charset="0"/>
              <a:buChar char="•"/>
              <a:defRPr sz="4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itchFamily="34" charset="0"/>
              <a:buChar char="–"/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itchFamily="34" charset="0"/>
              <a:buChar char="•"/>
              <a:defRPr sz="3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Видим </a:t>
            </a:r>
            <a:r>
              <a:rPr lang="ru-RU" alt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себя на странице</a:t>
            </a:r>
            <a:endParaRPr lang="en-US" alt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8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pic>
        <p:nvPicPr>
          <p:cNvPr id="6" name="Picture 2" descr="ÐÐ°ÑÑÐ¸Ð½ÐºÐ¸ Ð¿Ð¾ Ð·Ð°Ð¿ÑÐ¾ÑÑ ÑÐµÐ»ÑÐ¸ Ð¼ÐµÐ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5" y="1227137"/>
            <a:ext cx="51276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05839" y="4610100"/>
            <a:ext cx="408621" cy="248128"/>
          </a:xfrm>
        </p:spPr>
        <p:txBody>
          <a:bodyPr/>
          <a:lstStyle/>
          <a:p>
            <a:fld id="{7A77FDC4-4307-4BC4-AD0F-6F4811BD0F35}" type="slidenum">
              <a:rPr lang="ru-RU" smtClean="0"/>
              <a:t>9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894"/>
            <a:ext cx="8619762" cy="2621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71601" y="1142276"/>
            <a:ext cx="72008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https://maqentaer.github.io/js-webrtc/demo.html</a:t>
            </a:r>
            <a:endParaRPr lang="en-US" sz="2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1" y="2035492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37196&quot;&gt;&lt;property id=&quot;20148&quot; value=&quot;5&quot;/&gt;&lt;property id=&quot;20300&quot; value=&quot;Slide 1&quot;/&gt;&lt;property id=&quot;20307&quot; value=&quot;527&quot;/&gt;&lt;/object&gt;&lt;object type=&quot;3&quot; unique_id=&quot;37897&quot;&gt;&lt;property id=&quot;20148&quot; value=&quot;5&quot;/&gt;&lt;property id=&quot;20300&quot; value=&quot;Slide 2&quot;/&gt;&lt;property id=&quot;20307&quot; value=&quot;594&quot;/&gt;&lt;/object&gt;&lt;object type=&quot;3&quot; unique_id=&quot;37898&quot;&gt;&lt;property id=&quot;20148&quot; value=&quot;5&quot;/&gt;&lt;property id=&quot;20300&quot; value=&quot;Slide 3&quot;/&gt;&lt;property id=&quot;20307&quot; value=&quot;597&quot;/&gt;&lt;/object&gt;&lt;object type=&quot;3&quot; unique_id=&quot;37899&quot;&gt;&lt;property id=&quot;20148&quot; value=&quot;5&quot;/&gt;&lt;property id=&quot;20300&quot; value=&quot;Slide 4&quot;/&gt;&lt;property id=&quot;20307&quot; value=&quot;596&quot;/&gt;&lt;/object&gt;&lt;object type=&quot;3&quot; unique_id=&quot;37903&quot;&gt;&lt;property id=&quot;20148&quot; value=&quot;5&quot;/&gt;&lt;property id=&quot;20300&quot; value=&quot;Slide 7&quot;/&gt;&lt;property id=&quot;20307&quot; value=&quot;600&quot;/&gt;&lt;/object&gt;&lt;object type=&quot;3&quot; unique_id=&quot;37904&quot;&gt;&lt;property id=&quot;20148&quot; value=&quot;5&quot;/&gt;&lt;property id=&quot;20300&quot; value=&quot;Slide 8&quot;/&gt;&lt;property id=&quot;20307&quot; value=&quot;602&quot;/&gt;&lt;/object&gt;&lt;object type=&quot;3&quot; unique_id=&quot;37905&quot;&gt;&lt;property id=&quot;20148&quot; value=&quot;5&quot;/&gt;&lt;property id=&quot;20300&quot; value=&quot;Slide 10&quot;/&gt;&lt;property id=&quot;20307&quot; value=&quot;601&quot;/&gt;&lt;/object&gt;&lt;object type=&quot;3&quot; unique_id=&quot;37910&quot;&gt;&lt;property id=&quot;20148&quot; value=&quot;5&quot;/&gt;&lt;property id=&quot;20300&quot; value=&quot;Slide 11&quot;/&gt;&lt;property id=&quot;20307&quot; value=&quot;608&quot;/&gt;&lt;/object&gt;&lt;object type=&quot;3&quot; unique_id=&quot;37911&quot;&gt;&lt;property id=&quot;20148&quot; value=&quot;5&quot;/&gt;&lt;property id=&quot;20300&quot; value=&quot;Slide 12&quot;/&gt;&lt;property id=&quot;20307&quot; value=&quot;615&quot;/&gt;&lt;/object&gt;&lt;object type=&quot;3&quot; unique_id=&quot;37912&quot;&gt;&lt;property id=&quot;20148&quot; value=&quot;5&quot;/&gt;&lt;property id=&quot;20300&quot; value=&quot;Slide 13&quot;/&gt;&lt;property id=&quot;20307&quot; value=&quot;610&quot;/&gt;&lt;/object&gt;&lt;object type=&quot;3&quot; unique_id=&quot;37913&quot;&gt;&lt;property id=&quot;20148&quot; value=&quot;5&quot;/&gt;&lt;property id=&quot;20300&quot; value=&quot;Slide 14&quot;/&gt;&lt;property id=&quot;20307&quot; value=&quot;611&quot;/&gt;&lt;/object&gt;&lt;object type=&quot;3&quot; unique_id=&quot;37943&quot;&gt;&lt;property id=&quot;20148&quot; value=&quot;5&quot;/&gt;&lt;property id=&quot;20300&quot; value=&quot;Slide 16&quot;/&gt;&lt;property id=&quot;20307&quot; value=&quot;643&quot;/&gt;&lt;/object&gt;&lt;object type=&quot;3&quot; unique_id=&quot;38380&quot;&gt;&lt;property id=&quot;20148&quot; value=&quot;5&quot;/&gt;&lt;property id=&quot;20300&quot; value=&quot;Slide 9&quot;/&gt;&lt;property id=&quot;20307&quot; value=&quot;645&quot;/&gt;&lt;/object&gt;&lt;object type=&quot;3&quot; unique_id=&quot;38422&quot;&gt;&lt;property id=&quot;20148&quot; value=&quot;5&quot;/&gt;&lt;property id=&quot;20300&quot; value=&quot;Slide 5&quot;/&gt;&lt;property id=&quot;20307&quot; value=&quot;646&quot;/&gt;&lt;/object&gt;&lt;object type=&quot;3&quot; unique_id=&quot;38423&quot;&gt;&lt;property id=&quot;20148&quot; value=&quot;5&quot;/&gt;&lt;property id=&quot;20300&quot; value=&quot;Slide 6&quot;/&gt;&lt;property id=&quot;20307&quot; value=&quot;647&quot;/&gt;&lt;/object&gt;&lt;object type=&quot;3&quot; unique_id=&quot;38553&quot;&gt;&lt;property id=&quot;20148&quot; value=&quot;5&quot;/&gt;&lt;property id=&quot;20300&quot; value=&quot;Slide 15&quot;/&gt;&lt;property id=&quot;20307&quot; value=&quot;648&quot;/&gt;&lt;/object&gt;&lt;/object&gt;&lt;object type=&quot;8&quot; unique_id=&quot;1008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Шаблон презентации для менеджеров_16х9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- Photo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- Photo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- Photo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ank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 - Dar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Dark">
      <a:majorFont>
        <a:latin typeface="Gill Sans Light"/>
        <a:ea typeface="ヒラギノ角ゴ ProN W3"/>
        <a:cs typeface="ヒラギノ角ゴ ProN W3"/>
      </a:majorFont>
      <a:minorFont>
        <a:latin typeface="Gill Sans Light"/>
        <a:ea typeface="ヒラギノ角ゴ ProN W3"/>
        <a:cs typeface="ヒラギノ角ゴ ProN W3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ea typeface="ヒラギノ角ゴ ProN W3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для менеджеров_16х9</Template>
  <TotalTime>6020</TotalTime>
  <Pages>0</Pages>
  <Words>343</Words>
  <Characters>0</Characters>
  <Application>Microsoft Office PowerPoint</Application>
  <PresentationFormat>Экран (16:9)</PresentationFormat>
  <Lines>0</Lines>
  <Paragraphs>103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8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Calibri</vt:lpstr>
      <vt:lpstr>ヒラギノ角ゴ ProN W3</vt:lpstr>
      <vt:lpstr>Gill Sans Light</vt:lpstr>
      <vt:lpstr>Tahoma</vt:lpstr>
      <vt:lpstr>Шаблон презентации для менеджеров_16х9</vt:lpstr>
      <vt:lpstr>Title &amp; Subtitle - Photo - Dark</vt:lpstr>
      <vt:lpstr>Bullets</vt:lpstr>
      <vt:lpstr>Photo - Horizontal - Dark</vt:lpstr>
      <vt:lpstr>Blank - Dark</vt:lpstr>
      <vt:lpstr>Photo - Horizontal</vt:lpstr>
      <vt:lpstr>Title - Top - Dark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Михайловская Е.Е.</dc:creator>
  <cp:lastModifiedBy>Глебский Р.В.</cp:lastModifiedBy>
  <cp:revision>222</cp:revision>
  <dcterms:created xsi:type="dcterms:W3CDTF">2017-07-28T06:40:32Z</dcterms:created>
  <dcterms:modified xsi:type="dcterms:W3CDTF">2018-10-27T07:34:08Z</dcterms:modified>
</cp:coreProperties>
</file>