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45F4-E1F8-5FFF-25AA-1AE1EF8B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6CF67-0123-5924-2418-BDFE94F5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31AD-9310-4D65-A61C-14847F72BD4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98D91-EB23-5DB7-9F1A-0170D384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87526-6A2A-9828-AB46-32D24116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600F-AA3F-4FB1-95D0-2B5FA4A6A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3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1BA6E-B8DB-3532-44CD-B5E4B80F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D1132-8BF9-BF40-DC86-56F99A784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06E7A-DA4F-280E-E729-428513948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C31AD-9310-4D65-A61C-14847F72BD4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64A77-9F7B-1C88-865B-DB8385BA0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D80D-8F13-E706-C137-A551A047A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F600F-AA3F-4FB1-95D0-2B5FA4A6A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1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304C5B1-A815-B180-8B7B-684A3632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/>
              <a:t>Digital Logic Design</a:t>
            </a:r>
            <a:endParaRPr lang="en-US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49AF1F-23C0-0A50-5026-338B7FDDF1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5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26773CD-191F-353E-F1A2-E1D8A241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Values of Product and Sum Term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D14644-A49A-2092-0EF7-090C2237E8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0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5E484F0-01C4-BB31-CC4E-E00372B4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Activity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4286D-6985-1557-7D02-7C90937194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89529A9-1E56-9909-74DF-9AFB5FFE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Recap (NAND, NOR Gates)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96CED-D450-EDE9-D12F-3A7BD8F197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9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2982F0C-474E-F013-0384-EE301305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DeMorgan</a:t>
            </a:r>
            <a:r>
              <a:rPr lang="en-US" alt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s Theorem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49503-FEDC-900D-2A3B-CCCC45DC58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3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41C4CCF-7472-62E6-3354-602100B9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DeMorgan</a:t>
            </a:r>
            <a:r>
              <a:rPr lang="en-US" alt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s 1</a:t>
            </a:r>
            <a:r>
              <a:rPr lang="en-US" sz="4400" b="1" kern="1200" spc="-5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st</a:t>
            </a:r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 Theorem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91BD36-5B4F-191D-4B7C-CD6B72ACC6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27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D2FBA1A-94BB-E282-B367-F64BC7E4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DeMorgan</a:t>
            </a:r>
            <a:r>
              <a:rPr lang="en-US" alt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s 1</a:t>
            </a:r>
            <a:r>
              <a:rPr lang="en-US" sz="4400" b="1" kern="1200" spc="-5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st</a:t>
            </a:r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 Theorem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BD381-C7F5-E722-5FE9-F1F394CA95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33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9843A39-DC73-FAFB-715E-F18D9CAB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DeMorgan</a:t>
            </a:r>
            <a:r>
              <a:rPr lang="en-US" alt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s 2</a:t>
            </a:r>
            <a:r>
              <a:rPr lang="en-US" sz="4400" b="1" kern="1200" spc="-5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n</a:t>
            </a:r>
            <a:r>
              <a:rPr lang="en-US" sz="4400" b="1" baseline="30000">
                <a:latin typeface="Bookman Old Style (Headings)"/>
              </a:rPr>
              <a:t>d</a:t>
            </a:r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 Theorem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CCCF1-F33C-AA3B-B4E2-6B428B5D5F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14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D6FA37A-B8CB-E104-23B3-ADC712C3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DeMorgan</a:t>
            </a:r>
            <a:r>
              <a:rPr lang="en-US" alt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s 2</a:t>
            </a:r>
            <a:r>
              <a:rPr lang="en-US" sz="4400" b="1" kern="1200" spc="-5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n</a:t>
            </a:r>
            <a:r>
              <a:rPr lang="en-US" sz="4400" b="1" baseline="30000">
                <a:latin typeface="Bookman Old Style (Headings)"/>
              </a:rPr>
              <a:t>d</a:t>
            </a:r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 Theorem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9A136E-149F-CD7B-C995-FDCD374B21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5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88C092-2B4F-74A1-E301-05000D38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DeMorgan</a:t>
            </a:r>
            <a:r>
              <a:rPr lang="en-US" alt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s Theorem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8CF0C0-42E5-C4DA-0C51-AF7B1D9201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79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5E1BA0F-870D-7A32-C84B-7AC68019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Activity</a:t>
            </a:r>
            <a:endParaRPr lang="en-US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D4488-5DFE-621A-E553-4EF42BEF6A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9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2D179FB-24FA-D784-F5E7-E6078578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Lecture 10</a:t>
            </a:r>
            <a:br>
              <a:rPr lang="en-US" b="1"/>
            </a:br>
            <a:r>
              <a:rPr lang="en-US" sz="4000"/>
              <a:t>DeMorgan’s Theorem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987EB-DA40-CCE8-C114-958B5ECE69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72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AE050E-508E-2520-1646-8313A883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Activity</a:t>
            </a:r>
            <a:endParaRPr lang="en-US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DEB53-D29F-5EB6-CCE6-BA72A3AF5C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30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B13FF3B-3931-87D4-5688-81F79CDD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DeMorgan</a:t>
            </a:r>
            <a:r>
              <a:rPr lang="en-US" alt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s Theorem(Continue..)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AC49E-7C3D-EDE7-965A-5F5C6937A5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01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E28F4B0-29BC-E0F3-342B-67AFA217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Applying DeMorgan’s Theorems</a:t>
            </a:r>
            <a:endParaRPr lang="en-US" sz="4400" b="1" u="sng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DFD83D-A146-8EBC-3223-53C365CACB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6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8C9972B-D5BF-7666-9BD5-451C4D0F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Applying DeMorgan’s Theorems</a:t>
            </a:r>
            <a:endParaRPr lang="en-US" sz="4400" b="1" u="sng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8F12E-985D-6D31-AF5B-2E3425EF4B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3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AE89064-1982-BB04-1DF5-5D0276F3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Activity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817CF1-EA0F-BF04-F4E1-093556AF87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21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7A57509-AAE3-D17E-DA98-7ECE81AD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CHECKUP</a:t>
            </a:r>
            <a:endParaRPr lang="en-US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078B7-2335-6264-8DA8-5F43907E34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28A9665-3DD3-AC16-1BB0-CA6612C9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End of Lecture</a:t>
            </a:r>
            <a:br>
              <a:rPr lang="en-US" b="1"/>
            </a:br>
            <a:r>
              <a:rPr lang="en-US" b="1"/>
              <a:t>Q &amp; A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1C4E98-ACEC-C6A4-30F3-13BC23EEF7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3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DFB1D56-60D2-A83B-BB09-E273FFB4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5FAA20-752D-4202-30AB-442DA8B21A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3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134E6BF-5D99-B565-4000-9FD00946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3A8EF3-B8A4-2B44-7228-5C985C4BC7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3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1C00FFA-15A8-127D-CE8E-5EB4DCA9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Laws of Boolean Algebra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23669-DA7A-E9DA-1D74-EAC07677BE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8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7AAAC0D-458B-B28B-8CE2-B2E0787A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of Boolean Algebra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52D2F7-7403-CD43-1CEC-7AC6664700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0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58BD12C-BD97-056C-753D-FF2AD5B1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Basic Terminologie</a:t>
            </a:r>
            <a:r>
              <a:rPr lang="en-US" sz="4400" b="1">
                <a:latin typeface="Bookman Old Style (Headings)"/>
              </a:rPr>
              <a:t>s in Boolean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E1BA6-1301-700E-4075-11C37568B9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6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41B004A-A665-EB39-ADAA-B74504B1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Basic Terminologie</a:t>
            </a:r>
            <a:r>
              <a:rPr lang="en-US" sz="4400" b="1">
                <a:latin typeface="Bookman Old Style (Headings)"/>
              </a:rPr>
              <a:t>s in Boolean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55329-CFFF-58A6-F1BA-7DF71CABEF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9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D531A0D-BCD6-54ED-A3A8-DC955653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Basic Terminologie</a:t>
            </a:r>
            <a:r>
              <a:rPr lang="en-US" sz="4400" b="1">
                <a:latin typeface="Bookman Old Style (Headings)"/>
              </a:rPr>
              <a:t>s in Boolean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50B3C5-F40A-AE0B-B719-947A153F3B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9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24</Paragraphs>
  <Slides>26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Bookman Old Style (Headings)</vt:lpstr>
      <vt:lpstr>Calibri</vt:lpstr>
      <vt:lpstr>Calibri Light</vt:lpstr>
      <vt:lpstr>Office Theme</vt:lpstr>
      <vt:lpstr>Digital Logic Design</vt:lpstr>
      <vt:lpstr>Lecture 10 DeMorgan’s Theorem</vt:lpstr>
      <vt:lpstr>PowerPoint Presentation</vt:lpstr>
      <vt:lpstr>PowerPoint Presentation</vt:lpstr>
      <vt:lpstr>Laws of Boolean Algebra</vt:lpstr>
      <vt:lpstr>Rules of Boolean Algebra</vt:lpstr>
      <vt:lpstr>Basic Terminologies in Boolean</vt:lpstr>
      <vt:lpstr>Basic Terminologies in Boolean</vt:lpstr>
      <vt:lpstr>Basic Terminologies in Boolean</vt:lpstr>
      <vt:lpstr>Values of Product and Sum Term</vt:lpstr>
      <vt:lpstr>Activity</vt:lpstr>
      <vt:lpstr>Recap (NAND, NOR Gates)</vt:lpstr>
      <vt:lpstr>DeMorgan’s Theorem</vt:lpstr>
      <vt:lpstr>DeMorgan’s 1st Theorem</vt:lpstr>
      <vt:lpstr>DeMorgan’s 1st Theorem</vt:lpstr>
      <vt:lpstr>DeMorgan’s 2nd Theorem</vt:lpstr>
      <vt:lpstr>DeMorgan’s 2nd Theorem</vt:lpstr>
      <vt:lpstr>DeMorgan’s Theorem</vt:lpstr>
      <vt:lpstr>Activity</vt:lpstr>
      <vt:lpstr>Activity</vt:lpstr>
      <vt:lpstr>DeMorgan’s Theorem(Continue..)</vt:lpstr>
      <vt:lpstr>Applying DeMorgan’s Theorems</vt:lpstr>
      <vt:lpstr>Applying DeMorgan’s Theorems</vt:lpstr>
      <vt:lpstr>Activity</vt:lpstr>
      <vt:lpstr>CHECKUP</vt:lpstr>
      <vt:lpstr>End of Lecture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Faisal Zia</dc:creator>
  <cp:lastModifiedBy>Faisal Zia</cp:lastModifiedBy>
  <cp:revision>1</cp:revision>
  <dcterms:created xsi:type="dcterms:W3CDTF">2023-11-02T12:23:52Z</dcterms:created>
  <dcterms:modified xsi:type="dcterms:W3CDTF">2023-11-02T12:23:52Z</dcterms:modified>
</cp:coreProperties>
</file>