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C06-0E1A-14F6-5546-5B7C7AF7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50C7A-16C2-DBBE-62C2-3BCC31DA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2021-A4D4-45FA-BC57-91A7860A6DC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ECAC6-EF0C-378A-2D12-11498C49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61DE-1BFB-88F3-7161-ECD31520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9A75-A7D4-413A-B165-E1D01A9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8A45D-DC04-0E33-9C93-EF9AAE60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C5AE-50ED-6F20-18FB-FB4EB4E9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4973-3242-E76F-1FBE-24CB7827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2021-A4D4-45FA-BC57-91A7860A6DC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CDEB-C3D0-BA5D-6AE8-C64C556B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C747-2767-F3A9-58E7-61F46BF9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9A75-A7D4-413A-B165-E1D01A9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EDF0A7-3128-6C3D-C104-3358F549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81655-BC7E-0AF9-7FA5-6CF6368159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6BAC7F-228E-6BED-FF18-3C4F280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236A4-4970-0B6C-BD4A-B76E0C3577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419D91-7BB4-2D59-CB3F-8AB3DA2C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507C6-235F-2864-4AA0-94E50FE86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81ABF3-90B4-AC27-F1AA-A2585BDD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06EFC-2D6D-B5B0-56E3-19DBBADA4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1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303E1D-F8DD-41D7-4F01-08F59A0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0DD0E-BC16-031F-F603-9EF453674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E16E5E-B4CF-F810-1ED8-5A56DD6F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E581B-977F-A27D-9288-DCAA6747C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6AF761-C19E-FF1B-8269-B2462B0F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2F06C-35F1-8EBC-A9E1-C520751786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08C0A9-5ADB-2D2F-F3F7-64B88A04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11</a:t>
            </a:r>
            <a:br>
              <a:rPr lang="en-US" b="1"/>
            </a:br>
            <a:r>
              <a:rPr lang="en-US" sz="4000"/>
              <a:t>De-Morgans Laws and circuits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EE704-6805-6C4E-F1FD-40D3E6C6E9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E56B02-2F13-9E28-A1A1-6AB52F76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ECF7-B01E-2322-4A89-F69930762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1CFC5A-A6F1-93E6-0EFA-F132227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1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 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FAB8A-DA73-3BC6-A9E6-24CA7FF87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F30EBC-334E-94DC-8E94-0BDD2212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2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n</a:t>
            </a:r>
            <a:r>
              <a:rPr lang="en-US" sz="4400" b="1" baseline="30000">
                <a:latin typeface="Bookman Old Style (Headings)"/>
              </a:rPr>
              <a:t>d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 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3CD68-FD71-2155-91A5-B944039D98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AC4D96-6016-5957-8788-3962C79F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E2331-73CC-7C9E-6C6D-C657038601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222363-F29D-A8E5-CAB1-6A7B5E6B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99BF9-9F2A-96D9-E47B-D6C588DCE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2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0B2396-F541-E6AE-7089-2AC086B2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BC0F8-37EE-B045-ED35-DDE03FB725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B909A1-7B61-C2CB-4399-852F988C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BD356-F72E-DC84-1514-EAA3E003A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11 De-Morgans Laws and circuits</vt:lpstr>
      <vt:lpstr>PowerPoint Presentation</vt:lpstr>
      <vt:lpstr>DeMorgan’s 1st Theorem (Recap)</vt:lpstr>
      <vt:lpstr>DeMorgan’s 2nd Theorem (Recap)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2023-11-06T16:04:58Z</dcterms:created>
  <dcterms:modified xsi:type="dcterms:W3CDTF">2023-11-06T16:04:58Z</dcterms:modified>
</cp:coreProperties>
</file>