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2269-45B3-4DE4-63B7-89C28F14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65507-F830-7183-F61E-0DB913B2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DAEF-6BA1-44EA-9D9D-C339F07EEB1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07AB4-BB02-E12B-B921-C91D01D3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1DC77-B175-166D-2469-1E6FA3FF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A156-5CF5-44B4-8728-A27089E1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1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AD7B03-0EC1-01EC-CE8C-579C573A8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2243B-BFCA-E5FF-7CAA-E770BEEC4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623E0-9900-8060-7702-32C3A36E3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5DAEF-6BA1-44EA-9D9D-C339F07EEB1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2B1ED-08F7-6131-E964-6E75776FE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0FDAB-EAF2-7843-B369-E0E86A9D2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A156-5CF5-44B4-8728-A27089E14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8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02F0178-5D8E-34A8-90C5-1C4B097F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/>
              <a:t>Digital Logic Design</a:t>
            </a:r>
            <a:endParaRPr lang="en-US" sz="6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CC3F1E-85C7-F411-F0F8-83FF6C1644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13315A7-5457-F22D-1409-F1FAE0B6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End of Lecture</a:t>
            </a:r>
            <a:br>
              <a:rPr lang="en-US" b="1"/>
            </a:br>
            <a:r>
              <a:rPr lang="en-US" b="1"/>
              <a:t>Q &amp; A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CC90AB-6427-3595-9C5A-7FB788CC57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2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46FC40B-7F5B-3C23-1846-4C1E893C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Lecture 12</a:t>
            </a:r>
            <a:br>
              <a:rPr lang="en-US" b="1"/>
            </a:br>
            <a:r>
              <a:rPr lang="en-US" sz="4000"/>
              <a:t>De-Morgans Laws and Truth Tables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0CE7CA-69F0-C9E3-3029-1D7474FA08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2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597BEEC-C170-6B38-46E0-0636C0BAD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7CF39C-01A2-FA89-E62A-A26B745BE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0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65E5E60-607E-B01D-11EC-39372D6A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6B59DE-8BA9-410A-B9EA-17E7C104AD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4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7D8F560-6324-1C42-7BED-7DF94579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DDFE9C-A429-15AE-BBCB-EB560FC077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6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D73DC01-1EEF-9E6C-9643-411AC3B3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9BCF66-C73D-7B6E-04BA-B6CC5B6E0D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2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BB45D4B-6387-5314-C329-CF767157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E1A78E-33DE-9EEE-1DE5-16883262AE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11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F878FA8-A1EA-C133-C6D1-3090C0BA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80EF16-E6D8-6E05-3E0E-987191AC8A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45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A65B2EE-EC83-D98A-E005-E8446F0B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CAF1BD-74DD-F9F5-4E6E-721CF40325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3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Digital Logic Design</vt:lpstr>
      <vt:lpstr>Lecture 12 De-Morgans Laws and Truth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Lecture 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</dc:title>
  <dc:creator>Faisal Zia</dc:creator>
  <cp:lastModifiedBy>Faisal Zia</cp:lastModifiedBy>
  <cp:revision>1</cp:revision>
  <dcterms:created xsi:type="dcterms:W3CDTF">2023-11-14T07:02:33Z</dcterms:created>
  <dcterms:modified xsi:type="dcterms:W3CDTF">2023-11-14T07:02:33Z</dcterms:modified>
</cp:coreProperties>
</file>