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FF2C6-BA94-B6C6-6240-139C0FE3D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F45510-F046-9F0B-5880-AD056CFD7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4993-A2E8-4C3B-A4BE-A17F9087E045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F79ADA-B6D4-5D41-4791-C585765BD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D64A71-BC7A-FB62-B75C-3629F733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B7D4-80F9-44C5-B0AE-122A95AC9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48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196DA7-04DF-D317-B154-975869BE7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BC69E-EB33-1F99-F436-E8CC17185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6C8CD-F7F5-3E86-4D94-1C19A53353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54993-A2E8-4C3B-A4BE-A17F9087E045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405F-D8FC-3069-D548-8642BF10F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531BA-A93F-C6C0-61F8-21EB1F8BC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9B7D4-80F9-44C5-B0AE-122A95AC9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09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A4A9AA3-D4D1-9C74-225B-A74D31075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/>
              <a:t>Digital Logic Design</a:t>
            </a:r>
            <a:endParaRPr lang="en-US" sz="6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26BF1C-DFBA-4B68-E36F-D6D4C1605A6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23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1B4F6F2-EFF9-70BE-F0D7-6B4060622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Activity</a:t>
            </a:r>
            <a:endParaRPr lang="en-US" b="1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688ABD-497D-5B06-55D7-3D0C2A3C02B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633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28FBAF2-9973-25BE-9540-3A688DCB5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Activity</a:t>
            </a:r>
            <a:endParaRPr lang="en-US" b="1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227A37-EEFA-2D81-878A-BD532FE32FE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551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879D1B2-B7A2-4095-7394-F236BEC17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Activity</a:t>
            </a:r>
            <a:endParaRPr lang="en-US" b="1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D341F7-0A7B-9443-1DF3-76B7F7F789F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979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99ECBB8-94F3-EC80-0399-DE63BDFC0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End of Lecture</a:t>
            </a:r>
            <a:br>
              <a:rPr lang="en-US" b="1"/>
            </a:br>
            <a:r>
              <a:rPr lang="en-US" b="1"/>
              <a:t>Q &amp; A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5B4866-560E-45B2-CFA8-77DB0CD320C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502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9D44138-BC47-31C1-6DA8-1C872F29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Lecture 13</a:t>
            </a:r>
            <a:br>
              <a:rPr lang="en-US" b="1"/>
            </a:br>
            <a:r>
              <a:rPr lang="en-US" sz="4000"/>
              <a:t>Logic Simplification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9DCB21-FD8A-95A0-9C7C-ABFC688F3E4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026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9D28960-E952-DAEF-E9CD-A205840BB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4909C4-A78E-AB38-C901-EB19BB5E4D8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669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B272CD8-4E3A-A1D5-055E-FE7907917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Laws of Boolean Algebra</a:t>
            </a:r>
            <a:endParaRPr lang="en-US" sz="47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979D5A-CAC6-CF3B-ECFC-1CC68E7884B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554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2232D68-A026-6132-2984-79C951F5C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Bookman Old Style (Headings)"/>
              </a:rPr>
              <a:t>Rules of Boolean Algebra</a:t>
            </a:r>
            <a:endParaRPr lang="en-US" b="1" dirty="0"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204AC9-62F2-0E87-B2E2-17C415A6A9F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692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1940003-17A7-518F-2C5E-9E03C812A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DE Morgan's Theorem</a:t>
            </a:r>
            <a:endParaRPr lang="en-US" sz="44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C67A84-7548-375B-C23B-DFFEA636112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31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8EDA3A6-76A1-3635-9875-5DFF88610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Logic Simplification </a:t>
            </a:r>
            <a:endParaRPr lang="en-US" sz="44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B761DB-076A-3008-1832-3821885D8FC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682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C1A859D-8D0F-E3F8-702E-A7C104F5B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Activity</a:t>
            </a:r>
            <a:endParaRPr lang="en-US" b="1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A9DE0D-E9E9-99E9-E20F-261CAB97768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469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FD01DC7-3446-72EE-F48B-DAC97EDDE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Activity</a:t>
            </a:r>
            <a:endParaRPr lang="en-US" b="1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4B9884-1046-5AFD-606C-64C16468CA5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77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Widescreen</PresentationFormat>
  <Paragraphs>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Bookman Old Style (Headings)</vt:lpstr>
      <vt:lpstr>Calibri</vt:lpstr>
      <vt:lpstr>Calibri Light</vt:lpstr>
      <vt:lpstr>Office Theme</vt:lpstr>
      <vt:lpstr>Digital Logic Design</vt:lpstr>
      <vt:lpstr>Lecture 13 Logic Simplification</vt:lpstr>
      <vt:lpstr>PowerPoint Presentation</vt:lpstr>
      <vt:lpstr>Laws of Boolean Algebra</vt:lpstr>
      <vt:lpstr>Rules of Boolean Algebra</vt:lpstr>
      <vt:lpstr>DE Morgan's Theorem</vt:lpstr>
      <vt:lpstr>Logic Simplification </vt:lpstr>
      <vt:lpstr>Activity</vt:lpstr>
      <vt:lpstr>Activity</vt:lpstr>
      <vt:lpstr>Activity</vt:lpstr>
      <vt:lpstr>Activity</vt:lpstr>
      <vt:lpstr>Activity</vt:lpstr>
      <vt:lpstr>End of Lecture Q &amp; 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Logic Design</dc:title>
  <dc:creator>Faisal Zia</dc:creator>
  <cp:lastModifiedBy>Faisal Zia</cp:lastModifiedBy>
  <cp:revision>1</cp:revision>
  <dcterms:created xsi:type="dcterms:W3CDTF">2023-11-14T06:59:10Z</dcterms:created>
  <dcterms:modified xsi:type="dcterms:W3CDTF">2023-11-14T06:59:10Z</dcterms:modified>
</cp:coreProperties>
</file>