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D4F6-1BF4-B1FE-8708-8441DAE7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F7D82-F441-4A4C-8E7A-86124A3B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54F8-7BBF-4457-BAA0-0877D997570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FE10-D614-4C52-E946-B999F440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589A4-6ED7-5113-62C0-4CCA32F2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58D9-C74B-4373-94F6-0847F77C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DE2FD-A66F-B879-310A-7E58A828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75B3-C742-D145-16DF-4CE65CF1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069AC-E572-5658-2946-887E15F86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54F8-7BBF-4457-BAA0-0877D997570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C727-503D-6086-00A8-300B4BB01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448-0C0F-FEB4-A23B-FD8C869A1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58D9-C74B-4373-94F6-0847F77C0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4D4AF9-2122-C6A8-E27B-C3946B4C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D8434-B783-AED9-F04B-3B4C74D994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78065A-BE4C-5DE5-685E-399FBC68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AND/OR Implementation of an SOP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A3DB5-E048-1E71-887A-4C36436D3A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F79B9D9-9A44-8FFD-2E70-6009BD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AND/OR Implementation of an SOP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56BA6-0538-E7BD-83B8-DFDC1F3749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2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4044539-9FA1-5324-3DED-DBF714A0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AND/OR Implementation of an SOP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20EFF-58B6-E8E2-838D-7DB474157E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3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F87F78-98B2-D113-7472-F138A9BA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NAND/NAND Implementation of an SOP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5FBB6-0803-A6FE-74D4-528D01FCB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D26CA6-7CC7-C37D-4723-9785DCA0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Standard SOP Form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B49E5-9B48-383F-375D-E77B23969D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0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B6390A-1F5B-DB81-9525-93138EBE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Convert Product Term to SOP</a:t>
            </a:r>
            <a:endParaRPr lang="en-US" sz="4400" b="1" u="sng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59AEC-D120-84E5-39AC-6BE98F78AC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9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4A4C5E-9C54-745C-594D-0C2B2A10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Convert Product Term to SOP</a:t>
            </a:r>
            <a:endParaRPr lang="en-US" sz="4400" b="1" u="sng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02487-116E-A705-C4FF-0D75B1937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558810-B200-E212-1FA0-00F0B53D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94F7C-BCEE-204C-F2EF-A2EBFB5E09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F595B9-4BE5-EFC0-B0D1-0B5DF37B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14</a:t>
            </a:r>
            <a:br>
              <a:rPr lang="en-US" b="1"/>
            </a:br>
            <a:r>
              <a:rPr lang="en-US" sz="4000"/>
              <a:t>SOP(Sum of Products)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81D08-78A8-EDFB-A43F-ABD8417B49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2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7B954C-9A8A-A8F6-2A47-5EC9C618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254FC-7395-D4DA-18D5-FFD488A90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6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E057CD-9FB8-00F1-DD05-610A5311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Standardization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3BEF5-4CA7-DDA9-6E0F-FE2BBB106D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9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1F4104-C686-7C84-F268-B98EC1CE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Sum of Product (SOP) Form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16792-7636-26F9-F1AE-12FF7D9447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6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13C576-368A-3268-3667-98ACC33C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for SOP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18445-FD75-21A0-2C18-4FA6E2FDFA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016AFD-EE8F-2DF2-38F3-2EB58F21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SOP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D2BD1-7478-DBD4-8B1C-A7A2ED59A3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E87E26-895F-4F11-B524-16A37830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Conversion of a General Expression to SOP Form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8314C-CBE6-D163-C361-6A561E5F5E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8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A5529F-A839-DB0E-49EE-A4768A71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Domain of a Boolean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8CCCB-2CAA-760D-2A9D-25D068741A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14 SOP(Sum of Products)</vt:lpstr>
      <vt:lpstr>PowerPoint Presentation</vt:lpstr>
      <vt:lpstr>Standardization</vt:lpstr>
      <vt:lpstr>Sum of Product (SOP) Form</vt:lpstr>
      <vt:lpstr>Rules for SOP Expression</vt:lpstr>
      <vt:lpstr>SOP Expression</vt:lpstr>
      <vt:lpstr>Conversion of a General Expression to SOP Form</vt:lpstr>
      <vt:lpstr>Domain of a Boolean Expression</vt:lpstr>
      <vt:lpstr>AND/OR Implementation of an SOP Expression</vt:lpstr>
      <vt:lpstr>AND/OR Implementation of an SOP Expression</vt:lpstr>
      <vt:lpstr>AND/OR Implementation of an SOP Expression</vt:lpstr>
      <vt:lpstr>NAND/NAND Implementation of an SOP Expression</vt:lpstr>
      <vt:lpstr>Standard SOP Form</vt:lpstr>
      <vt:lpstr>Convert Product Term to SOP</vt:lpstr>
      <vt:lpstr>Convert Product Term to SOP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2023-11-18T06:30:11Z</dcterms:created>
  <dcterms:modified xsi:type="dcterms:W3CDTF">2023-11-18T06:30:11Z</dcterms:modified>
</cp:coreProperties>
</file>