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AF1E-3161-B6F1-EBBF-F185DD54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772DC-1C7E-DCF9-6DA4-22EF3979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A9DA-B31E-4087-8443-752A25C31B2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5E334-CAD4-5D17-E824-B16D5BD8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CE25C-6FE1-B1EB-7282-221FA744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798F-F83A-41A5-803F-5A138E77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21A1F-3447-DF0D-D283-4B5DF26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62355-A612-E2AE-B57F-1E6BB8A6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B69A-12E9-C3F0-CBDD-89AE7242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A9DA-B31E-4087-8443-752A25C31B2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9AAD-DC59-280A-69B9-14B5A45A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072C-1FD5-F21D-285E-F3A181250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798F-F83A-41A5-803F-5A138E77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D6F58F-9A79-3801-F097-7EF4CFAD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A8F36-FC3D-720A-75EB-ADF52A2DA6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9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F6A926-FF6C-954F-1592-AE79BE4D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Converting a Sum Term to Standard POS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70427-88E0-2187-DB0D-9099E9C5E3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0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4FC8C8-59BB-2103-1687-239F70E9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90B44-C228-CC78-C482-60C8D6F6F5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F04F2A-54AE-4FFB-2C53-4345BB09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3D3CA-05C8-3858-1199-01E87E6769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5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63F6DA-B491-52F7-DB70-5A8F3B4C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Sum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7BCBD-64BA-1707-A10F-5E304B1A3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858A26-C769-FAB3-5757-65FC2183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Sum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ED880-AD1E-AA14-132C-30ABE1B620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5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F8B8CD-575B-D4D8-774B-E6CD621F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Product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B501A-338B-A6B0-01F4-34A405D2E8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5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36BE56-F7F3-8F58-6985-E57E265F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Binary Representation of a Standard Product Term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4A68B-2359-D5E2-DC12-F84D4EEF0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6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4981C1-EA43-C5F3-5659-84B414B9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B5F4D-9EBB-A07F-4707-42C56DC83C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429300-E2E0-A97D-3791-9A3E954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15,16</a:t>
            </a:r>
            <a:br>
              <a:rPr lang="en-US" b="1"/>
            </a:br>
            <a:r>
              <a:rPr lang="en-US" sz="4000"/>
              <a:t>Product of Sums (POS) Expression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B8091-27E1-D77F-9182-22CD3F4B2B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E87030-A464-B8AE-DA68-80B1E5F7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82247-534D-85FA-7A5F-F09379D0A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9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A07345C-0F9B-2FDC-7E12-A8315803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Standardization</a:t>
            </a:r>
            <a:r>
              <a:rPr lang="en-US" sz="36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(Recap)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F8ED6-2534-2F7F-3833-AA178D04A4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46ACCD-EB22-2F0E-C27B-6545C12F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Sum of Product (SOP) Form </a:t>
            </a:r>
            <a:r>
              <a:rPr lang="en-US" sz="36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(Recap)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46C4C-63B6-F755-9932-6A85E877A2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8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AF122B-5D9F-23EC-540C-75F89A9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Product of Sum (POS) Form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3E1B8-A02A-BBB5-14EC-DCCDBBE1D7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FFFA0A-039A-BA5E-0629-2FEDE299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for POS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B627B-D010-1654-4E48-E6B3B39F89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7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275F1D-2780-A722-CEB9-FCB15DC2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94F9F-85E2-5331-D089-CC7D74CBA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9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55A767-6E48-09E0-642C-27495AB8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Implementation of a POS Expression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A056-F703-3886-4639-24A08AEBD8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15,16 Product of Sums (POS) Expression</vt:lpstr>
      <vt:lpstr>PowerPoint Presentation</vt:lpstr>
      <vt:lpstr>Standardization(Recap)</vt:lpstr>
      <vt:lpstr>Sum of Product (SOP) Form (Recap)</vt:lpstr>
      <vt:lpstr>Product of Sum (POS) Form</vt:lpstr>
      <vt:lpstr>Rules for POS Expression</vt:lpstr>
      <vt:lpstr>PowerPoint Presentation</vt:lpstr>
      <vt:lpstr>Implementation of a POS Expression</vt:lpstr>
      <vt:lpstr>Converting a Sum Term to Standard POS</vt:lpstr>
      <vt:lpstr>PowerPoint Presentation</vt:lpstr>
      <vt:lpstr>PowerPoint Presentation</vt:lpstr>
      <vt:lpstr>Binary Representation of a Standard Sum Term</vt:lpstr>
      <vt:lpstr>Binary Representation of a Standard Sum Term</vt:lpstr>
      <vt:lpstr>Binary Representation of a Standard Product Term</vt:lpstr>
      <vt:lpstr>Binary Representation of a Standard Product Term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2023-11-21T11:57:06Z</dcterms:created>
  <dcterms:modified xsi:type="dcterms:W3CDTF">2023-11-21T11:57:06Z</dcterms:modified>
</cp:coreProperties>
</file>