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03B5-905A-2C9D-DE96-93FEFDC40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3ED47-B79B-D147-151C-3F6131C4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179F-5271-456D-B60A-CA7FD87C7FC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77534-FCC3-7B7D-0ECE-9A11D53E2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AF520E-EC26-FFC4-4F34-0542E8B6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80A3-6AC6-4864-9BAD-9533A64E0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2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4A1ED1-C9F6-A4AB-D0CD-F210C9842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BD460-CC99-0648-5EB4-1DE87C7FA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11DB2-58E4-A3AD-95A1-789869789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A179F-5271-456D-B60A-CA7FD87C7FC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463BE-DFF3-5B51-F762-777D90E55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80E1B-F91B-CC15-55DE-A0C41D537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480A3-6AC6-4864-9BAD-9533A64E0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7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0A65BDE-9F55-A090-0391-F137F573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/>
              <a:t>Digital Logic Design</a:t>
            </a:r>
            <a:endParaRPr lang="en-US" sz="6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8C6972-DB9A-09B6-4870-0D72F95944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5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074AA14-708D-BCA8-4899-80ACDE46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13C699-F1EC-6D0F-21C7-B6A5194684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73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090B5F5-2EE2-2F6B-EF23-36117D54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2E23D3-000C-38E3-BCEB-4F4A5AC9E6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91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EEAAB38-E801-BE08-3866-7CE50A046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0C72DF-47CC-2936-2A36-415560C52B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74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66A4E70-00AE-7110-269A-317ED88D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Boolean Expressions and Truth Tables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B75D93-DC47-1F20-6AC9-0823F301AB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8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DA6D917-1CB2-84AC-0E6D-A522C8D6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Converting SOP Expressions to Truth Table Format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65A010-E51C-A143-31C7-5FFAA8D96F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36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948E0AF-2143-1064-64FE-58C72083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D620C3-1CFB-1E3F-DF67-1F47533090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97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31C2412-B4C5-8BFF-C7B2-C6F6184C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F84423-3172-D1B0-FBF6-EBD2547D46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03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6038D51-DA02-07B3-2973-0990E806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0B738E-C8E9-7043-4D10-700439C713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70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3C709E8-DE72-3646-314E-D2B7ADE6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FC14D7-3C4B-4719-CA70-40DC938412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99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893737D-2100-2F72-A380-D347C4A0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Determining Standard Expressions from a Truth Table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6347A4-A1FE-AB4D-A45F-E2FAB68BC5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3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48A2700-269C-5EBB-E07D-41AF5D7B6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Lecture 17</a:t>
            </a:r>
            <a:br>
              <a:rPr lang="en-US" b="1"/>
            </a:br>
            <a:r>
              <a:rPr lang="en-US" sz="4000"/>
              <a:t>Converting Standard SOP to Standard POS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AD6DD-12AC-0526-5F80-41E09D0639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0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D986410-198B-3D21-6E24-4D135B6B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Checkup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1B0741-C7FB-D0F3-51F7-9CC1D0E9FF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69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7EE23E6-6692-61C9-4C9E-BF4D7050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>
                <a:latin typeface="Bookman Old Style (Headings)"/>
              </a:rPr>
              <a:t>The Challenge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575561-BD54-2F0B-99F0-06F6F59FC0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44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3700006-B89C-8A31-CA4A-54803128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F8BF00-7361-B06F-5772-F5C35D043F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83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375B067-BC9E-A058-E9B1-BA0E0A18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5946C2-5CD4-8656-35B1-88749F8487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98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E3294FA-DF88-F81B-B4E6-5010B4C1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End of Lecture</a:t>
            </a:r>
            <a:br>
              <a:rPr lang="en-US" b="1"/>
            </a:br>
            <a:r>
              <a:rPr lang="en-US" b="1"/>
              <a:t>Q &amp; A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5CE18D-C493-3B12-FFEC-EEDC03D865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1A15C2D-02C5-EE4B-9884-99FA8575C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73F24D-F0DC-79CE-2F03-183F582BFD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9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35492FA-BF64-3457-C177-3299E559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Binary Representation of a Standard Sum Term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01BD9A-8A3C-9B39-C520-F6F00E778B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7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F204F94-C688-4D20-3DB7-051E4757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Binary Representation of a Standard Sum Term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9F2E6E-C174-9A51-E0AD-5F175C4CFA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25DFE2F-DF16-88FB-FEE9-7D50DEC6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Binary Representation of a Standard Product Term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F7AE66-5FB7-0631-E439-F5FADEFEB3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6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A003E5A-0267-5369-5B8E-DED10A7A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Binary Representation of a Standard Product Term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165D42-5029-A427-0AC0-C56917C553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06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B70469D-DA7F-342C-3685-0B4A6C5B5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Converting Standard SOP to Standard POS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DA27B9-1EEA-CEBF-5AFB-333745E8A2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67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E64D5E8-7403-E7F8-4858-E64FF87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Converting Standard SOP to Standard POS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15014E-9CDF-F78C-DBE7-897CACD88E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26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Widescreen</PresentationFormat>
  <Paragraphs>14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Bookman Old Style (Headings)</vt:lpstr>
      <vt:lpstr>Calibri</vt:lpstr>
      <vt:lpstr>Calibri Light</vt:lpstr>
      <vt:lpstr>Office Theme</vt:lpstr>
      <vt:lpstr>Digital Logic Design</vt:lpstr>
      <vt:lpstr>Lecture 17 Converting Standard SOP to Standard POS</vt:lpstr>
      <vt:lpstr>PowerPoint Presentation</vt:lpstr>
      <vt:lpstr>Binary Representation of a Standard Sum Term</vt:lpstr>
      <vt:lpstr>Binary Representation of a Standard Sum Term</vt:lpstr>
      <vt:lpstr>Binary Representation of a Standard Product Term</vt:lpstr>
      <vt:lpstr>Binary Representation of a Standard Product Term</vt:lpstr>
      <vt:lpstr>Converting Standard SOP to Standard POS</vt:lpstr>
      <vt:lpstr>Converting Standard SOP to Standard POS</vt:lpstr>
      <vt:lpstr>PowerPoint Presentation</vt:lpstr>
      <vt:lpstr>PowerPoint Presentation</vt:lpstr>
      <vt:lpstr>PowerPoint Presentation</vt:lpstr>
      <vt:lpstr>Boolean Expressions and Truth Tables</vt:lpstr>
      <vt:lpstr>Converting SOP Expressions to Truth Table Format</vt:lpstr>
      <vt:lpstr>PowerPoint Presentation</vt:lpstr>
      <vt:lpstr>PowerPoint Presentation</vt:lpstr>
      <vt:lpstr>PowerPoint Presentation</vt:lpstr>
      <vt:lpstr>PowerPoint Presentation</vt:lpstr>
      <vt:lpstr>Determining Standard Expressions from a Truth Table</vt:lpstr>
      <vt:lpstr>Checkup</vt:lpstr>
      <vt:lpstr>The Challenge</vt:lpstr>
      <vt:lpstr>PowerPoint Presentation</vt:lpstr>
      <vt:lpstr>PowerPoint Presentation</vt:lpstr>
      <vt:lpstr>End of Lecture 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</dc:title>
  <dc:creator>Faisal Zia</dc:creator>
  <cp:lastModifiedBy>Faisal Zia</cp:lastModifiedBy>
  <cp:revision>1</cp:revision>
  <dcterms:created xsi:type="dcterms:W3CDTF">2023-12-05T05:30:40Z</dcterms:created>
  <dcterms:modified xsi:type="dcterms:W3CDTF">2023-12-05T05:30:40Z</dcterms:modified>
</cp:coreProperties>
</file>