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E2F5-A1DB-C634-EA90-99B1DAA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A2482-B4B1-A958-258A-13FEFCB6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0331-8FD4-4514-BD55-D96184581CE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5C20A-D99F-F940-1DAD-6DBDFA10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5EE81-E10C-E436-255D-DF2D4158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AADD-F8F0-41C2-AEF8-658A2750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06423-7B2F-C3E0-B03A-0C01A362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BFC34-9992-D36E-7EBE-114D2AC2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BB0D-7DD3-86A8-52A2-BA8AAB66E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0331-8FD4-4514-BD55-D96184581CE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E8FC6-3179-173C-355F-E25F25011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17FD-0306-CF16-181C-87745F037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BAADD-F8F0-41C2-AEF8-658A27506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1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7E484D-57BD-3444-F453-C64E4FB0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7AB84-A026-9C9E-BDBB-C53217B1E1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1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F10698-415D-AD5E-2F2B-11B6A249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Wrap-around (Cell Adjacency)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D54D4-D76E-80CC-08EA-56FCF30399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1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1B5428-3071-D298-EB35-9A4FE1B4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Cell Adjacency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0FE7F-E65E-A3CE-1E0F-22AF3A9CD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3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89E9FB-A4D8-076E-42A6-76881A94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74CF1-3F8C-45AD-ADB4-1B82D78517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4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25C5939-9E36-262C-95A7-E1E7AE92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18</a:t>
            </a:r>
            <a:br>
              <a:rPr lang="en-US" b="1"/>
            </a:br>
            <a:r>
              <a:rPr lang="en-US" sz="4000"/>
              <a:t>The Karnaugh Map aka K-MAP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5E1B8-9705-61D6-0A1C-FA6E7D0ABF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900A14-56E5-AE1B-4A6D-0C77C48D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8F279-F3F1-860D-129E-DC78F8D2BB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2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39161E-F8F7-56A4-54A4-54A2DA48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Karnaugh Map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3AB47-1527-8CF6-29D8-CC91369E13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3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01264C-C6AB-4947-401E-3FA221DF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Why to choose Karnaugh Map?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22C6A-3BBF-2C90-E117-1C2125653E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4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F94F8E5-8798-AE8E-E4C4-89CED2FE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Karnaugh Map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B6A3E-25BA-8FDA-A000-2B40D73C2D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1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1EBE4B-9556-3062-C30B-8F7AEB9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The 3-Variable Karnaugh Map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35D79-F9F7-E8EB-578C-0E9A82318B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7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69F993-47B6-7835-B554-B65AC5FC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The 4-Variable Karnaugh Map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5C8E2-8F3E-DF6B-2291-D777CFE586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C63E46-8B61-4475-18E3-778BD434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Cell Adjacency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FEC5E-4B7B-E64F-5859-D81C186AB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1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18 The Karnaugh Map aka K-MAP</vt:lpstr>
      <vt:lpstr>PowerPoint Presentation</vt:lpstr>
      <vt:lpstr>Karnaugh Map</vt:lpstr>
      <vt:lpstr>Why to choose Karnaugh Map?</vt:lpstr>
      <vt:lpstr>Karnaugh Map</vt:lpstr>
      <vt:lpstr>The 3-Variable Karnaugh Map</vt:lpstr>
      <vt:lpstr>The 4-Variable Karnaugh Map</vt:lpstr>
      <vt:lpstr>Cell Adjacency</vt:lpstr>
      <vt:lpstr>Wrap-around (Cell Adjacency)</vt:lpstr>
      <vt:lpstr>Cell Adjacency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2023-12-19T03:50:00Z</dcterms:created>
  <dcterms:modified xsi:type="dcterms:W3CDTF">2023-12-19T03:50:00Z</dcterms:modified>
</cp:coreProperties>
</file>