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C5A8-8BEC-8488-E12A-9C75F4EC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61651-8E9D-3020-22A8-DA7485AD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1AF-1DB2-4035-9495-FB6032B951F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9D74F-BCBF-196B-B9AA-34A305C5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BA547-2F95-3B89-6035-05F1216E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F7F1-6882-4026-9CB3-37425411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F76FD-C66B-C192-98B1-2B12A568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F21E-0ACD-318F-FE97-0095ACEE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BA49-C8D0-A3B1-49EA-CEEE1211E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41AF-1DB2-4035-9495-FB6032B951F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69E2-1416-870D-E72B-A4F884A02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BBA5C-80FC-F8A0-3386-B18556242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F7F1-6882-4026-9CB3-37425411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8A91F6B-756A-EA7B-D13D-C91820E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5DE83-82C5-7168-590D-91326A3280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341FC6-7760-1233-43DC-6090142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62C4D-33DD-8290-90EF-B4E2B16EDD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9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0A0948-AD27-6875-2888-D62E776C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Map a standard SOP expression on a Karnaugh map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1F3B3-98DC-607F-71CA-331ADE9FCC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1E8C50-630F-0963-ACB0-54C54C35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Map a standard SOP expression on a Karnaugh map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72BDC-3EC2-9076-397C-354B7E5F99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ADBC41-09BD-CAAA-7841-FF40FD55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1BDCE-E944-5702-DCEB-E42644046E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4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769A19-AC02-28E6-F8CA-7BCEE817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98104-49DB-B293-9F28-A1EBB88BE3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5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7381DB-6DD3-2145-5729-9576050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5D2A0-67A1-4C85-4ECD-5E9C562389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7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B3E51E-D36D-E15E-EDCC-B09DC4A1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23AE4-8984-2ED6-2D2E-AED16BB5FB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551F54-F34C-8349-7578-0256C877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5E184-56D8-E8AD-20F6-EF647AA0AB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73B9FD-35AB-C7AB-CF3D-650B9B0D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19 20</a:t>
            </a:r>
            <a:br>
              <a:rPr lang="en-US" b="1"/>
            </a:br>
            <a:r>
              <a:rPr lang="en-US" altLang="zh-CN" sz="4000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Mapping a Standard/Nonstandard SOP Expression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D9A4-1B68-E2C2-9C8F-4FC6154A97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2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C9A280-2480-57BF-261A-CF931C29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AC487-147C-467F-9E8E-5107D7793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F6EC84-9D38-F6E8-9D11-5E37A520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Karnaugh Map (Recap)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1F228-58E4-2A26-870A-F9B617C267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0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591C37-1DAB-4573-F28C-921F4BCD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Cell Adjacency (Recap)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F1F00-4E9C-E003-7158-DB1A8DD471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8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AE60F9-C2B6-00B1-E13A-96BC2A84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Mapping a Nonstandard SOP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316F2-F2F0-0E9B-6880-477292A7F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9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3AD57F-5256-CC15-7530-4083C2B4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CB48E-4778-AFB6-A493-9261530C64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5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C19759-9FFD-CD24-6F7F-29F9CD21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A54C-3518-8644-8FE1-97C2B1E54B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78F533-EB9F-DEE5-7243-EECB25A9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5CB2A-0E59-BB80-F8F2-AF96FF8E44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19 20 Mapping a Standard/Nonstandard SOP Expression</vt:lpstr>
      <vt:lpstr>PowerPoint Presentation</vt:lpstr>
      <vt:lpstr>Karnaugh Map (Recap)</vt:lpstr>
      <vt:lpstr>Cell Adjacency (Recap)</vt:lpstr>
      <vt:lpstr>Mapping a Nonstandard SOP Expression</vt:lpstr>
      <vt:lpstr>PowerPoint Presentation</vt:lpstr>
      <vt:lpstr>PowerPoint Presentation</vt:lpstr>
      <vt:lpstr>PowerPoint Presentation</vt:lpstr>
      <vt:lpstr>PowerPoint Presentation</vt:lpstr>
      <vt:lpstr>Map a standard SOP expression on a Karnaugh map</vt:lpstr>
      <vt:lpstr>Map a standard SOP expression on a Karnaugh map</vt:lpstr>
      <vt:lpstr>PowerPoint Presentation</vt:lpstr>
      <vt:lpstr>PowerPoint Presentation</vt:lpstr>
      <vt:lpstr>PowerPoint Presentation</vt:lpstr>
      <vt:lpstr>PowerPoint Presentation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2023-12-19T03:50:27Z</dcterms:created>
  <dcterms:modified xsi:type="dcterms:W3CDTF">2023-12-19T03:50:27Z</dcterms:modified>
</cp:coreProperties>
</file>