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D99D-A894-58BB-4E83-292B253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4FA5-FC29-F399-08BA-BE1E9596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F2C-90D3-4B1D-8DE2-9F5401E27B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64BA-7A38-1E91-B931-2CA2825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832C-9250-CBA4-1DBE-B5F73EDD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49F-B488-4A5B-9BD2-AF7161CA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92675-D844-1298-A9F5-91034273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3FBE-376B-5F0A-0F04-D64D9B53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4064-083A-9B19-D7BC-A028D1501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F2C-90D3-4B1D-8DE2-9F5401E27BD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6F9E-2189-B7D9-5D10-B32BE9FAC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0D4A-2393-2B8D-2891-E4682628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649F-B488-4A5B-9BD2-AF7161CA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BE613F-5C99-DFA7-58D1-2194FDC9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F038-1783-253A-C658-08A08E1E3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970415-7068-B890-2E18-1CF65F78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Determining the Minimum SOP Expression from the Map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46F4C-0B5F-E942-8664-F0E45893B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4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2B9ED4-F7D4-3060-5041-53379D8A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Determining the Minimum SOP Expression from the Map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A7099-0529-2740-4E3E-497548C82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D7662D-1056-8375-2488-0572727D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Determining the Minimum SOP Expression from the Map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1887B-3F34-BCE1-5D81-24115D0E27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101409-35C7-28E2-22A6-CF4C6017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3FBE-0E85-B600-F5B6-C0964C86D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0767C6-6193-29CC-B84B-C9ADC69C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865B8-7AA7-F3C4-5775-B60DAC833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194410-5A2A-D8ED-4A0D-BFA00C2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301D6-CA27-3289-08CB-40E6A7D377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5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06EB32-22B1-9157-3467-3ACA442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09951-70B0-C1DC-B89D-8CC0BBED4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79ABC8-DA56-C1FB-194F-37DBD324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45315-4798-90FA-D20A-906422757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6D3EFF-862A-13C4-B7D6-419177BD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CDE82-C68E-7FC2-F7CB-0ADB9A28E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34D301-C896-10B7-04F9-16A566D8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Mapping Directly from a Truth Table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5D874-238F-381E-CBA2-A5948A1CBC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9870F9-5F62-3BB0-0980-015D4950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20,21</a:t>
            </a:r>
            <a:br>
              <a:rPr lang="en-US" b="1"/>
            </a:br>
            <a:r>
              <a:rPr lang="en-US" sz="4000"/>
              <a:t>Karnaugh Map SOP Minimization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7F070-8CA9-C670-982E-B7A93512D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8F459F-B615-50E4-D7DB-29D74FE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Mapping Directly from a Truth Table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A9465-A973-F0C9-0513-A0DBE764BE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9387F9-4ECB-1BD1-4C12-7F89C58F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Mapping Directly from a Truth Table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18CEA-493C-A2C5-24D4-EC6B8BCCE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745CCE-D4D6-E0B7-1006-826B9052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644A6-3981-180E-0C0B-E83D04707D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722629-A640-EAEA-D9A4-49EABAF2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A45A3-76C5-9907-5CDB-D2DCCC8860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FFE45F-6269-B59A-F120-442BDF0E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245A3-533D-3E91-C811-80813BFA4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FF7A0E-221D-A325-CCE7-69564AFC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E1605-48B8-4CC8-44CD-1D2F098AE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3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F00C95-9639-24AE-A22E-3BA8065B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3E1F2-5B8B-E487-7076-15AE4B65A9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5ED522-78E0-7F48-437C-53F51A0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A4332-7BE5-0A8D-B943-9CFE0E82BD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6F282B-9484-2E8C-78DA-8E70FA4C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E8372-89BA-07FD-7B17-1A692D272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F604A4-5938-8840-80B0-D286D8B0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Combine the 1s on the map into maximum groups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EA53C-F8B6-027D-AD20-B08B8036C5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8C8BB2-7662-6E17-2FAD-506FE61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77DD3-4F0F-3A2E-9508-95D777F64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219662-D849-4960-A54F-2F9C4FBC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374FE-42B6-2741-D07F-229D486A5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AF6A3F-E8F1-2919-F1F9-4DC4B93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55079-4F1D-C77F-9E45-4AF0C85E2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AD0C63-A57E-B1DE-ED5F-85D53FC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497A0-9B72-6506-685E-EC3D00432F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8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17288E-6193-E7F4-6C84-B9295409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Determining the Minimum SOP Expression from the Map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D27DE-E233-0293-C94A-5839A27877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Digital Logic Design</vt:lpstr>
      <vt:lpstr>Lecture 20,21 Karnaugh Map SOP Minimization</vt:lpstr>
      <vt:lpstr>PowerPoint Presentation</vt:lpstr>
      <vt:lpstr>Combine the 1s on the map into maximum groups</vt:lpstr>
      <vt:lpstr>PowerPoint Presentation</vt:lpstr>
      <vt:lpstr>PowerPoint Presentation</vt:lpstr>
      <vt:lpstr>PowerPoint Presentation</vt:lpstr>
      <vt:lpstr>PowerPoint Presentation</vt:lpstr>
      <vt:lpstr>Determining the Minimum SOP Expression from the Map</vt:lpstr>
      <vt:lpstr>Determining the Minimum SOP Expression from the Map</vt:lpstr>
      <vt:lpstr>Determining the Minimum SOP Expression from the Map</vt:lpstr>
      <vt:lpstr>Determining the Minimum SOP Expression from the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Directly from a Truth Table</vt:lpstr>
      <vt:lpstr>Mapping Directly from a Truth Table</vt:lpstr>
      <vt:lpstr>Mapping Directly from a Truth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2023-12-19T03:51:30Z</dcterms:created>
  <dcterms:modified xsi:type="dcterms:W3CDTF">2023-12-19T03:51:30Z</dcterms:modified>
</cp:coreProperties>
</file>