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C0C5-E333-DB61-1E03-766ADE98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CA0AD-CE42-269E-F666-3E09EA33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88E-47A4-484E-B7F5-F413B32397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C0900-86AB-9694-9F62-5CDB262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11AF-C96F-0FAC-FCF2-A6DE1E7F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7EAA-46BD-4A8C-92CE-C1D5A639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3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93D86-AED0-D96B-8065-7AFBAFFF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0A05C-9173-C399-2EE0-FA6D5C64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9C3CE-C4D9-52FD-CADC-56B5835D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788E-47A4-484E-B7F5-F413B323978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CE51-FBE6-B24B-1132-B8E55D759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21FF-91A2-6C96-7640-16D7A0700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7EAA-46BD-4A8C-92CE-C1D5A639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FEEC43-CB20-37BA-30E8-AF1470ED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DEBDC-D59A-9DD6-6A93-814075BC3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2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ECEBD2-9B59-DDC8-A313-843FFAB2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25E18-648B-A1A6-432E-9CB3B4D34E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1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7778B4-DDF7-AE73-843F-514514A3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20B25-4EAF-EF8B-37B7-CE5F597CAD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1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94434F-94DE-A50C-F537-7CC195CA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63FA4-EC92-A63A-4402-D9BD0396E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4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AD0623-060B-6742-0032-412730EB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4D9D2-040D-B057-F18A-2AB450F829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F89347-BE58-A65E-5B17-9ECBA1C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22</a:t>
            </a:r>
            <a:br>
              <a:rPr lang="en-US" b="1"/>
            </a:br>
            <a:r>
              <a:rPr lang="en-US" sz="4000"/>
              <a:t>Karnaugh Map POS Minimization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0066F-7B89-D435-3008-763859E865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8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D36F7B-332B-F61E-9DDB-36D56894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704FA-3841-5274-55F5-7BA37D9273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8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EF835F1-EAA1-D572-2494-5C9AE1F7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Mapping a Standard POS Expression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19492-B6BA-DBA1-8378-FF0FAEF76B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5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C97174-B1F5-94B1-55C6-65BB4B8E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ADD4E-42CE-5F9C-4D33-683D3E2151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D357E9F-7BA7-8A25-A944-E50A7718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Karnaugh Map Simplification of POS Expressions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BF34C-4FEE-E1B9-84EC-72D0D30DA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14639B-38E4-FA00-B5CB-D56F22A8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D7B8B-F430-2DED-253C-5F8C6DC6AC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2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2D65B9-E470-A4CC-26DF-CFA80A5D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9D0BA-FA12-2C12-E1C7-787D9D2694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4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0BC102-B512-B738-EB9A-257C53CA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Converting Between POS and SOP Using the Karnaugh Map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C9695-3175-A512-1CD7-5D87435655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8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22 Karnaugh Map POS Minimization</vt:lpstr>
      <vt:lpstr>PowerPoint Presentation</vt:lpstr>
      <vt:lpstr>Mapping a Standard POS Expression</vt:lpstr>
      <vt:lpstr>PowerPoint Presentation</vt:lpstr>
      <vt:lpstr>Karnaugh Map Simplification of POS Expressions</vt:lpstr>
      <vt:lpstr>PowerPoint Presentation</vt:lpstr>
      <vt:lpstr>PowerPoint Presentation</vt:lpstr>
      <vt:lpstr>Converting Between POS and SOP Using the Karnaugh Map</vt:lpstr>
      <vt:lpstr>PowerPoint Presentation</vt:lpstr>
      <vt:lpstr>PowerPoint Presentation</vt:lpstr>
      <vt:lpstr>PowerPoint Presentation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2023-12-19T03:52:01Z</dcterms:created>
  <dcterms:modified xsi:type="dcterms:W3CDTF">2023-12-19T03:52:01Z</dcterms:modified>
</cp:coreProperties>
</file>