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E173-548A-3D20-369A-AE3B461E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953F1-3434-728B-4165-AD52F258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9B3A-020B-49ED-9F2F-8D0FF49A587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D0275-6DE5-F68D-E362-81D4645D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26176-C2C3-559F-0091-350EDBC4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BA7B-D5D1-47BF-8E26-60C6578F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65149-362E-5384-64B6-7AFFAB5B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D3A8-763D-245A-B955-EFC0CC94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3DBF0-AD13-682B-8864-BF56E65A8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A9B3A-020B-49ED-9F2F-8D0FF49A587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9734-11DE-C73C-04A5-44F79DF0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906D3-F745-9BEA-A617-2A337E690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BA7B-D5D1-47BF-8E26-60C6578FD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CD4A7C-596F-4C8B-4B6E-2684A6FF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/>
              <a:t>Digital Logic Design</a:t>
            </a:r>
            <a:endParaRPr lang="en-US" sz="6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9B08B-A755-E226-41D8-F374F69506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39B37AF-E403-6AD3-D48B-A7BD82C5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5EEC7-602B-ADA9-E7E5-3DBEF2083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5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B4E887-937D-9F92-515F-831B5861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272FE8-C4FE-7348-80F8-3E7D96AD1F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2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F72BBCD-C7C9-7495-6AFF-1869A46D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6746BE-8EAB-C3F3-E432-88060A25E0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8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9FD802E-7EE7-45DD-DDEC-8F2F7329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End of Lecture</a:t>
            </a:r>
            <a:br>
              <a:rPr lang="en-US" b="1"/>
            </a:br>
            <a:r>
              <a:rPr lang="en-US" b="1"/>
              <a:t>Q &amp; A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6AB29-CDD8-FCF8-525D-9E95D4DE81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2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0D14366-C017-B46C-497F-FDEE121F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Lecture 22</a:t>
            </a:r>
            <a:br>
              <a:rPr lang="en-US" b="1"/>
            </a:br>
            <a:r>
              <a:rPr lang="en-US" sz="4000"/>
              <a:t>The Quine-McCluskey Method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1F02-49E0-FB06-73B9-0574446E98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2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F43ED1F-1FF7-D511-E4D1-69048F6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12E2B-6848-7731-B583-C57099CE27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34D1F46-8B57-6E60-B66A-1D761E60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Limitation of Karnaugh Map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C3A26-EFBC-F4C5-63BE-C6CC669DAA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8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F10229C-D2CA-5235-3FB5-62D9A75D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Minterms and Maxterms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798F-461B-2CC4-F393-3F3ECCB523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7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F966FE-1B10-FF5A-5E32-F30B94DC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Minterms and Maxterms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BE775-84F5-F4E0-4B91-5F66C3E649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08569BC-9F5B-27A5-A9A1-9FC95FC1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3ABDA-A2C5-E266-52B0-55C390D8197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8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EDF701-AE56-6BC2-DE52-720724BB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EFA14-A407-9822-CD4E-B7E3C93166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7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852A5DE-7502-83E6-9777-444083A0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>
                <a:solidFill>
                  <a:schemeClr val="tx1">
                    <a:lumMod val="75000"/>
                    <a:lumOff val="25000"/>
                  </a:schemeClr>
                </a:solidFill>
                <a:latin typeface="Bookman Old Style (Headings)"/>
              </a:rPr>
              <a:t>The Quine-McCluskey Method</a:t>
            </a:r>
            <a:endParaRPr lang="en-US" sz="4400" b="1" kern="1200" spc="-50" dirty="0">
              <a:solidFill>
                <a:schemeClr val="tx1">
                  <a:lumMod val="75000"/>
                  <a:lumOff val="25000"/>
                </a:schemeClr>
              </a:solidFill>
              <a:latin typeface="Bookman Old Style (Headings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AB09B-0692-6639-2738-8BD6340FCE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 (Headings)</vt:lpstr>
      <vt:lpstr>Calibri</vt:lpstr>
      <vt:lpstr>Calibri Light</vt:lpstr>
      <vt:lpstr>Office Theme</vt:lpstr>
      <vt:lpstr>Digital Logic Design</vt:lpstr>
      <vt:lpstr>Lecture 22 The Quine-McCluskey Method</vt:lpstr>
      <vt:lpstr>PowerPoint Presentation</vt:lpstr>
      <vt:lpstr>Limitation of Karnaugh Map Method</vt:lpstr>
      <vt:lpstr>Minterms and Maxterms</vt:lpstr>
      <vt:lpstr>Minterms and Maxterms</vt:lpstr>
      <vt:lpstr>The Quine-McCluskey Method</vt:lpstr>
      <vt:lpstr>The Quine-McCluskey Method</vt:lpstr>
      <vt:lpstr>The Quine-McCluskey Method</vt:lpstr>
      <vt:lpstr>The Quine-McCluskey Method</vt:lpstr>
      <vt:lpstr>The Quine-McCluskey Method</vt:lpstr>
      <vt:lpstr>The Quine-McCluskey Method</vt:lpstr>
      <vt:lpstr>End of Lecture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Faisal Zia</dc:creator>
  <cp:lastModifiedBy>Faisal Zia</cp:lastModifiedBy>
  <cp:revision>1</cp:revision>
  <dcterms:created xsi:type="dcterms:W3CDTF">2024-01-03T12:40:29Z</dcterms:created>
  <dcterms:modified xsi:type="dcterms:W3CDTF">2024-01-03T12:40:29Z</dcterms:modified>
</cp:coreProperties>
</file>