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0D3-D9CB-B7B5-2F0F-74DBAE0F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C0C39-3B2A-B789-7F61-02CF3F7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0CE-4CE7-4BAF-A74E-C445338C73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A0973-A56A-AF62-FA56-C6F662E7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D8D66-AB61-BA60-C8B6-9F08CF36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AC1-EE1E-4A19-B472-2A82461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04301-F890-E9FC-AF5A-50C83096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E2FD-8EC0-FA06-F12A-C6BFD537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D082-082F-1CAA-55EA-D08E065E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0CE-4CE7-4BAF-A74E-C445338C73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4F5B-77D8-FE3A-F6E0-701281639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9823-7B7C-7797-9392-60B77860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4AC1-EE1E-4A19-B472-2A82461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0871B7-A985-7A29-D148-FAB2F199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98E8B-A225-AC10-005F-DC4341EF1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F4F508-5CF2-16C0-9AFB-37D5832A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Exclusive-OR Logic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D63C5-D1CB-AE98-EAAB-676A057D9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8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0BBFBE-230F-039A-5B04-E6852DB7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Exclusive-NOR Logic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92E70-D966-8FB9-CC63-465B3A583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18463F-E4AA-A756-74CA-F95FBB12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Implementing Combinational Logic</a:t>
            </a:r>
            <a:endParaRPr lang="en-US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C3A4F-C085-2581-318C-3B06CA9B8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5291AF-B336-5DBA-F29A-403D688F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From a Boolean Expression to a Logic Circuit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3CD98-0724-0CE9-77AE-CC252D5ED1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0AE7AE-539E-A653-9358-AB4B447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From a Boolean Expression to a Logic Circuit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7156C-1304-9475-3D17-F1153BC18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9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996625-F027-67CE-1B95-CD90F19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From a Truth Table to a Logic Circuit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8B567-DD03-85D7-0740-5B390B92B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89FB3D-88DD-AC40-C16D-77B1617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79B2E-0D04-113E-DDEA-D5691A781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31FCB2-A759-1E7B-04D5-65981BB0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B146-FE8E-80E4-B25D-11B62FA503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8DC114-D41B-2173-0919-54D57F11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E0FB-9782-5BD2-91A6-14711AE5F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5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75EA1C-38B3-FF07-28AB-7E837E62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77A56-5077-52BE-EFC6-D8ECCE4EF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6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B5BE51-9893-2903-0940-6663ECDC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25</a:t>
            </a:r>
            <a:br>
              <a:rPr lang="en-US" b="1"/>
            </a:br>
            <a:r>
              <a:rPr lang="en-US" sz="4000"/>
              <a:t>Combinational and Sequential Circuits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36F6A-CAAC-4437-5B76-F7B14867C1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CA013D-F7E6-DE75-BAB7-5527B276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1F5F5-C845-15D1-0A12-FF7B7522B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DEDFB6-B204-387E-F8F9-E7E0762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43D66-E5EB-CE11-926D-7169E27F4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164491-104C-FDF6-6FFB-73A6D21B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08F0C-92FC-456E-319B-F54691B0B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234055-4A4D-2B19-D2D3-5C382FC1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Combinational and Sequential Circuits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3E471-6D31-D26D-0C04-C36393F9F4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D9D020-B68D-8ADD-A3EC-D735931C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20254-449C-9459-306F-81922366A6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0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FFB82D-9745-C258-ADEA-5825B7B7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 OR Logic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5707E-03A2-A5B9-47A8-CE2E59E73A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6AE62B-AE3A-ED78-D023-0DA9AFE2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6FC22-0709-17E0-F357-5BF8D8CDCF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A3B2AB-96AD-24E0-4D9C-E12A13A1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 OR Invert Logic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C4A03-2F55-BC86-C788-7EA383C01A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AFD437-050E-6FC7-0246-8FB65DA8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B4EE-9652-FEB9-7C79-0BA62779CA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12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Digital Logic Design</vt:lpstr>
      <vt:lpstr>Lecture 25 Combinational and Sequential Circuits</vt:lpstr>
      <vt:lpstr>PowerPoint Presentation</vt:lpstr>
      <vt:lpstr>Combinational and Sequential Circuits</vt:lpstr>
      <vt:lpstr>PowerPoint Presentation</vt:lpstr>
      <vt:lpstr>AND OR Logic </vt:lpstr>
      <vt:lpstr>PowerPoint Presentation</vt:lpstr>
      <vt:lpstr>AND OR Invert Logic </vt:lpstr>
      <vt:lpstr>PowerPoint Presentation</vt:lpstr>
      <vt:lpstr>Exclusive-OR Logic</vt:lpstr>
      <vt:lpstr>Exclusive-NOR Logic</vt:lpstr>
      <vt:lpstr>Implementing Combinational Logic</vt:lpstr>
      <vt:lpstr>From a Boolean Expression to a Logic Circuit</vt:lpstr>
      <vt:lpstr>From a Boolean Expression to a Logic Circuit</vt:lpstr>
      <vt:lpstr>From a Truth Table to a Logic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2024-01-01T12:28:16Z</dcterms:created>
  <dcterms:modified xsi:type="dcterms:W3CDTF">2024-01-01T12:28:16Z</dcterms:modified>
</cp:coreProperties>
</file>