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8F82-5A1C-6D7B-69E1-9778521E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DED52-89B3-0DE4-1DD2-4ADA41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2110-9CF4-4C5E-8074-3F16C933A07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7A501-CD2F-4545-148E-20CA50C4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A48BA-8B2F-528C-4BC3-C6D1CED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DF6A-F9DE-4319-A9FA-01BC748E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EB89-8424-FD72-196A-05016A6D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EE38-7D13-548C-1054-9FF99CCC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AF9E-D096-D169-48AD-AC76C7E84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2110-9CF4-4C5E-8074-3F16C933A07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EBE6-EBD7-E80B-FDE3-F9785545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6370-C910-676F-8812-B68EA086F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DF6A-F9DE-4319-A9FA-01BC748E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4A6DEB-F58A-0E82-B9C5-A67D26B1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B8434-27F2-D1B2-730A-E4C95E6F4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9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0BD88A-24BA-8E04-DBE8-17E0A50A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Library/Package Declarations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D7982-8639-9FF0-B332-3EAD03963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A075EE-FEDB-CA3D-FF60-D2340A55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ENTITY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D526B-5B46-50C4-6B8C-1E31AADAA4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7F38B7-1F43-CA45-0825-1B01D2CE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ENTITY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A348-32EC-EB91-5650-2E4758152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471E7A-EDD7-B658-9370-DE4ED48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ARCHITECTURE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AB297-206F-5CAB-66A4-11ACD0DD6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2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ADB3B4-1956-38B8-56EF-EB55A369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ARCHITECTURE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7196E-4DBA-4DB0-E5A9-D06F640A0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1CCED4-CEC2-32BF-74DF-C67EA5F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VHDL CODE EXAMPLE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7316-D340-1888-2454-EA35C2BE2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5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FA4B9F-662C-34A0-1440-7E51A0BB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VHDL CODE EXAMPLE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3BC6F-1D24-9266-BD50-4EF1BF8691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60D6FD-7CF4-3274-982B-CB28E7B8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VHDL CODE EXAMPLE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34EC6-505B-CD00-7F6F-AEB69329D8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324185-6082-C91D-3590-F23913D7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5EF48-ECEA-B4CC-0C59-DC81A1873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4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0B5F62-92FF-2556-B28A-443B34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0FEC7-3A6D-291B-00FC-4149BB9C2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E07F2A-6742-E95D-9021-CF10F0A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26</a:t>
            </a:r>
            <a:br>
              <a:rPr lang="en-US" b="1"/>
            </a:br>
            <a:r>
              <a:rPr lang="en-US" sz="4000"/>
              <a:t>Introduction to VHDL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37587-789D-2D71-F634-B9B28B5AD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AEA502-0A26-1CB2-8B10-97588DDD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2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F011B-87E4-AF9B-0674-00677CF0C9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B58A83-3F1C-2FCD-F467-DB09CBA5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2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1A97D-B56D-C1DC-6161-5F43562765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2CDE28-FF83-2EA7-15BE-B54EAAF5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0270B-3B61-034F-3540-449E82B60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2CE777-21EE-E0A3-D5C7-69BA21A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392A7-ECE1-0817-BAF6-0243DD2732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5D0448-F5F0-BD4B-8C85-4397C647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F129E-1331-87BB-CCF7-6B7BF33EA9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474A74-75E4-5319-5788-D2CBBAA9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VHDL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C0F1B-578F-678F-2413-B6AD005B96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A4E569-3A97-DD58-3146-9A9F4CDD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VHDL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DC906-02D3-E074-D761-C358059CE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D66EC8-170F-0823-A715-C73F5CB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Fundamental VHDL Units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9F18B-AE57-60F0-CD6A-287D7C818A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8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DF1BE3-404C-655F-FE0F-089A8F92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Fundamental VHDL Units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0D22-D964-7D48-6DF6-1C39528379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171BB5-D0D1-EE63-F9A3-2102BF9D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Simulators for Digital Electronics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17089-061D-99CA-81F4-27A979280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Digital Logic Design</vt:lpstr>
      <vt:lpstr>Lecture 26 Introduction to VHDL</vt:lpstr>
      <vt:lpstr>PowerPoint Presentation</vt:lpstr>
      <vt:lpstr>PowerPoint Presentation</vt:lpstr>
      <vt:lpstr>Introduction to VHDL</vt:lpstr>
      <vt:lpstr>Introduction to VHDL</vt:lpstr>
      <vt:lpstr>Fundamental VHDL Units</vt:lpstr>
      <vt:lpstr>Fundamental VHDL Units</vt:lpstr>
      <vt:lpstr>Simulators for Digital Electronics</vt:lpstr>
      <vt:lpstr>Library/Package Declarations</vt:lpstr>
      <vt:lpstr>ENTITY</vt:lpstr>
      <vt:lpstr>ENTITY</vt:lpstr>
      <vt:lpstr>ARCHITECTURE</vt:lpstr>
      <vt:lpstr>ARCHITECTURE</vt:lpstr>
      <vt:lpstr>VHDL CODE EXAMPLE</vt:lpstr>
      <vt:lpstr>VHDL CODE EXAMPLE</vt:lpstr>
      <vt:lpstr>VHDL CODE EXAMPLE</vt:lpstr>
      <vt:lpstr>Example</vt:lpstr>
      <vt:lpstr>Example</vt:lpstr>
      <vt:lpstr>Example 2</vt:lpstr>
      <vt:lpstr>Example 2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2024-01-01T12:27:34Z</dcterms:created>
  <dcterms:modified xsi:type="dcterms:W3CDTF">2024-01-01T12:27:34Z</dcterms:modified>
</cp:coreProperties>
</file>