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1301-4454-2D70-19DC-3227FAAE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F4080-2E46-6273-0539-F4A4EAE8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183A-DF17-45E2-B037-8DDDCA8E857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EF37-7775-0711-2A69-30672278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25D33-46E8-1995-4ED9-45A098C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2A47-20B3-4B50-AE88-43174031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BBD29-52F0-AD32-942C-CA14272B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4086A-C6E9-6DD1-2F1B-1951F8BE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051C-2651-A545-6A78-9CA0B9D2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183A-DF17-45E2-B037-8DDDCA8E857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C073-0711-747B-C869-FA4E967CD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A91-37A1-11A2-7007-F2692E2B7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2A47-20B3-4B50-AE88-43174031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E8CB06-980C-BCDB-5628-F02C4AC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F7E1F-2BDF-2BB2-5A4E-A7A1210AE3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95B3D4-494D-D0F0-69EC-83B42E47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F8859-C6BF-0B09-392A-25F706436C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276A2D-FDEE-CEE3-41DB-7BCABDDD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27</a:t>
            </a:r>
            <a:br>
              <a:rPr lang="en-US" b="1"/>
            </a:br>
            <a:r>
              <a:rPr lang="en-US" sz="4000"/>
              <a:t>Applied logic in VHDL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0DA20-8024-7FB5-CF2C-DE52A4262E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0A9C20-A13B-89DA-6359-0715EBFD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A6F00-68B1-D590-45DC-A37B78090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326CA0-090F-104C-EA8F-3D8226A5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Behavioral &amp; Structural Modeling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125ED-818E-E02C-F7F3-FA81BC8080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80B6C6-273E-30C0-472F-0FA772D7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Levels of Abstraction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F778C-7A1A-95B5-3C0D-EF77581CE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55C49B-F4D1-8464-C993-EC6D53FB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D91C7-4A99-8344-6AF7-57B0F56DC0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3813FC-5297-30B1-7105-42D99579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Applied Logic</a:t>
            </a:r>
            <a:r>
              <a:rPr lang="en-US"/>
              <a:t>(7-Segment Display)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F60E-852E-141C-AF30-C7E5C9028D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CBBB97-8F97-7751-4F29-BDD9C991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7633A-93F5-B2C2-C710-E8EF7C64FB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2165D9-A415-6BC8-BAF2-111A6A23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CC677-317F-C71B-3C9B-DCE85D810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9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Digital Logic Design</vt:lpstr>
      <vt:lpstr>Lecture 27 Applied logic in VHDL</vt:lpstr>
      <vt:lpstr>PowerPoint Presentation</vt:lpstr>
      <vt:lpstr>Behavioral &amp; Structural Modeling</vt:lpstr>
      <vt:lpstr>Levels of Abstraction</vt:lpstr>
      <vt:lpstr>PowerPoint Presentation</vt:lpstr>
      <vt:lpstr>Applied Logic(7-Segment Display)</vt:lpstr>
      <vt:lpstr>Example </vt:lpstr>
      <vt:lpstr>Example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2024-01-03T12:28:38Z</dcterms:created>
  <dcterms:modified xsi:type="dcterms:W3CDTF">2024-01-03T12:28:38Z</dcterms:modified>
</cp:coreProperties>
</file>