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5A66-D3FE-BDE4-EFAA-CB2D8EE3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2ECAB-3721-CC54-D304-BC69CC98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0085-E7AD-4B99-B189-8DC45E69ADA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3B01F-DAE5-7A84-112C-417BF1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A0A-AE91-7126-0727-D22536E9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80B9-2355-4DF8-A9F9-5C1544539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9A49D-6BDC-729F-6565-B083C1C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352D1-2A7C-AAF8-1939-A3C3C2E6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A740-F868-6D58-7401-E4772A7D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0085-E7AD-4B99-B189-8DC45E69ADA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23BB-FF7C-6884-D7AF-13236884A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CC4-0CA5-8BF1-4C99-4F46A7ABE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80B9-2355-4DF8-A9F9-5C1544539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A46626-4F2F-7C0E-907E-BF353F40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D8D0D-3EFB-33FE-C8CA-09BC47C581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0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E5CB3F-2186-7B2D-A775-9996A166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To Decimal Conversion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B3AA0-C910-6EDC-9F25-83A6922A9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3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A156D5-966B-5DCA-1196-F404E3F2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To Decimal Conversion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FE5E2-CE9C-4663-1A6B-4E03527F6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BA17B3-D837-D434-C663-3F54ACCB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To Decimal Conversion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10B3C-9BC5-536E-6DA1-344902F69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B0F026-A0BB-0FA8-7D64-7667DA2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Addition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26E70-2F34-F558-037D-0FEA5165F9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EEBC3C-DE2F-BB2D-0B69-C51A619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Addition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93C4F-257F-029C-C785-15B27D7A36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BCE0D3-5EA1-6F3A-9589-CD2E4A04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Subtraction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D7418-9598-0A39-9B0C-2ED0849DB3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B1EC21-784D-1D36-06DB-B30A93B3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EBBAE-3874-4DC0-8A75-46C338C54C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0462BB-2AB2-1723-3089-74A9235B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Complements of 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DCC83-BB2A-E889-4218-C8B65D384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7CF8E4-53C2-17C7-E8B0-7510AD4B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1’s Complement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B3043-DAB5-1863-420E-4CE64352D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9EC631-929F-02C2-FA10-77559A1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1’s Complement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881A8-E783-31F9-3433-1F8A3C93A5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F7347A-AFFA-DC81-E13F-607DCD08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03</a:t>
            </a:r>
            <a:br>
              <a:rPr lang="en-US" b="1"/>
            </a:br>
            <a:r>
              <a:rPr lang="en-US" sz="4000"/>
              <a:t>Number Systems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A4854-88C6-7A65-B2C6-D7D10CD3B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209FC3-E9B1-20FB-883D-B6C92DE6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Signed 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7C996-A374-49FE-8B4B-624554A37C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DFDEE4-2798-FDD8-623B-6430D7E4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Signed 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8358C-0BD4-49AF-664A-5071DF0FA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146434-A761-5C80-6BF3-CBD7915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Signed 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2DBC9-60D8-2668-7373-482476C42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4F3067-6706-9711-A30D-A2C7F03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Floating-Point Number System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A7AB3-88F0-F19A-303C-939E24E27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09D0BE-CD87-FD05-2FEC-1EA9D376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Single-Precision Floating-Point Binary Number</a:t>
            </a:r>
            <a:r>
              <a:rPr lang="en-US" sz="2400"/>
              <a:t>-IEEE 754 Standard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97364-B55F-7850-C8C1-A8042DE64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B365CB-0070-1754-B213-01F4941D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Single-Precision Floating-Point Binary Number</a:t>
            </a:r>
            <a:r>
              <a:rPr lang="en-US" sz="2400"/>
              <a:t>-IEEE 754 Standard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8EAE3-358E-7AD0-6AE9-6611F6872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945E55-F03D-2F4B-7E0C-A4021B7B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Arithmetic Operations with Signed Numbers (Addition)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FABAD-12BD-306E-302A-404E9DF67E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71D2A5-D983-4322-EB3A-7873B2D5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Arithmetic Operations with Signed Numbers (Addition</a:t>
            </a:r>
            <a:r>
              <a:rPr lang="en-US" sz="2000"/>
              <a:t>(Overflow)</a:t>
            </a:r>
            <a:r>
              <a:rPr lang="en-US" b="1"/>
              <a:t>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FA597-1B66-7DC5-4A6C-E60A7E6CD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1371AA-0CD1-E7D9-3BA6-744B2703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Arithmetic Operations with Signed Numbers (Subtraction)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5D679-2A15-FAA8-3B9C-6A6FA4ACC3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5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2358BD-E40D-4A57-C192-7A96C085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4A277-2281-299E-7188-E984FB60C7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7AEBA8-056F-BA79-5A2C-1F997C01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66ED0-5422-BAEE-75D0-0D65C4D9FD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2FE1D3-FF4A-1A31-9FDA-E1C88767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59585-C34A-38C2-0ADA-3101F5BEF7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91539C-2795-F87E-A4FA-7A17A33D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Decimal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3F91A-032B-9C26-5059-269A6E721C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581B7F-2144-452C-8961-AF3E9DEB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Decimal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F2778-7B9A-7F0B-1036-E21A7111A0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35686A-9439-B4DD-9A8D-ED49283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Decimal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17D4B-B5E1-FA02-DBD8-F49DEF0320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816DCA-BB8D-6894-8093-D50E2DB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51241-50F9-2BC4-1000-B82B33F27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D0F15E-08FF-E48D-3511-6DB12791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Binary Numbers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CF4BA-AC25-9276-03F0-47400E3DAF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Digital Logic Design</vt:lpstr>
      <vt:lpstr>Lecture 03 Number Systems</vt:lpstr>
      <vt:lpstr>PowerPoint Presentation</vt:lpstr>
      <vt:lpstr>PowerPoint Presentation</vt:lpstr>
      <vt:lpstr>Decimal Numbers</vt:lpstr>
      <vt:lpstr>Decimal Numbers</vt:lpstr>
      <vt:lpstr>Decimal Numbers</vt:lpstr>
      <vt:lpstr>Binary Numbers</vt:lpstr>
      <vt:lpstr>Binary Numbers</vt:lpstr>
      <vt:lpstr>Binary To Decimal Conversion</vt:lpstr>
      <vt:lpstr>Binary To Decimal Conversion</vt:lpstr>
      <vt:lpstr>Binary To Decimal Conversion</vt:lpstr>
      <vt:lpstr>Binary Addition</vt:lpstr>
      <vt:lpstr>Binary Addition</vt:lpstr>
      <vt:lpstr>Binary Subtraction</vt:lpstr>
      <vt:lpstr>PowerPoint Presentation</vt:lpstr>
      <vt:lpstr>Complements of Binary Numbers</vt:lpstr>
      <vt:lpstr>1’s Complement</vt:lpstr>
      <vt:lpstr>1’s Complement</vt:lpstr>
      <vt:lpstr>Signed Binary Numbers</vt:lpstr>
      <vt:lpstr>Signed Binary Numbers</vt:lpstr>
      <vt:lpstr>Signed Binary Numbers</vt:lpstr>
      <vt:lpstr>Floating-Point Number System</vt:lpstr>
      <vt:lpstr>Single-Precision Floating-Point Binary Number-IEEE 754 Standard</vt:lpstr>
      <vt:lpstr>Single-Precision Floating-Point Binary Number-IEEE 754 Standard</vt:lpstr>
      <vt:lpstr>Arithmetic Operations with Signed Numbers (Addition)</vt:lpstr>
      <vt:lpstr>Arithmetic Operations with Signed Numbers (Addition(Overflow))</vt:lpstr>
      <vt:lpstr>Arithmetic Operations with Signed Numbers (Subtraction)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2023-10-17T07:53:38Z</dcterms:created>
  <dcterms:modified xsi:type="dcterms:W3CDTF">2023-10-17T07:53:38Z</dcterms:modified>
</cp:coreProperties>
</file>