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895B-8926-A4BE-E3E5-BE1A3E5E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E8F27-0FC1-14A9-14E1-FC8D3AB7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2258-5FDD-431C-8682-F32F0A197D8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FE7B0-F0DC-B59E-D608-A9BE7946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7700-BBD2-A71F-C0B0-25D79F8A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DA17-E4C0-447A-AD69-DDAE18D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9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B0184-D393-AB33-5643-2E8C45E7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F6E65-6B5D-E366-0A75-A688DA3F4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69DCF-C307-121B-2B20-98899ECC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2258-5FDD-431C-8682-F32F0A197D8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AAA5-B68B-41A5-1127-1D239162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B6A-D9F5-8C32-BAAD-8EC3A2896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DA17-E4C0-447A-AD69-DDAE18D5B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8176F6-9BC8-9553-02B9-EC5A3069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87BEE-7012-F867-9329-753765FDA9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7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CE3B9A-0090-1449-5F88-A514E845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Programmable Logic Devices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62A69-F385-B4B8-88B4-BB851EB4DE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C62CBD-C167-68B9-6224-A6B35187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The AND Array (PLDs)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06F42-8FCE-8BC5-F7D8-2E80618676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2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2C17135-D9FC-3D3B-D5A2-6C5278D4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The AND Array (PLDs)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A1470-B33E-C6B0-C3B3-C55F4E1E35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6D7C171-0120-FC02-0CD3-C561833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Fixed Function Logic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6A383-6EA4-2655-7FD1-F283B4425B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53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6B36684-8F9F-4D93-32D7-9A83A83D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Fixed Function Logic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98D8D-9F49-6FC8-58DF-F414C51F0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0E7521-A81A-4FAC-26E2-18C5AAAB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36562-AC68-40CB-C32F-57B8DE3A2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42B3A2-73B6-359D-3C1E-3C4F38D3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A7E25-1C76-34AA-9D41-34EDDFF700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00239B-B5BB-5A8E-3260-A8B2875B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5BE84-188F-9BA5-253C-B1AAC51C47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136F98-4CAB-98C0-8025-32CCAF3A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35503-DB6C-1302-D320-B3AAC6FB8A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59D224-DE28-E466-E2D5-D4A28924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Terms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D2031-AC60-096B-F01C-3E4F672A8E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CED669-369B-9104-3744-A3546C46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06</a:t>
            </a:r>
            <a:br>
              <a:rPr lang="en-US" b="1"/>
            </a:br>
            <a:r>
              <a:rPr lang="en-US" sz="4000"/>
              <a:t>Logic Gates(Continue…)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54D4B-6618-E282-CF52-24187B9277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36D891-5D48-B0E8-B9A0-532E8CE3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Terms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54484-A092-8071-FFFB-69E9841D3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6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2194F3-03AA-1D1F-F762-5366B854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Announcement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1AB4D-8978-F231-9DB3-E1173CC892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E62626-0BC9-F325-B322-FA49CBA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B3073-9F42-A79A-5659-B043AC4CAF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F3B8E0-582E-73E1-B62C-79A83146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60861-FE5E-6E1E-144C-4617ED1E7C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1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C8B67D-F80A-5CA3-E69F-3719CA3D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BAAFD-5D97-A7A3-806F-7955C5455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25F151-AA2D-F9BB-5A84-15F1C928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XOR Gate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15455-683F-AE5A-C656-44112D6C69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D75819-B970-EC9C-C87F-27AAB0F4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XOR Gate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335A3-3E1C-1381-EFE6-E391A80FB0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F4A3ED-5F4B-C5B1-25AD-B5ED5DA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XOR Gate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25363-6C93-2374-03CB-142A71E631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1FEFD9-F75D-9A54-D6D9-749C03FB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XNOR Gate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10B69-2684-2C93-606A-1B63ACF469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F09097-DDA6-21FB-F137-764938EF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XNOR Gate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580FE-EBF9-71C7-30F8-A5AA39D5F6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8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06 Logic Gates(Continue…)</vt:lpstr>
      <vt:lpstr>PowerPoint Presentation</vt:lpstr>
      <vt:lpstr>PowerPoint Presentation</vt:lpstr>
      <vt:lpstr>XOR Gate</vt:lpstr>
      <vt:lpstr>XOR Gate</vt:lpstr>
      <vt:lpstr>XOR Gate</vt:lpstr>
      <vt:lpstr>XNOR Gate</vt:lpstr>
      <vt:lpstr>XNOR Gate</vt:lpstr>
      <vt:lpstr>Programmable Logic Devices </vt:lpstr>
      <vt:lpstr>The AND Array (PLDs)</vt:lpstr>
      <vt:lpstr>The AND Array (PLDs)</vt:lpstr>
      <vt:lpstr>Fixed Function Logic</vt:lpstr>
      <vt:lpstr>Fixed Function Logic </vt:lpstr>
      <vt:lpstr>Activity</vt:lpstr>
      <vt:lpstr>Activity</vt:lpstr>
      <vt:lpstr>Activity</vt:lpstr>
      <vt:lpstr>Activity</vt:lpstr>
      <vt:lpstr>Key Terms </vt:lpstr>
      <vt:lpstr>Key Terms </vt:lpstr>
      <vt:lpstr>Announcement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2023-10-24T11:12:36Z</dcterms:created>
  <dcterms:modified xsi:type="dcterms:W3CDTF">2023-10-24T11:12:36Z</dcterms:modified>
</cp:coreProperties>
</file>