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B197-C437-7135-38F5-A3E5ED83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F3376-40C3-0A8E-9780-548D708B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F8B6-F873-41DD-9828-D7C1CA618CA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7DD1C-936F-88A5-E4D9-52E170F8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C8DD9-1661-FD5E-29EA-36E54F83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6A53E-F39A-40BF-9131-3020CC75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4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E4A5C-94AF-9B41-DF49-FAB0CA49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B1FC-768A-185A-B0B7-5A10755A8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3789-FE76-F15C-55EB-816B1463B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EF8B6-F873-41DD-9828-D7C1CA618CA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57D3-43A1-59F0-632B-76AAF6F48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8FA8-FF79-34B8-F177-9CBFE30A9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A53E-F39A-40BF-9131-3020CC75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B13FF4-F528-DBDA-A856-B4EDF439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CF95F-A53B-ABEA-65FE-CF2DCCBD89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8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6566DD-3924-0F2B-640C-F7CFEF53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Laws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02EA1-CD85-D990-D78E-5F3BBB4EEC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8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D701CF-419C-9891-7201-23AC4165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Commutative Laws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D7C0C-3145-FE6D-E4E8-9622FF1444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0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33C65B-D8C5-F7A7-62A3-B4BA2560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Commutative Laws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5A797-548D-7DE9-4046-9BAC7887A9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9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598359-CF1B-8084-EFE4-108D8A89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Associative Laws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F9C3A-BEF1-31CC-C311-D36CF35424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4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7F5BB7F-5E15-B6D8-C551-42FE9D33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Associative Laws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6711A-5B4D-8321-B5CC-4CCCC537D6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7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85A109-A37B-C1AC-0054-F257878D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Addition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492D2-CAB3-EC68-8CA2-19DD974495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1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01676FD-F241-462C-83D1-3D4A61FE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Distributive Law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04CB1-6739-9FE9-1328-AFE9C90BA9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70DD22F-ACAC-9A03-005F-AEBA9818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Addition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6BD1B-1065-7717-ECC6-2D6C4C36D1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5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9868D19-8A29-417A-7F1A-3E55085C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Addition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9DFF2-3DEE-CDA2-834A-CB167C29DF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3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A466DA8-0B51-D19A-A6CC-AAFA0DF5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Addition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FA189-0F05-ACB1-52B6-D05DF89FCD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FE663E-6237-2610-2B18-494CDB64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07</a:t>
            </a:r>
            <a:br>
              <a:rPr lang="en-US" b="1"/>
            </a:br>
            <a:r>
              <a:rPr lang="en-US" sz="4000"/>
              <a:t>Boolean Algebra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57921-E96C-DC0D-188F-E7813F9B3A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2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FE08BE-9CD8-43D2-A9C0-9E525B01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Addition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0F9A8-C725-D942-1F2B-EC03AC6F6B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2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0831E85-C142-00FD-687F-D8B45C78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4BBA8-3A4C-067F-6105-85B6D27086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0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FDF10F-681D-3559-F388-8767F86B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02169-B2A3-100D-270F-1A74E784F6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57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55EBF3E-EFD2-A2F2-6C95-FFA0EB8F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C6837-37CC-D20D-500E-17508AAFEE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34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DACBD4-C03D-EE2C-C0D7-12F3B8D2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D69DB-5F88-5508-D761-1D934C070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39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D4BC73-5551-73DF-5FED-2A5C2012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02330-F349-72EC-52E7-C6E3AF533A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68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29F26A-0CBB-AC48-40F0-7D942373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92DCE-FBC9-6069-60EC-62A8A9CC2B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0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5CEB61-87F6-C64B-C4ED-014C74F2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871AC-8D8F-24E1-EBF0-7800C79890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25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BF579A-9E88-E76C-C2D8-0F06709E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5229D-EB77-1E53-A55C-7DA295ED79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31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49AE14-16E3-0A97-D448-1414B804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0F6E7-00DF-F273-9BA2-2545FEE40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9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788ED7-F670-8F22-EFB2-F48EB92C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F7E16-4651-18AE-02CD-E10888EE2E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0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6CEB66-7A79-2AF7-431C-73DC1DFA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C1A7D-70DD-CE1C-5684-92FFA76AB6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C11E0E0-5DD2-8A3E-A2FB-AF921DA0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u="sng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Rules of Boolean Algebra</a:t>
            </a:r>
            <a:endParaRPr lang="en-US" sz="4700" b="1" u="sng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02185-8D1E-2493-5E9C-70EB200780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2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067BB63-9D00-8F9B-6AF7-DFC9409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Announcement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AA7AE-3072-B005-CC80-71C8AE8A72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03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A84B04-D77F-878F-5CED-50E00F89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461A0-8051-DA5C-4787-310F59B01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4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8A7060-C67E-F587-62D8-E2085D3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Introduction to 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0A13F-F98A-40F0-AC95-A1552C631E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95CC5E-D2B3-BED0-A4A8-543C39C6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Bookman Old Style (Headings)"/>
              </a:rPr>
              <a:t>Boolean Algebra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6F229-073E-6725-6AC9-D45A6CDDA2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293007-BD02-BEED-1D70-F684D58D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Addition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269A8-899E-6F68-33B3-07215A3BE6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CCD5B3-C338-0D1D-63E6-C9CB4CC2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Addition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13EF9-FB89-D79A-E35C-1C3EC2E600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9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B465A7-21E9-7F81-0608-A31EC097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Multiplication</a:t>
            </a:r>
            <a:endParaRPr lang="en-US" sz="47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A1510D-31AD-2337-1F1F-6C17972C97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5B1B7-60F3-AC1E-E37A-06861036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Boolean Multiplication</a:t>
            </a:r>
            <a:endParaRPr lang="en-US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A7518-CFEC-66CF-C1FA-E7F3A03596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6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07 Boolean Algebra</vt:lpstr>
      <vt:lpstr>PowerPoint Presentation</vt:lpstr>
      <vt:lpstr>Introduction to Boolean Algebra</vt:lpstr>
      <vt:lpstr>Boolean Algebra</vt:lpstr>
      <vt:lpstr>Boolean Addition</vt:lpstr>
      <vt:lpstr>Boolean Addition</vt:lpstr>
      <vt:lpstr>Boolean Multiplication</vt:lpstr>
      <vt:lpstr>Boolean Multiplication</vt:lpstr>
      <vt:lpstr>Laws of Boolean Algebra</vt:lpstr>
      <vt:lpstr>Commutative Laws</vt:lpstr>
      <vt:lpstr>Commutative Laws</vt:lpstr>
      <vt:lpstr>Associative Laws</vt:lpstr>
      <vt:lpstr>Associative Laws</vt:lpstr>
      <vt:lpstr>Boolean Addition</vt:lpstr>
      <vt:lpstr>Distributive Law</vt:lpstr>
      <vt:lpstr>Boolean Addition</vt:lpstr>
      <vt:lpstr>Boolean Addition</vt:lpstr>
      <vt:lpstr>Boolean Addition</vt:lpstr>
      <vt:lpstr>Boolean Addition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Rules of Boolean Algebra</vt:lpstr>
      <vt:lpstr>Announcement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2023-10-31T04:18:56Z</dcterms:created>
  <dcterms:modified xsi:type="dcterms:W3CDTF">2023-10-31T04:18:56Z</dcterms:modified>
</cp:coreProperties>
</file>