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1A60D-DF1B-E482-E373-FBA290AE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BDCFFE-086A-56D2-9CF8-3608F0A0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6300-EB99-4BC2-B8DB-99E4B1D937F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0C50C-6BAF-35E8-6518-D0217389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9C97F-2409-F3DE-12E8-89755DB0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02E7-B5AD-4D37-A3B0-751560516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9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3B4052-3371-E41B-8A0C-F3E7B6EE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208BC-88F3-5DD4-9F7A-9E744E104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06AA7-E75E-9396-C167-F2937D108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A6300-EB99-4BC2-B8DB-99E4B1D937F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3641A-FA7D-A1A4-E980-BD218105C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4316A-8FDA-43CD-3248-5E55ED1E3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F02E7-B5AD-4D37-A3B0-751560516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8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2F3FEBA-CED2-86AA-1742-80F69531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/>
              <a:t>Digital Logic Design</a:t>
            </a:r>
            <a:endParaRPr lang="en-US" sz="6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FC3CAE-399E-D432-DE96-4F638AF825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62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B48DF3B-EC9A-73AB-7A11-14D12B601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Rules of Boolean Algebra</a:t>
            </a:r>
            <a:endParaRPr lang="en-US" sz="47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78A26D-CC9A-4E00-BBC9-C52ED1950C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02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0F0E115-CE03-0F3A-4238-45506F45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Rules of Boolean Algebra</a:t>
            </a:r>
            <a:endParaRPr lang="en-US" sz="47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756C92-0FAE-FBB8-07EC-D55E626BE1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25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DBAC0FA-67EB-927E-BAB6-2B87A518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b="1" u="sng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Rules of Boolean Algebra</a:t>
            </a:r>
            <a:endParaRPr lang="en-US" sz="4700" b="1" u="sng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9D6166-D961-D422-1BBA-69E73B9DF2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44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782BEE7-A989-ADF2-038B-FFEA3F32D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Rules of Boolean Algebra</a:t>
            </a:r>
            <a:endParaRPr lang="en-US" sz="47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0BC451-32D2-9C94-8A81-248D7866D2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29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6E02FD8-C826-2B79-A96C-CD474136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b="1" u="sng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Rules of Boolean Algebra</a:t>
            </a:r>
            <a:endParaRPr lang="en-US" sz="4700" b="1" u="sng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C1E6F8-6A6D-A573-DBD9-F9E3EA11BA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86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0D32A9D-C408-D64E-188D-98D0FAF3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Activity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92A3C2-75B6-F375-FC09-688D9CE643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47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5C40EE0-67CE-3050-6121-3755102F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Activity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BFF58B-4963-7AA2-78B4-5434E01966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40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1BD0155-FAF1-4079-05C2-419D0C8A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Activity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7AD172-1787-9A45-16BE-E437C88E08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73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6D87A6F-1E04-2A6B-44AA-9B1E8CE5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Activity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ACC90B-7E8C-7A9C-6DE4-811B0553CE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93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4FC1E36-773E-173A-6355-B8E352497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End of Lecture</a:t>
            </a:r>
            <a:br>
              <a:rPr lang="en-US" b="1"/>
            </a:br>
            <a:r>
              <a:rPr lang="en-US" b="1"/>
              <a:t>Q &amp; A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710EF5-3C0F-44C2-E57C-1F47498B26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1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96681F7-11A8-BC17-1A92-A7CBBE6C3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Lecture 08</a:t>
            </a:r>
            <a:br>
              <a:rPr lang="en-US" b="1"/>
            </a:br>
            <a:r>
              <a:rPr lang="en-US" sz="4000"/>
              <a:t>Boolean Algebra(Continue…)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ED9483-83B7-78D8-71AC-E16C324C95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0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C6D1930-C1B7-6950-B8A6-B35EA081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A8C35B-8964-D87C-CF9A-92F6F8C0A6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9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1858A4F-A7C7-BA1D-B734-2EA9F89F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1AF44F-3D00-F157-99F6-5652A61FB1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4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7AAC4AF-F66B-10B9-A490-C8F3925F8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Laws of Boolean Algebra</a:t>
            </a:r>
            <a:endParaRPr lang="en-US" sz="47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61EF0E-63E5-6E16-9292-F27BD758E1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9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8066273-B663-5B5D-2559-C993C3B1C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Rules of Boolean Algebra</a:t>
            </a:r>
            <a:endParaRPr lang="en-US" sz="47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2544F2-0586-42B0-705B-5F142898A8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7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83311F6-2969-C988-5DC1-16BB92EC3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Activity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713D0E-91D5-3E85-CDBB-86D5BB3FD7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45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3F94DAD-ECBA-3EB7-56C8-D6BAD074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Activity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6912F7-7A66-D64C-80D2-0492D31536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41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30A23BF-150A-1B95-9BFA-0FEE56854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Activity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6B8C94-6480-EF8E-02E2-D9BC52F00C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58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Widescreen</PresentationFormat>
  <Paragraphs>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Bookman Old Style (Headings)</vt:lpstr>
      <vt:lpstr>Calibri</vt:lpstr>
      <vt:lpstr>Calibri Light</vt:lpstr>
      <vt:lpstr>Office Theme</vt:lpstr>
      <vt:lpstr>Digital Logic Design</vt:lpstr>
      <vt:lpstr>Lecture 08 Boolean Algebra(Continue…)</vt:lpstr>
      <vt:lpstr>PowerPoint Presentation</vt:lpstr>
      <vt:lpstr>PowerPoint Presentation</vt:lpstr>
      <vt:lpstr>Laws of Boolean Algebra</vt:lpstr>
      <vt:lpstr>Rules of Boolean Algebra</vt:lpstr>
      <vt:lpstr>Activity</vt:lpstr>
      <vt:lpstr>Activity</vt:lpstr>
      <vt:lpstr>Activity</vt:lpstr>
      <vt:lpstr>Rules of Boolean Algebra</vt:lpstr>
      <vt:lpstr>Rules of Boolean Algebra</vt:lpstr>
      <vt:lpstr>Rules of Boolean Algebra</vt:lpstr>
      <vt:lpstr>Rules of Boolean Algebra</vt:lpstr>
      <vt:lpstr>Rules of Boolean Algebra</vt:lpstr>
      <vt:lpstr>Activity</vt:lpstr>
      <vt:lpstr>Activity</vt:lpstr>
      <vt:lpstr>Activity</vt:lpstr>
      <vt:lpstr>Activity</vt:lpstr>
      <vt:lpstr>End of Lecture 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Design</dc:title>
  <dc:creator>Faisal Zia</dc:creator>
  <cp:lastModifiedBy>Faisal Zia</cp:lastModifiedBy>
  <cp:revision>1</cp:revision>
  <dcterms:created xsi:type="dcterms:W3CDTF">2023-10-31T04:20:10Z</dcterms:created>
  <dcterms:modified xsi:type="dcterms:W3CDTF">2023-10-31T04:20:10Z</dcterms:modified>
</cp:coreProperties>
</file>