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A09E-D12C-9AAC-7B66-E0C05321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88CD5-D9FF-400C-1CC8-674AC277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7516-F9EE-43A7-9137-3E3C28DD79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AA6A7-0273-1139-C67C-FD7C7BE0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24D7A-8F32-1C93-4295-E899112F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DF19C-60B4-421D-A5A5-B44F230A3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69020-9CB1-C378-5D4C-888448DCB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15355-0900-462B-F9F3-9820E6962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A9920-C060-EA53-74A6-E42D5C774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F7516-F9EE-43A7-9137-3E3C28DD793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6D1AA-ED3B-F1C5-B80F-031AD6F1F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6E4-823F-57F2-50F1-2C95FB52A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DF19C-60B4-421D-A5A5-B44F230A3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6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8166AB7-A0AC-DE9A-E2C3-DCBA65E4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/>
              <a:t>Digital Logic Design</a:t>
            </a:r>
            <a:endParaRPr lang="en-US" sz="6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6692C-9627-E1E6-8E23-52D264DAB6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5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BCF34A0-FD0E-EA61-75E5-9DF261E8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Evaluating the Expression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EBFC76-639C-F734-AFBF-A341350308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6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910CAED-230E-9FB5-47B9-AF865515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Activity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D93916-1E7D-049F-1463-F238C48859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45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A8FB200-CF08-7910-53E9-9BE895A9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Activity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E121D5-0996-CF51-836C-CC87F6A3F3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89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D0987FA-F1A4-4871-7C03-DA0F5AD4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Activity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E12B0B-357D-B090-23ED-7A054EE2E0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60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A38AEBA-D402-20E8-17E7-A4B484BD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Logic Simplification Using Boolean Algebra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115FA4-83DC-8CCA-12AC-4A1C697D0B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54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C305EB5-8887-3A13-4AC6-959FE628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Activity</a:t>
            </a:r>
            <a:endParaRPr lang="en-US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A8DAD8-6095-8B41-DE47-423DFDDA0D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22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E27B12B-E957-F0A8-5966-205264CD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A3521-A480-CA56-7D94-C6A29BE1B9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92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BA1141E-1BC0-8B9E-BAB8-62CFB174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Activity</a:t>
            </a:r>
            <a:endParaRPr lang="en-US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CFCA4-4977-A3C8-8B4D-05B6E7D248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24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A969D1A-3FF3-FA95-F68D-C7231E57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Activity</a:t>
            </a:r>
            <a:endParaRPr lang="en-US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5FFBB-16CF-A437-D2E9-E28296DF33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25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581963A-6A1E-BDB8-56EA-7FF3A99C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Activity</a:t>
            </a:r>
            <a:endParaRPr lang="en-US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763F1B-DF05-A394-6858-89D3B6EA44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3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982C8A0-CD44-8729-5C0C-55C4D046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Lecture 09</a:t>
            </a:r>
            <a:br>
              <a:rPr lang="en-US" b="1"/>
            </a:br>
            <a:r>
              <a:rPr lang="en-US" sz="4000"/>
              <a:t>Logic Simplification &amp; Boolean Analysis of Logic Circuit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53751-38AB-96E6-5568-E3EFC20E62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4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5CCE559-D0E8-8517-3A79-699C54C1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CHECKUP</a:t>
            </a:r>
            <a:endParaRPr lang="en-US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7EA3A5-0224-4DC9-6EF2-59629E1FC6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66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C2D5A0B-9FF6-9498-520C-559EF6B0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End of Lecture</a:t>
            </a:r>
            <a:br>
              <a:rPr lang="en-US" b="1"/>
            </a:br>
            <a:r>
              <a:rPr lang="en-US" b="1"/>
              <a:t>Q &amp; A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6C7E3-0D77-FC54-09E8-B3A43403AD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DA3863C-0933-C5E8-DB5B-150F334E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822C56-CD5E-009C-CC04-CA7D236DEA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1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587E28C-0B09-4D5A-BCE4-198DEF61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7A7B25-11D3-3B80-BD11-93BB573549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5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4FF9C44-24A0-DDD4-B8E8-F033ED22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Laws of Boolean Algebra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DA5E-A507-34B5-A270-EBF7D947CD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9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D4E35F0-F8B7-AE50-46BC-04763351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of Boolean Algebra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D4CFE7-C502-7428-027F-4588B6CA88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9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8D62DD5-847A-D78E-EA76-CA704693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Boolean Expression for a Logic Circuit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E20C4F-3E9A-EA23-C00D-8899CBC267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2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FF9AF0B-6082-4EAF-999E-13938F85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Constructing a Truth Table for a Logic Circuit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A5FE57-2151-01B6-282F-24C5968E71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2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F8808EE-FF03-3562-1679-2ADB4182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Evaluating the Expression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37F60-E3F6-DA94-6B0F-8A5FB1B048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1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18</Paragraphs>
  <Slides>21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Bookman Old Style (Headings)</vt:lpstr>
      <vt:lpstr>Calibri</vt:lpstr>
      <vt:lpstr>Calibri Light</vt:lpstr>
      <vt:lpstr>Office Theme</vt:lpstr>
      <vt:lpstr>Digital Logic Design</vt:lpstr>
      <vt:lpstr>Lecture 09 Logic Simplification &amp; Boolean Analysis of Logic Circuit</vt:lpstr>
      <vt:lpstr>PowerPoint Presentation</vt:lpstr>
      <vt:lpstr>PowerPoint Presentation</vt:lpstr>
      <vt:lpstr>Laws of Boolean Algebra</vt:lpstr>
      <vt:lpstr>Rules of Boolean Algebra</vt:lpstr>
      <vt:lpstr>Boolean Expression for a Logic Circuit</vt:lpstr>
      <vt:lpstr>Constructing a Truth Table for a Logic Circuit</vt:lpstr>
      <vt:lpstr>Evaluating the Expression</vt:lpstr>
      <vt:lpstr>Evaluating the Expression</vt:lpstr>
      <vt:lpstr>Activity</vt:lpstr>
      <vt:lpstr>Activity</vt:lpstr>
      <vt:lpstr>Activity</vt:lpstr>
      <vt:lpstr>Logic Simplification Using Boolean Algebra</vt:lpstr>
      <vt:lpstr>Activity</vt:lpstr>
      <vt:lpstr>PowerPoint Presentation</vt:lpstr>
      <vt:lpstr>Activity</vt:lpstr>
      <vt:lpstr>Activity</vt:lpstr>
      <vt:lpstr>Activity</vt:lpstr>
      <vt:lpstr>CHECKUP</vt:lpstr>
      <vt:lpstr>End of Lecture 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</dc:title>
  <dc:creator>Faisal Zia</dc:creator>
  <cp:lastModifiedBy>Faisal Zia</cp:lastModifiedBy>
  <cp:revision>1</cp:revision>
  <dcterms:created xsi:type="dcterms:W3CDTF">2023-10-31T04:21:49Z</dcterms:created>
  <dcterms:modified xsi:type="dcterms:W3CDTF">2023-10-31T04:21:49Z</dcterms:modified>
</cp:coreProperties>
</file>