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8.xml" ContentType="application/vnd.openxmlformats-officedocument.presentationml.slideLayout+xml"/>
  <Override PartName="/ppt/theme/theme3.xml" ContentType="application/vnd.openxmlformats-officedocument.theme+xml"/>
  <Override PartName="/ppt/slideMasters/slideMaster4.xml" ContentType="application/vnd.openxmlformats-officedocument.presentationml.slideMaster+xml"/>
  <Override PartName="/ppt/slideLayouts/slideLayout9.xml" ContentType="application/vnd.openxmlformats-officedocument.presentationml.slideLayout+xml"/>
  <Override PartName="/ppt/theme/theme4.xml" ContentType="application/vnd.openxmlformats-officedocument.theme+xml"/>
  <Override PartName="/ppt/notesMasters/notesMaster1.xml" ContentType="application/vnd.openxmlformats-officedocument.presentationml.notesMaster+xml"/>
  <Override PartName="/ppt/theme/theme5.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slides/slide10.xml" ContentType="application/vnd.openxmlformats-officedocument.presentationml.slide+xml"/>
  <Override PartName="/ppt/notesSlides/notesSlide9.xml" ContentType="application/vnd.openxmlformats-officedocument.presentationml.notesSlide+xml"/>
  <Override PartName="/ppt/slides/slide11.xml" ContentType="application/vnd.openxmlformats-officedocument.presentationml.slide+xml"/>
  <Override PartName="/ppt/notesSlides/notesSlide10.xml" ContentType="application/vnd.openxmlformats-officedocument.presentationml.notesSlide+xml"/>
  <Override PartName="/ppt/slides/slide12.xml" ContentType="application/vnd.openxmlformats-officedocument.presentationml.slide+xml"/>
  <Override PartName="/ppt/notesSlides/notesSlide11.xml" ContentType="application/vnd.openxmlformats-officedocument.presentationml.notesSlide+xml"/>
  <Override PartName="/ppt/slides/slide13.xml" ContentType="application/vnd.openxmlformats-officedocument.presentationml.slide+xml"/>
  <Override PartName="/ppt/notesSlides/notesSlide12.xml" ContentType="application/vnd.openxmlformats-officedocument.presentationml.notesSlide+xml"/>
  <Override PartName="/ppt/slides/slide14.xml" ContentType="application/vnd.openxmlformats-officedocument.presentationml.slide+xml"/>
  <Override PartName="/ppt/notesSlides/notesSlide13.xml" ContentType="application/vnd.openxmlformats-officedocument.presentationml.notesSlide+xml"/>
  <Override PartName="/ppt/slides/slide15.xml" ContentType="application/vnd.openxmlformats-officedocument.presentationml.slide+xml"/>
  <Override PartName="/ppt/notesSlides/notesSlide14.xml" ContentType="application/vnd.openxmlformats-officedocument.presentationml.notesSlide+xml"/>
  <Override PartName="/ppt/slides/slide16.xml" ContentType="application/vnd.openxmlformats-officedocument.presentationml.slide+xml"/>
  <Override PartName="/ppt/notesSlides/notesSlide15.xml" ContentType="application/vnd.openxmlformats-officedocument.presentationml.notesSlide+xml"/>
  <Override PartName="/ppt/slides/slide17.xml" ContentType="application/vnd.openxmlformats-officedocument.presentationml.slide+xml"/>
  <Override PartName="/ppt/notesSlides/notesSlide16.xml" ContentType="application/vnd.openxmlformats-officedocument.presentationml.notesSlide+xml"/>
  <Override PartName="/ppt/slides/slide18.xml" ContentType="application/vnd.openxmlformats-officedocument.presentationml.slide+xml"/>
  <Override PartName="/ppt/notesSlides/notesSlide17.xml" ContentType="application/vnd.openxmlformats-officedocument.presentationml.notesSlide+xml"/>
  <Override PartName="/ppt/slides/slide19.xml" ContentType="application/vnd.openxmlformats-officedocument.presentationml.slide+xml"/>
  <Override PartName="/ppt/notesSlides/notesSlide18.xml" ContentType="application/vnd.openxmlformats-officedocument.presentationml.notesSlide+xml"/>
  <Override PartName="/ppt/slides/slide20.xml" ContentType="application/vnd.openxmlformats-officedocument.presentationml.slide+xml"/>
  <Override PartName="/ppt/notesSlides/notesSlide19.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 id="2147483649" r:id="rId2"/>
    <p:sldMasterId id="2147483650" r:id="rId3"/>
    <p:sldMasterId id="2147483651" r:id="rId4"/>
  </p:sldMasterIdLst>
  <p:notesMasterIdLst>
    <p:notesMasterId r:id="rId5"/>
  </p:notesMasterIdLst>
  <p:sldIdLst>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type="screen4x3" cy="6858000" cx="9144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tableStyles" Target="tableStyle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08" name="Shape 2"/>
        <p:cNvGrpSpPr/>
        <p:nvPr/>
      </p:nvGrpSpPr>
      <p:grpSpPr>
        <a:xfrm>
          <a:off x="0" y="0"/>
          <a:ext cx="0" cy="0"/>
          <a:chOff x="0" y="0"/>
          <a:chExt cx="0" cy="0"/>
        </a:xfrm>
      </p:grpSpPr>
      <p:sp>
        <p:nvSpPr>
          <p:cNvPr id="1048755" name="Google Shape;3;n"/>
          <p:cNvSpPr>
            <a:spLocks noChangeAspect="1" noRot="1" noGrp="1"/>
          </p:cNvSpPr>
          <p:nvPr>
            <p:ph type="sldImg" idx="2"/>
          </p:nvPr>
        </p:nvSpPr>
        <p:spPr>
          <a:xfrm>
            <a:off x="1143225" y="685800"/>
            <a:ext cx="45723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56"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23"/>
        <p:cNvGrpSpPr/>
        <p:nvPr/>
      </p:nvGrpSpPr>
      <p:grpSpPr>
        <a:xfrm>
          <a:off x="0" y="0"/>
          <a:ext cx="0" cy="0"/>
          <a:chOff x="0" y="0"/>
          <a:chExt cx="0" cy="0"/>
        </a:xfrm>
      </p:grpSpPr>
      <p:sp>
        <p:nvSpPr>
          <p:cNvPr id="1048644" name="Google Shape;124;p2: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45" name="Google Shape;125;p2:notes"/>
          <p:cNvSpPr>
            <a:spLocks noChangeAspect="1" noRot="1" noGrp="1"/>
          </p:cNvSpPr>
          <p:nvPr>
            <p:ph type="sldImg" idx="2"/>
          </p:nvPr>
        </p:nvSpPr>
        <p:spPr>
          <a:xfrm>
            <a:off x="1143000" y="685800"/>
            <a:ext cx="4572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185"/>
        <p:cNvGrpSpPr/>
        <p:nvPr/>
      </p:nvGrpSpPr>
      <p:grpSpPr>
        <a:xfrm>
          <a:off x="0" y="0"/>
          <a:ext cx="0" cy="0"/>
          <a:chOff x="0" y="0"/>
          <a:chExt cx="0" cy="0"/>
        </a:xfrm>
      </p:grpSpPr>
      <p:sp>
        <p:nvSpPr>
          <p:cNvPr id="1048606" name="Google Shape;186;p11: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07" name="Google Shape;187;p11:notes"/>
          <p:cNvSpPr>
            <a:spLocks noChangeAspect="1" noRot="1" noGrp="1"/>
          </p:cNvSpPr>
          <p:nvPr>
            <p:ph type="sldImg" idx="2"/>
          </p:nvPr>
        </p:nvSpPr>
        <p:spPr>
          <a:xfrm>
            <a:off x="1143000" y="685800"/>
            <a:ext cx="4572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192"/>
        <p:cNvGrpSpPr/>
        <p:nvPr/>
      </p:nvGrpSpPr>
      <p:grpSpPr>
        <a:xfrm>
          <a:off x="0" y="0"/>
          <a:ext cx="0" cy="0"/>
          <a:chOff x="0" y="0"/>
          <a:chExt cx="0" cy="0"/>
        </a:xfrm>
      </p:grpSpPr>
      <p:sp>
        <p:nvSpPr>
          <p:cNvPr id="1048594" name="Google Shape;193;p12: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595" name="Google Shape;194;p12:notes"/>
          <p:cNvSpPr>
            <a:spLocks noChangeAspect="1" noRot="1" noGrp="1"/>
          </p:cNvSpPr>
          <p:nvPr>
            <p:ph type="sldImg" idx="2"/>
          </p:nvPr>
        </p:nvSpPr>
        <p:spPr>
          <a:xfrm>
            <a:off x="1143000" y="685800"/>
            <a:ext cx="4572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99"/>
        <p:cNvGrpSpPr/>
        <p:nvPr/>
      </p:nvGrpSpPr>
      <p:grpSpPr>
        <a:xfrm>
          <a:off x="0" y="0"/>
          <a:ext cx="0" cy="0"/>
          <a:chOff x="0" y="0"/>
          <a:chExt cx="0" cy="0"/>
        </a:xfrm>
      </p:grpSpPr>
      <p:sp>
        <p:nvSpPr>
          <p:cNvPr id="1048601" name="Google Shape;200;p13: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02" name="Google Shape;201;p13:notes"/>
          <p:cNvSpPr>
            <a:spLocks noChangeAspect="1" noRot="1" noGrp="1"/>
          </p:cNvSpPr>
          <p:nvPr>
            <p:ph type="sldImg" idx="2"/>
          </p:nvPr>
        </p:nvSpPr>
        <p:spPr>
          <a:xfrm>
            <a:off x="1143000" y="685800"/>
            <a:ext cx="4572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204"/>
        <p:cNvGrpSpPr/>
        <p:nvPr/>
      </p:nvGrpSpPr>
      <p:grpSpPr>
        <a:xfrm>
          <a:off x="0" y="0"/>
          <a:ext cx="0" cy="0"/>
          <a:chOff x="0" y="0"/>
          <a:chExt cx="0" cy="0"/>
        </a:xfrm>
      </p:grpSpPr>
      <p:sp>
        <p:nvSpPr>
          <p:cNvPr id="1048611" name="Google Shape;205;p14: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12" name="Google Shape;206;p14:notes"/>
          <p:cNvSpPr>
            <a:spLocks noChangeAspect="1" noRot="1" noGrp="1"/>
          </p:cNvSpPr>
          <p:nvPr>
            <p:ph type="sldImg" idx="2"/>
          </p:nvPr>
        </p:nvSpPr>
        <p:spPr>
          <a:xfrm>
            <a:off x="1143000" y="685800"/>
            <a:ext cx="4572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211"/>
        <p:cNvGrpSpPr/>
        <p:nvPr/>
      </p:nvGrpSpPr>
      <p:grpSpPr>
        <a:xfrm>
          <a:off x="0" y="0"/>
          <a:ext cx="0" cy="0"/>
          <a:chOff x="0" y="0"/>
          <a:chExt cx="0" cy="0"/>
        </a:xfrm>
      </p:grpSpPr>
      <p:sp>
        <p:nvSpPr>
          <p:cNvPr id="1048621" name="Google Shape;212;p1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22" name="Google Shape;213;p15:notes"/>
          <p:cNvSpPr>
            <a:spLocks noChangeAspect="1" noRot="1" noGrp="1"/>
          </p:cNvSpPr>
          <p:nvPr>
            <p:ph type="sldImg" idx="2"/>
          </p:nvPr>
        </p:nvSpPr>
        <p:spPr>
          <a:xfrm>
            <a:off x="1143000" y="685800"/>
            <a:ext cx="4572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218"/>
        <p:cNvGrpSpPr/>
        <p:nvPr/>
      </p:nvGrpSpPr>
      <p:grpSpPr>
        <a:xfrm>
          <a:off x="0" y="0"/>
          <a:ext cx="0" cy="0"/>
          <a:chOff x="0" y="0"/>
          <a:chExt cx="0" cy="0"/>
        </a:xfrm>
      </p:grpSpPr>
      <p:sp>
        <p:nvSpPr>
          <p:cNvPr id="1048688" name="Google Shape;219;p16: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89" name="Google Shape;220;p16:notes"/>
          <p:cNvSpPr>
            <a:spLocks noChangeAspect="1" noRot="1" noGrp="1"/>
          </p:cNvSpPr>
          <p:nvPr>
            <p:ph type="sldImg" idx="2"/>
          </p:nvPr>
        </p:nvSpPr>
        <p:spPr>
          <a:xfrm>
            <a:off x="1143000" y="685800"/>
            <a:ext cx="4572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225"/>
        <p:cNvGrpSpPr/>
        <p:nvPr/>
      </p:nvGrpSpPr>
      <p:grpSpPr>
        <a:xfrm>
          <a:off x="0" y="0"/>
          <a:ext cx="0" cy="0"/>
          <a:chOff x="0" y="0"/>
          <a:chExt cx="0" cy="0"/>
        </a:xfrm>
      </p:grpSpPr>
      <p:sp>
        <p:nvSpPr>
          <p:cNvPr id="1048693" name="Google Shape;226;p17: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94" name="Google Shape;227;p17:notes"/>
          <p:cNvSpPr>
            <a:spLocks noChangeAspect="1" noRot="1" noGrp="1"/>
          </p:cNvSpPr>
          <p:nvPr>
            <p:ph type="sldImg" idx="2"/>
          </p:nvPr>
        </p:nvSpPr>
        <p:spPr>
          <a:xfrm>
            <a:off x="1143000" y="685800"/>
            <a:ext cx="4572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232"/>
        <p:cNvGrpSpPr/>
        <p:nvPr/>
      </p:nvGrpSpPr>
      <p:grpSpPr>
        <a:xfrm>
          <a:off x="0" y="0"/>
          <a:ext cx="0" cy="0"/>
          <a:chOff x="0" y="0"/>
          <a:chExt cx="0" cy="0"/>
        </a:xfrm>
      </p:grpSpPr>
      <p:sp>
        <p:nvSpPr>
          <p:cNvPr id="1048698" name="Google Shape;233;p18: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99" name="Google Shape;234;p18:notes"/>
          <p:cNvSpPr>
            <a:spLocks noChangeAspect="1" noRot="1" noGrp="1"/>
          </p:cNvSpPr>
          <p:nvPr>
            <p:ph type="sldImg" idx="2"/>
          </p:nvPr>
        </p:nvSpPr>
        <p:spPr>
          <a:xfrm>
            <a:off x="1143000" y="685800"/>
            <a:ext cx="4572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239"/>
        <p:cNvGrpSpPr/>
        <p:nvPr/>
      </p:nvGrpSpPr>
      <p:grpSpPr>
        <a:xfrm>
          <a:off x="0" y="0"/>
          <a:ext cx="0" cy="0"/>
          <a:chOff x="0" y="0"/>
          <a:chExt cx="0" cy="0"/>
        </a:xfrm>
      </p:grpSpPr>
      <p:sp>
        <p:nvSpPr>
          <p:cNvPr id="1048703" name="Google Shape;240;p19: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704" name="Google Shape;241;p19:notes"/>
          <p:cNvSpPr>
            <a:spLocks noChangeAspect="1" noRot="1" noGrp="1"/>
          </p:cNvSpPr>
          <p:nvPr>
            <p:ph type="sldImg" idx="2"/>
          </p:nvPr>
        </p:nvSpPr>
        <p:spPr>
          <a:xfrm>
            <a:off x="1143000" y="685800"/>
            <a:ext cx="4572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246"/>
        <p:cNvGrpSpPr/>
        <p:nvPr/>
      </p:nvGrpSpPr>
      <p:grpSpPr>
        <a:xfrm>
          <a:off x="0" y="0"/>
          <a:ext cx="0" cy="0"/>
          <a:chOff x="0" y="0"/>
          <a:chExt cx="0" cy="0"/>
        </a:xfrm>
      </p:grpSpPr>
      <p:sp>
        <p:nvSpPr>
          <p:cNvPr id="1048706" name="Google Shape;247;p20: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707" name="Google Shape;248;p20:notes"/>
          <p:cNvSpPr>
            <a:spLocks noChangeAspect="1" noRot="1" noGrp="1"/>
          </p:cNvSpPr>
          <p:nvPr>
            <p:ph type="sldImg" idx="2"/>
          </p:nvPr>
        </p:nvSpPr>
        <p:spPr>
          <a:xfrm>
            <a:off x="1143000" y="685800"/>
            <a:ext cx="4572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129"/>
        <p:cNvGrpSpPr/>
        <p:nvPr/>
      </p:nvGrpSpPr>
      <p:grpSpPr>
        <a:xfrm>
          <a:off x="0" y="0"/>
          <a:ext cx="0" cy="0"/>
          <a:chOff x="0" y="0"/>
          <a:chExt cx="0" cy="0"/>
        </a:xfrm>
      </p:grpSpPr>
      <p:sp>
        <p:nvSpPr>
          <p:cNvPr id="1048658" name="Google Shape;130;p3: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59" name="Google Shape;131;p3:notes"/>
          <p:cNvSpPr>
            <a:spLocks noChangeAspect="1" noRot="1" noGrp="1"/>
          </p:cNvSpPr>
          <p:nvPr>
            <p:ph type="sldImg" idx="2"/>
          </p:nvPr>
        </p:nvSpPr>
        <p:spPr>
          <a:xfrm>
            <a:off x="1143000" y="685800"/>
            <a:ext cx="4572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136"/>
        <p:cNvGrpSpPr/>
        <p:nvPr/>
      </p:nvGrpSpPr>
      <p:grpSpPr>
        <a:xfrm>
          <a:off x="0" y="0"/>
          <a:ext cx="0" cy="0"/>
          <a:chOff x="0" y="0"/>
          <a:chExt cx="0" cy="0"/>
        </a:xfrm>
      </p:grpSpPr>
      <p:sp>
        <p:nvSpPr>
          <p:cNvPr id="1048663" name="Google Shape;137;p4: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64" name="Google Shape;138;p4:notes"/>
          <p:cNvSpPr>
            <a:spLocks noChangeAspect="1" noRot="1" noGrp="1"/>
          </p:cNvSpPr>
          <p:nvPr>
            <p:ph type="sldImg" idx="2"/>
          </p:nvPr>
        </p:nvSpPr>
        <p:spPr>
          <a:xfrm>
            <a:off x="1143000" y="685800"/>
            <a:ext cx="4572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143"/>
        <p:cNvGrpSpPr/>
        <p:nvPr/>
      </p:nvGrpSpPr>
      <p:grpSpPr>
        <a:xfrm>
          <a:off x="0" y="0"/>
          <a:ext cx="0" cy="0"/>
          <a:chOff x="0" y="0"/>
          <a:chExt cx="0" cy="0"/>
        </a:xfrm>
      </p:grpSpPr>
      <p:sp>
        <p:nvSpPr>
          <p:cNvPr id="1048668" name="Google Shape;144;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69" name="Google Shape;145;p5:notes"/>
          <p:cNvSpPr>
            <a:spLocks noChangeAspect="1" noRot="1" noGrp="1"/>
          </p:cNvSpPr>
          <p:nvPr>
            <p:ph type="sldImg" idx="2"/>
          </p:nvPr>
        </p:nvSpPr>
        <p:spPr>
          <a:xfrm>
            <a:off x="1143000" y="685800"/>
            <a:ext cx="4572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150"/>
        <p:cNvGrpSpPr/>
        <p:nvPr/>
      </p:nvGrpSpPr>
      <p:grpSpPr>
        <a:xfrm>
          <a:off x="0" y="0"/>
          <a:ext cx="0" cy="0"/>
          <a:chOff x="0" y="0"/>
          <a:chExt cx="0" cy="0"/>
        </a:xfrm>
      </p:grpSpPr>
      <p:sp>
        <p:nvSpPr>
          <p:cNvPr id="1048673" name="Google Shape;151;p6: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74" name="Google Shape;152;p6:notes"/>
          <p:cNvSpPr>
            <a:spLocks noChangeAspect="1" noRot="1" noGrp="1"/>
          </p:cNvSpPr>
          <p:nvPr>
            <p:ph type="sldImg" idx="2"/>
          </p:nvPr>
        </p:nvSpPr>
        <p:spPr>
          <a:xfrm>
            <a:off x="1143000" y="685800"/>
            <a:ext cx="4572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 name="Shape 157"/>
        <p:cNvGrpSpPr/>
        <p:nvPr/>
      </p:nvGrpSpPr>
      <p:grpSpPr>
        <a:xfrm>
          <a:off x="0" y="0"/>
          <a:ext cx="0" cy="0"/>
          <a:chOff x="0" y="0"/>
          <a:chExt cx="0" cy="0"/>
        </a:xfrm>
      </p:grpSpPr>
      <p:sp>
        <p:nvSpPr>
          <p:cNvPr id="1048678" name="Google Shape;158;p7: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79" name="Google Shape;159;p7:notes"/>
          <p:cNvSpPr>
            <a:spLocks noChangeAspect="1" noRot="1" noGrp="1"/>
          </p:cNvSpPr>
          <p:nvPr>
            <p:ph type="sldImg" idx="2"/>
          </p:nvPr>
        </p:nvSpPr>
        <p:spPr>
          <a:xfrm>
            <a:off x="1143000" y="685800"/>
            <a:ext cx="4572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164"/>
        <p:cNvGrpSpPr/>
        <p:nvPr/>
      </p:nvGrpSpPr>
      <p:grpSpPr>
        <a:xfrm>
          <a:off x="0" y="0"/>
          <a:ext cx="0" cy="0"/>
          <a:chOff x="0" y="0"/>
          <a:chExt cx="0" cy="0"/>
        </a:xfrm>
      </p:grpSpPr>
      <p:sp>
        <p:nvSpPr>
          <p:cNvPr id="1048683" name="Google Shape;165;p8: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84" name="Google Shape;166;p8:notes"/>
          <p:cNvSpPr>
            <a:spLocks noChangeAspect="1" noRot="1" noGrp="1"/>
          </p:cNvSpPr>
          <p:nvPr>
            <p:ph type="sldImg" idx="2"/>
          </p:nvPr>
        </p:nvSpPr>
        <p:spPr>
          <a:xfrm>
            <a:off x="1143000" y="685800"/>
            <a:ext cx="4572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171"/>
        <p:cNvGrpSpPr/>
        <p:nvPr/>
      </p:nvGrpSpPr>
      <p:grpSpPr>
        <a:xfrm>
          <a:off x="0" y="0"/>
          <a:ext cx="0" cy="0"/>
          <a:chOff x="0" y="0"/>
          <a:chExt cx="0" cy="0"/>
        </a:xfrm>
      </p:grpSpPr>
      <p:sp>
        <p:nvSpPr>
          <p:cNvPr id="1048626" name="Google Shape;172;p9: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27" name="Google Shape;173;p9:notes"/>
          <p:cNvSpPr>
            <a:spLocks noChangeAspect="1" noRot="1" noGrp="1"/>
          </p:cNvSpPr>
          <p:nvPr>
            <p:ph type="sldImg" idx="2"/>
          </p:nvPr>
        </p:nvSpPr>
        <p:spPr>
          <a:xfrm>
            <a:off x="1143000" y="685800"/>
            <a:ext cx="4572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178"/>
        <p:cNvGrpSpPr/>
        <p:nvPr/>
      </p:nvGrpSpPr>
      <p:grpSpPr>
        <a:xfrm>
          <a:off x="0" y="0"/>
          <a:ext cx="0" cy="0"/>
          <a:chOff x="0" y="0"/>
          <a:chExt cx="0" cy="0"/>
        </a:xfrm>
      </p:grpSpPr>
      <p:sp>
        <p:nvSpPr>
          <p:cNvPr id="1048616" name="Google Shape;179;p10: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17" name="Google Shape;180;p10:notes"/>
          <p:cNvSpPr>
            <a:spLocks noChangeAspect="1" noRot="1" noGrp="1"/>
          </p:cNvSpPr>
          <p:nvPr>
            <p:ph type="sldImg" idx="2"/>
          </p:nvPr>
        </p:nvSpPr>
        <p:spPr>
          <a:xfrm>
            <a:off x="1143000" y="685800"/>
            <a:ext cx="4572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59" name="Shape 16"/>
        <p:cNvGrpSpPr/>
        <p:nvPr/>
      </p:nvGrpSpPr>
      <p:grpSpPr>
        <a:xfrm>
          <a:off x="0" y="0"/>
          <a:ext cx="0" cy="0"/>
          <a:chOff x="0" y="0"/>
          <a:chExt cx="0" cy="0"/>
        </a:xfrm>
      </p:grpSpPr>
      <p:sp>
        <p:nvSpPr>
          <p:cNvPr id="1048637" name="Google Shape;17;p2"/>
          <p:cNvSpPr txBox="1">
            <a:spLocks noGrp="1"/>
          </p:cNvSpPr>
          <p:nvPr>
            <p:ph type="ctrTitle"/>
          </p:nvPr>
        </p:nvSpPr>
        <p:spPr>
          <a:xfrm>
            <a:off x="533400" y="1371600"/>
            <a:ext cx="7851600" cy="1828800"/>
          </a:xfrm>
          <a:prstGeom prst="rect"/>
          <a:noFill/>
          <a:ln>
            <a:noFill/>
          </a:ln>
        </p:spPr>
        <p:txBody>
          <a:bodyPr anchor="b" anchorCtr="0" bIns="0" lIns="0" rIns="18275" spcFirstLastPara="1" tIns="0" wrap="square">
            <a:normAutofit/>
          </a:bodyPr>
          <a:lstStyle>
            <a:lvl1pPr algn="r" lvl="0" rtl="0">
              <a:spcBef>
                <a:spcPts val="0"/>
              </a:spcBef>
              <a:spcAft>
                <a:spcPts val="0"/>
              </a:spcAft>
              <a:buClr>
                <a:srgbClr val="4CE0EA"/>
              </a:buClr>
              <a:buSzPts val="5600"/>
              <a:buFont typeface="Calibri"/>
              <a:buNone/>
              <a:defRPr b="1" sz="5600">
                <a:solidFill>
                  <a:srgbClr val="4CE0EA"/>
                </a:solidFill>
                <a:effectLst>
                  <a:outerShdw algn="tl" blurRad="38100" dir="5400000" dist="25400" rotWithShape="0">
                    <a:srgbClr val="000000">
                      <a:alpha val="43000"/>
                    </a:srgbClr>
                  </a:outerShdw>
                </a:effectLst>
                <a:latin typeface="Calibri"/>
                <a:ea typeface="Calibri"/>
                <a:cs typeface="Calibri"/>
                <a:sym typeface="Calibri"/>
              </a:defRPr>
            </a:lvl1pPr>
            <a:lvl2pPr algn="l" lvl="1" rtl="1">
              <a:spcBef>
                <a:spcPts val="0"/>
              </a:spcBef>
              <a:spcAft>
                <a:spcPts val="0"/>
              </a:spcAft>
              <a:buSzPts val="1400"/>
              <a:buNone/>
            </a:lvl2pPr>
            <a:lvl3pPr algn="l" lvl="2" rtl="1">
              <a:spcBef>
                <a:spcPts val="0"/>
              </a:spcBef>
              <a:spcAft>
                <a:spcPts val="0"/>
              </a:spcAft>
              <a:buSzPts val="1400"/>
              <a:buNone/>
            </a:lvl3pPr>
            <a:lvl4pPr algn="l" lvl="3" rtl="1">
              <a:spcBef>
                <a:spcPts val="0"/>
              </a:spcBef>
              <a:spcAft>
                <a:spcPts val="0"/>
              </a:spcAft>
              <a:buSzPts val="1400"/>
              <a:buNone/>
            </a:lvl4pPr>
            <a:lvl5pPr algn="l" lvl="4" rtl="1">
              <a:spcBef>
                <a:spcPts val="0"/>
              </a:spcBef>
              <a:spcAft>
                <a:spcPts val="0"/>
              </a:spcAft>
              <a:buSzPts val="1400"/>
              <a:buNone/>
            </a:lvl5pPr>
            <a:lvl6pPr algn="l" lvl="5" rtl="1">
              <a:spcBef>
                <a:spcPts val="0"/>
              </a:spcBef>
              <a:spcAft>
                <a:spcPts val="0"/>
              </a:spcAft>
              <a:buSzPts val="1400"/>
              <a:buNone/>
            </a:lvl6pPr>
            <a:lvl7pPr algn="l" lvl="6" rtl="1">
              <a:spcBef>
                <a:spcPts val="0"/>
              </a:spcBef>
              <a:spcAft>
                <a:spcPts val="0"/>
              </a:spcAft>
              <a:buSzPts val="1400"/>
              <a:buNone/>
            </a:lvl7pPr>
            <a:lvl8pPr algn="l" lvl="7" rtl="1">
              <a:spcBef>
                <a:spcPts val="0"/>
              </a:spcBef>
              <a:spcAft>
                <a:spcPts val="0"/>
              </a:spcAft>
              <a:buSzPts val="1400"/>
              <a:buNone/>
            </a:lvl8pPr>
            <a:lvl9pPr algn="l" lvl="8" rtl="1">
              <a:spcBef>
                <a:spcPts val="0"/>
              </a:spcBef>
              <a:spcAft>
                <a:spcPts val="0"/>
              </a:spcAft>
              <a:buSzPts val="1400"/>
              <a:buNone/>
            </a:lvl9pPr>
          </a:lstStyle>
          <a:p/>
        </p:txBody>
      </p:sp>
      <p:sp>
        <p:nvSpPr>
          <p:cNvPr id="1048638" name="Google Shape;18;p2"/>
          <p:cNvSpPr txBox="1">
            <a:spLocks noGrp="1"/>
          </p:cNvSpPr>
          <p:nvPr>
            <p:ph type="subTitle" idx="1"/>
          </p:nvPr>
        </p:nvSpPr>
        <p:spPr>
          <a:xfrm>
            <a:off x="533400" y="3228536"/>
            <a:ext cx="7854600" cy="1752600"/>
          </a:xfrm>
          <a:prstGeom prst="rect"/>
          <a:noFill/>
          <a:ln>
            <a:noFill/>
          </a:ln>
        </p:spPr>
        <p:txBody>
          <a:bodyPr anchor="t" anchorCtr="0" bIns="45700" lIns="0" rIns="18275" spcFirstLastPara="1" tIns="45700" wrap="square">
            <a:noAutofit/>
          </a:bodyPr>
          <a:lstStyle>
            <a:lvl1pPr algn="r" lvl="0" marR="45720" rtl="1">
              <a:spcBef>
                <a:spcPts val="520"/>
              </a:spcBef>
              <a:spcAft>
                <a:spcPts val="0"/>
              </a:spcAft>
              <a:buSzPts val="2470"/>
              <a:buNone/>
              <a:defRPr>
                <a:solidFill>
                  <a:schemeClr val="lt1"/>
                </a:solidFill>
              </a:defRPr>
            </a:lvl1pPr>
            <a:lvl2pPr algn="ctr" lvl="1" rtl="1">
              <a:spcBef>
                <a:spcPts val="360"/>
              </a:spcBef>
              <a:spcAft>
                <a:spcPts val="0"/>
              </a:spcAft>
              <a:buSzPts val="1530"/>
              <a:buNone/>
            </a:lvl2pPr>
            <a:lvl3pPr algn="ctr" lvl="2" rtl="1">
              <a:spcBef>
                <a:spcPts val="360"/>
              </a:spcBef>
              <a:spcAft>
                <a:spcPts val="0"/>
              </a:spcAft>
              <a:buSzPts val="1260"/>
              <a:buNone/>
            </a:lvl3pPr>
            <a:lvl4pPr algn="ctr" lvl="3" rtl="1">
              <a:spcBef>
                <a:spcPts val="360"/>
              </a:spcBef>
              <a:spcAft>
                <a:spcPts val="0"/>
              </a:spcAft>
              <a:buSzPts val="1170"/>
              <a:buNone/>
            </a:lvl4pPr>
            <a:lvl5pPr algn="ctr" lvl="4" rtl="1">
              <a:spcBef>
                <a:spcPts val="360"/>
              </a:spcBef>
              <a:spcAft>
                <a:spcPts val="0"/>
              </a:spcAft>
              <a:buSzPts val="1170"/>
              <a:buNone/>
            </a:lvl5pPr>
            <a:lvl6pPr algn="ctr" lvl="5" rtl="1">
              <a:spcBef>
                <a:spcPts val="360"/>
              </a:spcBef>
              <a:spcAft>
                <a:spcPts val="0"/>
              </a:spcAft>
              <a:buSzPts val="1440"/>
              <a:buNone/>
            </a:lvl6pPr>
            <a:lvl7pPr algn="ctr" lvl="6" rtl="1">
              <a:spcBef>
                <a:spcPts val="360"/>
              </a:spcBef>
              <a:spcAft>
                <a:spcPts val="0"/>
              </a:spcAft>
              <a:buSzPts val="1440"/>
              <a:buNone/>
            </a:lvl7pPr>
            <a:lvl8pPr algn="ctr" lvl="7" rtl="1">
              <a:spcBef>
                <a:spcPts val="360"/>
              </a:spcBef>
              <a:spcAft>
                <a:spcPts val="0"/>
              </a:spcAft>
              <a:buSzPts val="1800"/>
              <a:buNone/>
            </a:lvl8pPr>
            <a:lvl9pPr algn="ctr" lvl="8" rtl="1">
              <a:spcBef>
                <a:spcPts val="360"/>
              </a:spcBef>
              <a:spcAft>
                <a:spcPts val="0"/>
              </a:spcAft>
              <a:buSzPts val="1800"/>
              <a:buNone/>
            </a:lvl9pPr>
          </a:lstStyle>
          <a:p/>
        </p:txBody>
      </p:sp>
      <p:sp>
        <p:nvSpPr>
          <p:cNvPr id="1048639" name="Google Shape;19;p2"/>
          <p:cNvSpPr txBox="1">
            <a:spLocks noGrp="1"/>
          </p:cNvSpPr>
          <p:nvPr>
            <p:ph type="dt" idx="10"/>
          </p:nvPr>
        </p:nvSpPr>
        <p:spPr>
          <a:xfrm>
            <a:off x="457200" y="6356350"/>
            <a:ext cx="2133600" cy="365100"/>
          </a:xfrm>
          <a:prstGeom prst="rect"/>
          <a:noFill/>
          <a:ln>
            <a:noFill/>
          </a:ln>
        </p:spPr>
        <p:txBody>
          <a:bodyPr anchor="b" anchorCtr="0" bIns="0" lIns="0" rIns="0" spcFirstLastPara="1" tIns="0" wrap="square">
            <a:noAutofit/>
          </a:bodyPr>
          <a:lstStyle>
            <a:lvl1pPr algn="l" lvl="0" rtl="1">
              <a:lnSpc>
                <a:spcPct val="100000"/>
              </a:lnSpc>
              <a:spcBef>
                <a:spcPts val="0"/>
              </a:spcBef>
              <a:spcAft>
                <a:spcPts val="0"/>
              </a:spcAft>
              <a:buSzPts val="1400"/>
              <a:buNone/>
              <a:defRPr sz="1200">
                <a:solidFill>
                  <a:srgbClr val="D1EAEE"/>
                </a:solidFill>
              </a:defRPr>
            </a:lvl1pPr>
            <a:lvl2pPr algn="l" lvl="1" rtl="0">
              <a:lnSpc>
                <a:spcPct val="100000"/>
              </a:lnSpc>
              <a:spcBef>
                <a:spcPts val="0"/>
              </a:spcBef>
              <a:spcAft>
                <a:spcPts val="0"/>
              </a:spcAft>
              <a:buSzPts val="1400"/>
              <a:buNone/>
            </a:lvl2pPr>
            <a:lvl3pPr algn="l" lvl="2" rtl="0">
              <a:lnSpc>
                <a:spcPct val="100000"/>
              </a:lnSpc>
              <a:spcBef>
                <a:spcPts val="0"/>
              </a:spcBef>
              <a:spcAft>
                <a:spcPts val="0"/>
              </a:spcAft>
              <a:buSzPts val="1400"/>
              <a:buNone/>
            </a:lvl3pPr>
            <a:lvl4pPr algn="l" lvl="3" rtl="0">
              <a:lnSpc>
                <a:spcPct val="100000"/>
              </a:lnSpc>
              <a:spcBef>
                <a:spcPts val="0"/>
              </a:spcBef>
              <a:spcAft>
                <a:spcPts val="0"/>
              </a:spcAft>
              <a:buSzPts val="1400"/>
              <a:buNone/>
            </a:lvl4pPr>
            <a:lvl5pPr algn="l" lvl="4" rtl="0">
              <a:lnSpc>
                <a:spcPct val="100000"/>
              </a:lnSpc>
              <a:spcBef>
                <a:spcPts val="0"/>
              </a:spcBef>
              <a:spcAft>
                <a:spcPts val="0"/>
              </a:spcAft>
              <a:buSzPts val="1400"/>
              <a:buNone/>
            </a:lvl5pPr>
            <a:lvl6pPr algn="l" lvl="5" rtl="0">
              <a:lnSpc>
                <a:spcPct val="100000"/>
              </a:lnSpc>
              <a:spcBef>
                <a:spcPts val="0"/>
              </a:spcBef>
              <a:spcAft>
                <a:spcPts val="0"/>
              </a:spcAft>
              <a:buSzPts val="1400"/>
              <a:buNone/>
            </a:lvl6pPr>
            <a:lvl7pPr algn="l" lvl="6" rtl="0">
              <a:lnSpc>
                <a:spcPct val="100000"/>
              </a:lnSpc>
              <a:spcBef>
                <a:spcPts val="0"/>
              </a:spcBef>
              <a:spcAft>
                <a:spcPts val="0"/>
              </a:spcAft>
              <a:buSzPts val="1400"/>
              <a:buNone/>
            </a:lvl7pPr>
            <a:lvl8pPr algn="l" lvl="7" rtl="0">
              <a:lnSpc>
                <a:spcPct val="100000"/>
              </a:lnSpc>
              <a:spcBef>
                <a:spcPts val="0"/>
              </a:spcBef>
              <a:spcAft>
                <a:spcPts val="0"/>
              </a:spcAft>
              <a:buSzPts val="1400"/>
              <a:buNone/>
            </a:lvl8pPr>
            <a:lvl9pPr algn="l" lvl="8" rtl="0">
              <a:lnSpc>
                <a:spcPct val="100000"/>
              </a:lnSpc>
              <a:spcBef>
                <a:spcPts val="0"/>
              </a:spcBef>
              <a:spcAft>
                <a:spcPts val="0"/>
              </a:spcAft>
              <a:buSzPts val="1400"/>
              <a:buNone/>
            </a:lvl9pPr>
          </a:lstStyle>
          <a:p/>
        </p:txBody>
      </p:sp>
      <p:sp>
        <p:nvSpPr>
          <p:cNvPr id="1048640" name="Google Shape;20;p2"/>
          <p:cNvSpPr txBox="1">
            <a:spLocks noGrp="1"/>
          </p:cNvSpPr>
          <p:nvPr>
            <p:ph type="ftr" idx="11"/>
          </p:nvPr>
        </p:nvSpPr>
        <p:spPr>
          <a:xfrm>
            <a:off x="2667000" y="6356350"/>
            <a:ext cx="3352800" cy="365100"/>
          </a:xfrm>
          <a:prstGeom prst="rect"/>
          <a:noFill/>
          <a:ln>
            <a:noFill/>
          </a:ln>
        </p:spPr>
        <p:txBody>
          <a:bodyPr anchor="b" anchorCtr="0" bIns="0" lIns="0" rIns="0" spcFirstLastPara="1" tIns="0" wrap="square">
            <a:noAutofit/>
          </a:bodyPr>
          <a:lstStyle>
            <a:lvl1pPr algn="l" lvl="0" rtl="0">
              <a:lnSpc>
                <a:spcPct val="100000"/>
              </a:lnSpc>
              <a:spcBef>
                <a:spcPts val="0"/>
              </a:spcBef>
              <a:spcAft>
                <a:spcPts val="0"/>
              </a:spcAft>
              <a:buSzPts val="1400"/>
              <a:buNone/>
            </a:lvl1pPr>
            <a:lvl2pPr algn="l" lvl="1" rtl="0">
              <a:lnSpc>
                <a:spcPct val="100000"/>
              </a:lnSpc>
              <a:spcBef>
                <a:spcPts val="0"/>
              </a:spcBef>
              <a:spcAft>
                <a:spcPts val="0"/>
              </a:spcAft>
              <a:buSzPts val="1400"/>
              <a:buNone/>
            </a:lvl2pPr>
            <a:lvl3pPr algn="l" lvl="2" rtl="0">
              <a:lnSpc>
                <a:spcPct val="100000"/>
              </a:lnSpc>
              <a:spcBef>
                <a:spcPts val="0"/>
              </a:spcBef>
              <a:spcAft>
                <a:spcPts val="0"/>
              </a:spcAft>
              <a:buSzPts val="1400"/>
              <a:buNone/>
            </a:lvl3pPr>
            <a:lvl4pPr algn="l" lvl="3" rtl="0">
              <a:lnSpc>
                <a:spcPct val="100000"/>
              </a:lnSpc>
              <a:spcBef>
                <a:spcPts val="0"/>
              </a:spcBef>
              <a:spcAft>
                <a:spcPts val="0"/>
              </a:spcAft>
              <a:buSzPts val="1400"/>
              <a:buNone/>
            </a:lvl4pPr>
            <a:lvl5pPr algn="l" lvl="4" rtl="0">
              <a:lnSpc>
                <a:spcPct val="100000"/>
              </a:lnSpc>
              <a:spcBef>
                <a:spcPts val="0"/>
              </a:spcBef>
              <a:spcAft>
                <a:spcPts val="0"/>
              </a:spcAft>
              <a:buSzPts val="1400"/>
              <a:buNone/>
            </a:lvl5pPr>
            <a:lvl6pPr algn="l" lvl="5" rtl="0">
              <a:lnSpc>
                <a:spcPct val="100000"/>
              </a:lnSpc>
              <a:spcBef>
                <a:spcPts val="0"/>
              </a:spcBef>
              <a:spcAft>
                <a:spcPts val="0"/>
              </a:spcAft>
              <a:buSzPts val="1400"/>
              <a:buNone/>
            </a:lvl6pPr>
            <a:lvl7pPr algn="l" lvl="6" rtl="0">
              <a:lnSpc>
                <a:spcPct val="100000"/>
              </a:lnSpc>
              <a:spcBef>
                <a:spcPts val="0"/>
              </a:spcBef>
              <a:spcAft>
                <a:spcPts val="0"/>
              </a:spcAft>
              <a:buSzPts val="1400"/>
              <a:buNone/>
            </a:lvl7pPr>
            <a:lvl8pPr algn="l" lvl="7" rtl="0">
              <a:lnSpc>
                <a:spcPct val="100000"/>
              </a:lnSpc>
              <a:spcBef>
                <a:spcPts val="0"/>
              </a:spcBef>
              <a:spcAft>
                <a:spcPts val="0"/>
              </a:spcAft>
              <a:buSzPts val="1400"/>
              <a:buNone/>
            </a:lvl8pPr>
            <a:lvl9pPr algn="l" lvl="8" rtl="0">
              <a:lnSpc>
                <a:spcPct val="100000"/>
              </a:lnSpc>
              <a:spcBef>
                <a:spcPts val="0"/>
              </a:spcBef>
              <a:spcAft>
                <a:spcPts val="0"/>
              </a:spcAft>
              <a:buSzPts val="1400"/>
              <a:buNone/>
            </a:lvl9pPr>
          </a:lstStyle>
          <a:p/>
        </p:txBody>
      </p:sp>
      <p:sp>
        <p:nvSpPr>
          <p:cNvPr id="1048641" name="Google Shape;21;p2"/>
          <p:cNvSpPr txBox="1">
            <a:spLocks noGrp="1"/>
          </p:cNvSpPr>
          <p:nvPr>
            <p:ph type="sldNum" idx="12"/>
          </p:nvPr>
        </p:nvSpPr>
        <p:spPr>
          <a:xfrm>
            <a:off x="7924800" y="6356350"/>
            <a:ext cx="762000" cy="365100"/>
          </a:xfrm>
          <a:prstGeom prst="rect"/>
          <a:noFill/>
          <a:ln>
            <a:noFill/>
          </a:ln>
        </p:spPr>
        <p:txBody>
          <a:bodyPr anchor="b" anchorCtr="0" bIns="0" lIns="0" rIns="0" spcFirstLastPara="1" tIns="0" wrap="square">
            <a:noAutofit/>
          </a:bodyPr>
          <a:lstStyle>
            <a:lvl1pPr algn="r" indent="0" lvl="0" marL="0" marR="0" rtl="1">
              <a:lnSpc>
                <a:spcPct val="100000"/>
              </a:lnSpc>
              <a:spcBef>
                <a:spcPts val="0"/>
              </a:spcBef>
              <a:spcAft>
                <a:spcPts val="0"/>
              </a:spcAft>
              <a:buClr>
                <a:srgbClr val="D1EAEE"/>
              </a:buClr>
              <a:buSzPts val="1200"/>
              <a:buFont typeface="Arial"/>
              <a:buNone/>
              <a:defRPr b="0" sz="1200" i="0" u="none">
                <a:solidFill>
                  <a:srgbClr val="D1EAEE"/>
                </a:solidFill>
                <a:latin typeface="Arial"/>
                <a:ea typeface="Arial"/>
                <a:cs typeface="Arial"/>
                <a:sym typeface="Arial"/>
              </a:defRPr>
            </a:lvl1pPr>
            <a:lvl2pPr algn="r" indent="0" lvl="1" marL="0" marR="0" rtl="1">
              <a:lnSpc>
                <a:spcPct val="100000"/>
              </a:lnSpc>
              <a:spcBef>
                <a:spcPts val="0"/>
              </a:spcBef>
              <a:spcAft>
                <a:spcPts val="0"/>
              </a:spcAft>
              <a:buClr>
                <a:srgbClr val="D1EAEE"/>
              </a:buClr>
              <a:buSzPts val="1200"/>
              <a:buFont typeface="Arial"/>
              <a:buNone/>
              <a:defRPr b="0" sz="1200" i="0" u="none">
                <a:solidFill>
                  <a:srgbClr val="D1EAEE"/>
                </a:solidFill>
                <a:latin typeface="Arial"/>
                <a:ea typeface="Arial"/>
                <a:cs typeface="Arial"/>
                <a:sym typeface="Arial"/>
              </a:defRPr>
            </a:lvl2pPr>
            <a:lvl3pPr algn="r" indent="0" lvl="2" marL="0" marR="0" rtl="1">
              <a:lnSpc>
                <a:spcPct val="100000"/>
              </a:lnSpc>
              <a:spcBef>
                <a:spcPts val="0"/>
              </a:spcBef>
              <a:spcAft>
                <a:spcPts val="0"/>
              </a:spcAft>
              <a:buClr>
                <a:srgbClr val="D1EAEE"/>
              </a:buClr>
              <a:buSzPts val="1200"/>
              <a:buFont typeface="Arial"/>
              <a:buNone/>
              <a:defRPr b="0" sz="1200" i="0" u="none">
                <a:solidFill>
                  <a:srgbClr val="D1EAEE"/>
                </a:solidFill>
                <a:latin typeface="Arial"/>
                <a:ea typeface="Arial"/>
                <a:cs typeface="Arial"/>
                <a:sym typeface="Arial"/>
              </a:defRPr>
            </a:lvl3pPr>
            <a:lvl4pPr algn="r" indent="0" lvl="3" marL="0" marR="0" rtl="1">
              <a:lnSpc>
                <a:spcPct val="100000"/>
              </a:lnSpc>
              <a:spcBef>
                <a:spcPts val="0"/>
              </a:spcBef>
              <a:spcAft>
                <a:spcPts val="0"/>
              </a:spcAft>
              <a:buClr>
                <a:srgbClr val="D1EAEE"/>
              </a:buClr>
              <a:buSzPts val="1200"/>
              <a:buFont typeface="Arial"/>
              <a:buNone/>
              <a:defRPr b="0" sz="1200" i="0" u="none">
                <a:solidFill>
                  <a:srgbClr val="D1EAEE"/>
                </a:solidFill>
                <a:latin typeface="Arial"/>
                <a:ea typeface="Arial"/>
                <a:cs typeface="Arial"/>
                <a:sym typeface="Arial"/>
              </a:defRPr>
            </a:lvl4pPr>
            <a:lvl5pPr algn="r" indent="0" lvl="4" marL="0" marR="0" rtl="1">
              <a:lnSpc>
                <a:spcPct val="100000"/>
              </a:lnSpc>
              <a:spcBef>
                <a:spcPts val="0"/>
              </a:spcBef>
              <a:spcAft>
                <a:spcPts val="0"/>
              </a:spcAft>
              <a:buClr>
                <a:srgbClr val="D1EAEE"/>
              </a:buClr>
              <a:buSzPts val="1200"/>
              <a:buFont typeface="Arial"/>
              <a:buNone/>
              <a:defRPr b="0" sz="1200" i="0" u="none">
                <a:solidFill>
                  <a:srgbClr val="D1EAEE"/>
                </a:solidFill>
                <a:latin typeface="Arial"/>
                <a:ea typeface="Arial"/>
                <a:cs typeface="Arial"/>
                <a:sym typeface="Arial"/>
              </a:defRPr>
            </a:lvl5pPr>
            <a:lvl6pPr algn="r" indent="0" lvl="5" marL="0" marR="0" rtl="1">
              <a:lnSpc>
                <a:spcPct val="100000"/>
              </a:lnSpc>
              <a:spcBef>
                <a:spcPts val="0"/>
              </a:spcBef>
              <a:spcAft>
                <a:spcPts val="0"/>
              </a:spcAft>
              <a:buClr>
                <a:srgbClr val="D1EAEE"/>
              </a:buClr>
              <a:buSzPts val="1200"/>
              <a:buFont typeface="Arial"/>
              <a:buNone/>
              <a:defRPr b="0" sz="1200" i="0" u="none">
                <a:solidFill>
                  <a:srgbClr val="D1EAEE"/>
                </a:solidFill>
                <a:latin typeface="Arial"/>
                <a:ea typeface="Arial"/>
                <a:cs typeface="Arial"/>
                <a:sym typeface="Arial"/>
              </a:defRPr>
            </a:lvl6pPr>
            <a:lvl7pPr algn="r" indent="0" lvl="6" marL="0" marR="0" rtl="1">
              <a:lnSpc>
                <a:spcPct val="100000"/>
              </a:lnSpc>
              <a:spcBef>
                <a:spcPts val="0"/>
              </a:spcBef>
              <a:spcAft>
                <a:spcPts val="0"/>
              </a:spcAft>
              <a:buClr>
                <a:srgbClr val="D1EAEE"/>
              </a:buClr>
              <a:buSzPts val="1200"/>
              <a:buFont typeface="Arial"/>
              <a:buNone/>
              <a:defRPr b="0" sz="1200" i="0" u="none">
                <a:solidFill>
                  <a:srgbClr val="D1EAEE"/>
                </a:solidFill>
                <a:latin typeface="Arial"/>
                <a:ea typeface="Arial"/>
                <a:cs typeface="Arial"/>
                <a:sym typeface="Arial"/>
              </a:defRPr>
            </a:lvl7pPr>
            <a:lvl8pPr algn="r" indent="0" lvl="7" marL="0" marR="0" rtl="1">
              <a:lnSpc>
                <a:spcPct val="100000"/>
              </a:lnSpc>
              <a:spcBef>
                <a:spcPts val="0"/>
              </a:spcBef>
              <a:spcAft>
                <a:spcPts val="0"/>
              </a:spcAft>
              <a:buClr>
                <a:srgbClr val="D1EAEE"/>
              </a:buClr>
              <a:buSzPts val="1200"/>
              <a:buFont typeface="Arial"/>
              <a:buNone/>
              <a:defRPr b="0" sz="1200" i="0" u="none">
                <a:solidFill>
                  <a:srgbClr val="D1EAEE"/>
                </a:solidFill>
                <a:latin typeface="Arial"/>
                <a:ea typeface="Arial"/>
                <a:cs typeface="Arial"/>
                <a:sym typeface="Arial"/>
              </a:defRPr>
            </a:lvl8pPr>
            <a:lvl9pPr algn="r" indent="0" lvl="8" marL="0" marR="0" rtl="1">
              <a:lnSpc>
                <a:spcPct val="100000"/>
              </a:lnSpc>
              <a:spcBef>
                <a:spcPts val="0"/>
              </a:spcBef>
              <a:spcAft>
                <a:spcPts val="0"/>
              </a:spcAft>
              <a:buClr>
                <a:srgbClr val="D1EAEE"/>
              </a:buClr>
              <a:buSzPts val="1200"/>
              <a:buFont typeface="Arial"/>
              <a:buNone/>
              <a:defRPr b="0" sz="1200" i="0" u="none">
                <a:solidFill>
                  <a:srgbClr val="D1EAEE"/>
                </a:solidFill>
                <a:latin typeface="Arial"/>
                <a:ea typeface="Arial"/>
                <a:cs typeface="Arial"/>
                <a:sym typeface="Arial"/>
              </a:defRPr>
            </a:lvl9pPr>
          </a:lstStyle>
          <a:p>
            <a:pPr algn="r" indent="0" lvl="0" marL="0" rtl="1">
              <a:spcBef>
                <a:spcPts val="0"/>
              </a:spcBef>
              <a:spcAft>
                <a:spcPts val="0"/>
              </a:spcAft>
              <a:buNone/>
            </a:pPr>
            <a:fld id="{00000000-1234-1234-1234-123412341234}" type="slidenum">
              <a:rPr lang="en-US"/>
              <a:t>‹#›</a:t>
            </a:fld>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33" name="Shape 33"/>
        <p:cNvGrpSpPr/>
        <p:nvPr/>
      </p:nvGrpSpPr>
      <p:grpSpPr>
        <a:xfrm>
          <a:off x="0" y="0"/>
          <a:ext cx="0" cy="0"/>
          <a:chOff x="0" y="0"/>
          <a:chExt cx="0" cy="0"/>
        </a:xfrm>
      </p:grpSpPr>
      <p:sp>
        <p:nvSpPr>
          <p:cNvPr id="1048585" name="Google Shape;34;p4"/>
          <p:cNvSpPr txBox="1">
            <a:spLocks noGrp="1"/>
          </p:cNvSpPr>
          <p:nvPr>
            <p:ph type="title"/>
          </p:nvPr>
        </p:nvSpPr>
        <p:spPr>
          <a:xfrm>
            <a:off x="685800" y="514352"/>
            <a:ext cx="2743200" cy="1162200"/>
          </a:xfrm>
          <a:prstGeom prst="rect"/>
          <a:noFill/>
          <a:ln>
            <a:noFill/>
          </a:ln>
        </p:spPr>
        <p:txBody>
          <a:bodyPr anchor="b" anchorCtr="0" bIns="0" lIns="0" rIns="0" spcFirstLastPara="1" tIns="45700" wrap="square">
            <a:noAutofit/>
          </a:bodyPr>
          <a:lstStyle>
            <a:lvl1pPr algn="l" lvl="0" rtl="0">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algn="l" lvl="1" rtl="1">
              <a:spcBef>
                <a:spcPts val="0"/>
              </a:spcBef>
              <a:spcAft>
                <a:spcPts val="0"/>
              </a:spcAft>
              <a:buSzPts val="1400"/>
              <a:buNone/>
            </a:lvl2pPr>
            <a:lvl3pPr algn="l" lvl="2" rtl="1">
              <a:spcBef>
                <a:spcPts val="0"/>
              </a:spcBef>
              <a:spcAft>
                <a:spcPts val="0"/>
              </a:spcAft>
              <a:buSzPts val="1400"/>
              <a:buNone/>
            </a:lvl3pPr>
            <a:lvl4pPr algn="l" lvl="3" rtl="1">
              <a:spcBef>
                <a:spcPts val="0"/>
              </a:spcBef>
              <a:spcAft>
                <a:spcPts val="0"/>
              </a:spcAft>
              <a:buSzPts val="1400"/>
              <a:buNone/>
            </a:lvl4pPr>
            <a:lvl5pPr algn="l" lvl="4" rtl="1">
              <a:spcBef>
                <a:spcPts val="0"/>
              </a:spcBef>
              <a:spcAft>
                <a:spcPts val="0"/>
              </a:spcAft>
              <a:buSzPts val="1400"/>
              <a:buNone/>
            </a:lvl5pPr>
            <a:lvl6pPr algn="l" lvl="5" rtl="1">
              <a:spcBef>
                <a:spcPts val="0"/>
              </a:spcBef>
              <a:spcAft>
                <a:spcPts val="0"/>
              </a:spcAft>
              <a:buSzPts val="1400"/>
              <a:buNone/>
            </a:lvl6pPr>
            <a:lvl7pPr algn="l" lvl="6" rtl="1">
              <a:spcBef>
                <a:spcPts val="0"/>
              </a:spcBef>
              <a:spcAft>
                <a:spcPts val="0"/>
              </a:spcAft>
              <a:buSzPts val="1400"/>
              <a:buNone/>
            </a:lvl7pPr>
            <a:lvl8pPr algn="l" lvl="7" rtl="1">
              <a:spcBef>
                <a:spcPts val="0"/>
              </a:spcBef>
              <a:spcAft>
                <a:spcPts val="0"/>
              </a:spcAft>
              <a:buSzPts val="1400"/>
              <a:buNone/>
            </a:lvl8pPr>
            <a:lvl9pPr algn="l" lvl="8" rtl="1">
              <a:spcBef>
                <a:spcPts val="0"/>
              </a:spcBef>
              <a:spcAft>
                <a:spcPts val="0"/>
              </a:spcAft>
              <a:buSzPts val="1400"/>
              <a:buNone/>
            </a:lvl9pPr>
          </a:lstStyle>
          <a:p/>
        </p:txBody>
      </p:sp>
      <p:sp>
        <p:nvSpPr>
          <p:cNvPr id="1048586" name="Google Shape;35;p4"/>
          <p:cNvSpPr txBox="1">
            <a:spLocks noGrp="1"/>
          </p:cNvSpPr>
          <p:nvPr>
            <p:ph type="body" idx="1"/>
          </p:nvPr>
        </p:nvSpPr>
        <p:spPr>
          <a:xfrm>
            <a:off x="685800" y="1676400"/>
            <a:ext cx="2743200" cy="4572000"/>
          </a:xfrm>
          <a:prstGeom prst="rect"/>
          <a:noFill/>
          <a:ln>
            <a:noFill/>
          </a:ln>
        </p:spPr>
        <p:txBody>
          <a:bodyPr anchor="t" anchorCtr="0" bIns="45700" lIns="18275" rIns="18275" spcFirstLastPara="1" tIns="45700" wrap="square">
            <a:noAutofit/>
          </a:bodyPr>
          <a:lstStyle>
            <a:lvl1pPr algn="l" indent="-228600" lvl="0" marL="457200" rtl="1">
              <a:spcBef>
                <a:spcPts val="280"/>
              </a:spcBef>
              <a:spcAft>
                <a:spcPts val="0"/>
              </a:spcAft>
              <a:buSzPts val="1330"/>
              <a:buNone/>
              <a:defRPr sz="1400"/>
            </a:lvl1pPr>
            <a:lvl2pPr algn="l" indent="-228600" lvl="1" marL="914400" rtl="1">
              <a:spcBef>
                <a:spcPts val="240"/>
              </a:spcBef>
              <a:spcAft>
                <a:spcPts val="0"/>
              </a:spcAft>
              <a:buSzPts val="1020"/>
              <a:buNone/>
              <a:defRPr sz="1200"/>
            </a:lvl2pPr>
            <a:lvl3pPr algn="l" indent="-228600" lvl="2" marL="1371600" rtl="1">
              <a:spcBef>
                <a:spcPts val="200"/>
              </a:spcBef>
              <a:spcAft>
                <a:spcPts val="0"/>
              </a:spcAft>
              <a:buSzPts val="700"/>
              <a:buNone/>
              <a:defRPr sz="1000"/>
            </a:lvl3pPr>
            <a:lvl4pPr algn="l" indent="-228600" lvl="3" marL="1828800" rtl="1">
              <a:spcBef>
                <a:spcPts val="180"/>
              </a:spcBef>
              <a:spcAft>
                <a:spcPts val="0"/>
              </a:spcAft>
              <a:buSzPts val="585"/>
              <a:buNone/>
              <a:defRPr sz="900"/>
            </a:lvl4pPr>
            <a:lvl5pPr algn="l" indent="-228600" lvl="4" marL="2286000" rtl="1">
              <a:spcBef>
                <a:spcPts val="180"/>
              </a:spcBef>
              <a:spcAft>
                <a:spcPts val="0"/>
              </a:spcAft>
              <a:buSzPts val="585"/>
              <a:buNone/>
              <a:defRPr sz="900"/>
            </a:lvl5pPr>
            <a:lvl6pPr algn="r" indent="-320039" lvl="5" marL="2743200" rtl="1">
              <a:spcBef>
                <a:spcPts val="360"/>
              </a:spcBef>
              <a:spcAft>
                <a:spcPts val="0"/>
              </a:spcAft>
              <a:buSzPts val="1440"/>
              <a:buChar char="⚫"/>
            </a:lvl6pPr>
            <a:lvl7pPr algn="r" indent="-320039" lvl="6" marL="3200400" rtl="1">
              <a:spcBef>
                <a:spcPts val="360"/>
              </a:spcBef>
              <a:spcAft>
                <a:spcPts val="0"/>
              </a:spcAft>
              <a:buSzPts val="1440"/>
              <a:buChar char="⚫"/>
            </a:lvl7pPr>
            <a:lvl8pPr algn="r" indent="-342900" lvl="7" marL="3657600" rtl="1">
              <a:spcBef>
                <a:spcPts val="360"/>
              </a:spcBef>
              <a:spcAft>
                <a:spcPts val="0"/>
              </a:spcAft>
              <a:buSzPts val="1800"/>
              <a:buChar char="•"/>
            </a:lvl8pPr>
            <a:lvl9pPr algn="r" indent="-342900" lvl="8" marL="4114800" rtl="1">
              <a:spcBef>
                <a:spcPts val="360"/>
              </a:spcBef>
              <a:spcAft>
                <a:spcPts val="0"/>
              </a:spcAft>
              <a:buSzPts val="1800"/>
              <a:buChar char="•"/>
            </a:lvl9pPr>
          </a:lstStyle>
          <a:p/>
        </p:txBody>
      </p:sp>
      <p:sp>
        <p:nvSpPr>
          <p:cNvPr id="1048587" name="Google Shape;36;p4"/>
          <p:cNvSpPr txBox="1">
            <a:spLocks noGrp="1"/>
          </p:cNvSpPr>
          <p:nvPr>
            <p:ph type="body" idx="2"/>
          </p:nvPr>
        </p:nvSpPr>
        <p:spPr>
          <a:xfrm>
            <a:off x="3575050" y="1676400"/>
            <a:ext cx="5111700" cy="4572000"/>
          </a:xfrm>
          <a:prstGeom prst="rect"/>
          <a:noFill/>
          <a:ln>
            <a:noFill/>
          </a:ln>
        </p:spPr>
        <p:txBody>
          <a:bodyPr anchor="t" anchorCtr="0" bIns="45700" lIns="91425" rIns="91425" spcFirstLastPara="1" tIns="0" wrap="square">
            <a:noAutofit/>
          </a:bodyPr>
          <a:lstStyle>
            <a:lvl1pPr algn="r" indent="-397510" lvl="0" marL="457200" rtl="1">
              <a:spcBef>
                <a:spcPts val="560"/>
              </a:spcBef>
              <a:spcAft>
                <a:spcPts val="0"/>
              </a:spcAft>
              <a:buSzPts val="2660"/>
              <a:buChar char="⚫"/>
              <a:defRPr sz="2800"/>
            </a:lvl1pPr>
            <a:lvl2pPr algn="r" indent="-368935" lvl="1" marL="914400" rtl="1">
              <a:spcBef>
                <a:spcPts val="520"/>
              </a:spcBef>
              <a:spcAft>
                <a:spcPts val="0"/>
              </a:spcAft>
              <a:buSzPts val="2210"/>
              <a:buChar char="⚫"/>
              <a:defRPr sz="2600"/>
            </a:lvl2pPr>
            <a:lvl3pPr algn="r" indent="-335280" lvl="2" marL="1371600" rtl="1">
              <a:spcBef>
                <a:spcPts val="480"/>
              </a:spcBef>
              <a:spcAft>
                <a:spcPts val="0"/>
              </a:spcAft>
              <a:buSzPts val="1680"/>
              <a:buChar char="⚫"/>
              <a:defRPr sz="2400"/>
            </a:lvl3pPr>
            <a:lvl4pPr algn="r" indent="-311150" lvl="3" marL="1828800" rtl="1">
              <a:spcBef>
                <a:spcPts val="400"/>
              </a:spcBef>
              <a:spcAft>
                <a:spcPts val="0"/>
              </a:spcAft>
              <a:buSzPts val="1300"/>
              <a:buChar char="⚫"/>
              <a:defRPr sz="2000"/>
            </a:lvl4pPr>
            <a:lvl5pPr algn="r" indent="-302895" lvl="4" marL="2286000" rtl="1">
              <a:spcBef>
                <a:spcPts val="360"/>
              </a:spcBef>
              <a:spcAft>
                <a:spcPts val="0"/>
              </a:spcAft>
              <a:buSzPts val="1170"/>
              <a:buChar char="⚫"/>
              <a:defRPr sz="1800"/>
            </a:lvl5pPr>
            <a:lvl6pPr algn="r" indent="-320039" lvl="5" marL="2743200" rtl="1">
              <a:spcBef>
                <a:spcPts val="360"/>
              </a:spcBef>
              <a:spcAft>
                <a:spcPts val="0"/>
              </a:spcAft>
              <a:buSzPts val="1440"/>
              <a:buChar char="⚫"/>
            </a:lvl6pPr>
            <a:lvl7pPr algn="r" indent="-320039" lvl="6" marL="3200400" rtl="1">
              <a:spcBef>
                <a:spcPts val="360"/>
              </a:spcBef>
              <a:spcAft>
                <a:spcPts val="0"/>
              </a:spcAft>
              <a:buSzPts val="1440"/>
              <a:buChar char="⚫"/>
            </a:lvl7pPr>
            <a:lvl8pPr algn="r" indent="-342900" lvl="7" marL="3657600" rtl="1">
              <a:spcBef>
                <a:spcPts val="360"/>
              </a:spcBef>
              <a:spcAft>
                <a:spcPts val="0"/>
              </a:spcAft>
              <a:buSzPts val="1800"/>
              <a:buChar char="•"/>
            </a:lvl8pPr>
            <a:lvl9pPr algn="r" indent="-342900" lvl="8" marL="4114800" rtl="1">
              <a:spcBef>
                <a:spcPts val="360"/>
              </a:spcBef>
              <a:spcAft>
                <a:spcPts val="0"/>
              </a:spcAft>
              <a:buSzPts val="1800"/>
              <a:buChar char="•"/>
            </a:lvl9pPr>
          </a:lstStyle>
          <a:p/>
        </p:txBody>
      </p:sp>
      <p:sp>
        <p:nvSpPr>
          <p:cNvPr id="1048588" name="Google Shape;37;p4"/>
          <p:cNvSpPr txBox="1">
            <a:spLocks noGrp="1"/>
          </p:cNvSpPr>
          <p:nvPr>
            <p:ph type="dt" idx="10"/>
          </p:nvPr>
        </p:nvSpPr>
        <p:spPr>
          <a:xfrm>
            <a:off x="457200" y="6356350"/>
            <a:ext cx="2133600" cy="365100"/>
          </a:xfrm>
          <a:prstGeom prst="rect"/>
          <a:noFill/>
          <a:ln>
            <a:noFill/>
          </a:ln>
        </p:spPr>
        <p:txBody>
          <a:bodyPr anchor="b" anchorCtr="0" bIns="0" lIns="0" rIns="0" spcFirstLastPara="1" tIns="0" wrap="square">
            <a:noAutofit/>
          </a:bodyPr>
          <a:lstStyle>
            <a:lvl1pPr algn="l" lvl="0" rtl="1">
              <a:lnSpc>
                <a:spcPct val="100000"/>
              </a:lnSpc>
              <a:spcBef>
                <a:spcPts val="0"/>
              </a:spcBef>
              <a:spcAft>
                <a:spcPts val="0"/>
              </a:spcAft>
              <a:buSzPts val="1400"/>
              <a:buNone/>
              <a:defRPr sz="1200">
                <a:solidFill>
                  <a:srgbClr val="045C75"/>
                </a:solidFill>
              </a:defRPr>
            </a:lvl1pPr>
            <a:lvl2pPr algn="l" lvl="1" rtl="0">
              <a:lnSpc>
                <a:spcPct val="100000"/>
              </a:lnSpc>
              <a:spcBef>
                <a:spcPts val="0"/>
              </a:spcBef>
              <a:spcAft>
                <a:spcPts val="0"/>
              </a:spcAft>
              <a:buSzPts val="1400"/>
              <a:buNone/>
            </a:lvl2pPr>
            <a:lvl3pPr algn="l" lvl="2" rtl="0">
              <a:lnSpc>
                <a:spcPct val="100000"/>
              </a:lnSpc>
              <a:spcBef>
                <a:spcPts val="0"/>
              </a:spcBef>
              <a:spcAft>
                <a:spcPts val="0"/>
              </a:spcAft>
              <a:buSzPts val="1400"/>
              <a:buNone/>
            </a:lvl3pPr>
            <a:lvl4pPr algn="l" lvl="3" rtl="0">
              <a:lnSpc>
                <a:spcPct val="100000"/>
              </a:lnSpc>
              <a:spcBef>
                <a:spcPts val="0"/>
              </a:spcBef>
              <a:spcAft>
                <a:spcPts val="0"/>
              </a:spcAft>
              <a:buSzPts val="1400"/>
              <a:buNone/>
            </a:lvl4pPr>
            <a:lvl5pPr algn="l" lvl="4" rtl="0">
              <a:lnSpc>
                <a:spcPct val="100000"/>
              </a:lnSpc>
              <a:spcBef>
                <a:spcPts val="0"/>
              </a:spcBef>
              <a:spcAft>
                <a:spcPts val="0"/>
              </a:spcAft>
              <a:buSzPts val="1400"/>
              <a:buNone/>
            </a:lvl5pPr>
            <a:lvl6pPr algn="l" lvl="5" rtl="0">
              <a:lnSpc>
                <a:spcPct val="100000"/>
              </a:lnSpc>
              <a:spcBef>
                <a:spcPts val="0"/>
              </a:spcBef>
              <a:spcAft>
                <a:spcPts val="0"/>
              </a:spcAft>
              <a:buSzPts val="1400"/>
              <a:buNone/>
            </a:lvl6pPr>
            <a:lvl7pPr algn="l" lvl="6" rtl="0">
              <a:lnSpc>
                <a:spcPct val="100000"/>
              </a:lnSpc>
              <a:spcBef>
                <a:spcPts val="0"/>
              </a:spcBef>
              <a:spcAft>
                <a:spcPts val="0"/>
              </a:spcAft>
              <a:buSzPts val="1400"/>
              <a:buNone/>
            </a:lvl7pPr>
            <a:lvl8pPr algn="l" lvl="7" rtl="0">
              <a:lnSpc>
                <a:spcPct val="100000"/>
              </a:lnSpc>
              <a:spcBef>
                <a:spcPts val="0"/>
              </a:spcBef>
              <a:spcAft>
                <a:spcPts val="0"/>
              </a:spcAft>
              <a:buSzPts val="1400"/>
              <a:buNone/>
            </a:lvl8pPr>
            <a:lvl9pPr algn="l" lvl="8" rtl="0">
              <a:lnSpc>
                <a:spcPct val="100000"/>
              </a:lnSpc>
              <a:spcBef>
                <a:spcPts val="0"/>
              </a:spcBef>
              <a:spcAft>
                <a:spcPts val="0"/>
              </a:spcAft>
              <a:buSzPts val="1400"/>
              <a:buNone/>
            </a:lvl9pPr>
          </a:lstStyle>
          <a:p/>
        </p:txBody>
      </p:sp>
      <p:sp>
        <p:nvSpPr>
          <p:cNvPr id="1048589" name="Google Shape;38;p4"/>
          <p:cNvSpPr txBox="1">
            <a:spLocks noGrp="1"/>
          </p:cNvSpPr>
          <p:nvPr>
            <p:ph type="ftr" idx="11"/>
          </p:nvPr>
        </p:nvSpPr>
        <p:spPr>
          <a:xfrm>
            <a:off x="2667000" y="6356350"/>
            <a:ext cx="3352800" cy="365100"/>
          </a:xfrm>
          <a:prstGeom prst="rect"/>
          <a:noFill/>
          <a:ln>
            <a:noFill/>
          </a:ln>
        </p:spPr>
        <p:txBody>
          <a:bodyPr anchor="b" anchorCtr="0" bIns="0" lIns="0" rIns="0" spcFirstLastPara="1" tIns="0" wrap="square">
            <a:noAutofit/>
          </a:bodyPr>
          <a:lstStyle>
            <a:lvl1pPr algn="l" lvl="0" rtl="0">
              <a:lnSpc>
                <a:spcPct val="100000"/>
              </a:lnSpc>
              <a:spcBef>
                <a:spcPts val="0"/>
              </a:spcBef>
              <a:spcAft>
                <a:spcPts val="0"/>
              </a:spcAft>
              <a:buSzPts val="1400"/>
              <a:buNone/>
            </a:lvl1pPr>
            <a:lvl2pPr algn="l" lvl="1" rtl="0">
              <a:lnSpc>
                <a:spcPct val="100000"/>
              </a:lnSpc>
              <a:spcBef>
                <a:spcPts val="0"/>
              </a:spcBef>
              <a:spcAft>
                <a:spcPts val="0"/>
              </a:spcAft>
              <a:buSzPts val="1400"/>
              <a:buNone/>
            </a:lvl2pPr>
            <a:lvl3pPr algn="l" lvl="2" rtl="0">
              <a:lnSpc>
                <a:spcPct val="100000"/>
              </a:lnSpc>
              <a:spcBef>
                <a:spcPts val="0"/>
              </a:spcBef>
              <a:spcAft>
                <a:spcPts val="0"/>
              </a:spcAft>
              <a:buSzPts val="1400"/>
              <a:buNone/>
            </a:lvl3pPr>
            <a:lvl4pPr algn="l" lvl="3" rtl="0">
              <a:lnSpc>
                <a:spcPct val="100000"/>
              </a:lnSpc>
              <a:spcBef>
                <a:spcPts val="0"/>
              </a:spcBef>
              <a:spcAft>
                <a:spcPts val="0"/>
              </a:spcAft>
              <a:buSzPts val="1400"/>
              <a:buNone/>
            </a:lvl4pPr>
            <a:lvl5pPr algn="l" lvl="4" rtl="0">
              <a:lnSpc>
                <a:spcPct val="100000"/>
              </a:lnSpc>
              <a:spcBef>
                <a:spcPts val="0"/>
              </a:spcBef>
              <a:spcAft>
                <a:spcPts val="0"/>
              </a:spcAft>
              <a:buSzPts val="1400"/>
              <a:buNone/>
            </a:lvl5pPr>
            <a:lvl6pPr algn="l" lvl="5" rtl="0">
              <a:lnSpc>
                <a:spcPct val="100000"/>
              </a:lnSpc>
              <a:spcBef>
                <a:spcPts val="0"/>
              </a:spcBef>
              <a:spcAft>
                <a:spcPts val="0"/>
              </a:spcAft>
              <a:buSzPts val="1400"/>
              <a:buNone/>
            </a:lvl6pPr>
            <a:lvl7pPr algn="l" lvl="6" rtl="0">
              <a:lnSpc>
                <a:spcPct val="100000"/>
              </a:lnSpc>
              <a:spcBef>
                <a:spcPts val="0"/>
              </a:spcBef>
              <a:spcAft>
                <a:spcPts val="0"/>
              </a:spcAft>
              <a:buSzPts val="1400"/>
              <a:buNone/>
            </a:lvl7pPr>
            <a:lvl8pPr algn="l" lvl="7" rtl="0">
              <a:lnSpc>
                <a:spcPct val="100000"/>
              </a:lnSpc>
              <a:spcBef>
                <a:spcPts val="0"/>
              </a:spcBef>
              <a:spcAft>
                <a:spcPts val="0"/>
              </a:spcAft>
              <a:buSzPts val="1400"/>
              <a:buNone/>
            </a:lvl8pPr>
            <a:lvl9pPr algn="l" lvl="8" rtl="0">
              <a:lnSpc>
                <a:spcPct val="100000"/>
              </a:lnSpc>
              <a:spcBef>
                <a:spcPts val="0"/>
              </a:spcBef>
              <a:spcAft>
                <a:spcPts val="0"/>
              </a:spcAft>
              <a:buSzPts val="1400"/>
              <a:buNone/>
            </a:lvl9pPr>
          </a:lstStyle>
          <a:p/>
        </p:txBody>
      </p:sp>
      <p:sp>
        <p:nvSpPr>
          <p:cNvPr id="1048590" name="Google Shape;39;p4"/>
          <p:cNvSpPr txBox="1">
            <a:spLocks noGrp="1"/>
          </p:cNvSpPr>
          <p:nvPr>
            <p:ph type="sldNum" idx="12"/>
          </p:nvPr>
        </p:nvSpPr>
        <p:spPr>
          <a:xfrm>
            <a:off x="7924800" y="6356350"/>
            <a:ext cx="762000" cy="365100"/>
          </a:xfrm>
          <a:prstGeom prst="rect"/>
          <a:noFill/>
          <a:ln>
            <a:noFill/>
          </a:ln>
        </p:spPr>
        <p:txBody>
          <a:bodyPr anchor="b" anchorCtr="0" bIns="0" lIns="0" rIns="0" spcFirstLastPara="1" tIns="0" wrap="square">
            <a:noAutofit/>
          </a:bodyPr>
          <a:lstStyle>
            <a:lvl1pPr algn="r" indent="0" lvl="0"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1pPr>
            <a:lvl2pPr algn="r" indent="0" lvl="1"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2pPr>
            <a:lvl3pPr algn="r" indent="0" lvl="2"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3pPr>
            <a:lvl4pPr algn="r" indent="0" lvl="3"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4pPr>
            <a:lvl5pPr algn="r" indent="0" lvl="4"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5pPr>
            <a:lvl6pPr algn="r" indent="0" lvl="5"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6pPr>
            <a:lvl7pPr algn="r" indent="0" lvl="6"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7pPr>
            <a:lvl8pPr algn="r" indent="0" lvl="7"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8pPr>
            <a:lvl9pPr algn="r" indent="0" lvl="8"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9pPr>
          </a:lstStyle>
          <a:p>
            <a:pPr algn="r" indent="0" lvl="0" marL="0" rtl="1">
              <a:spcBef>
                <a:spcPts val="0"/>
              </a:spcBef>
              <a:spcAft>
                <a:spcPts val="0"/>
              </a:spcAft>
              <a:buNone/>
            </a:pPr>
            <a:fld id="{00000000-1234-1234-1234-123412341234}" type="slidenum">
              <a:rPr lang="en-US"/>
              <a:t>‹#›</a:t>
            </a:fld>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37" name="Shape 40"/>
        <p:cNvGrpSpPr/>
        <p:nvPr/>
      </p:nvGrpSpPr>
      <p:grpSpPr>
        <a:xfrm>
          <a:off x="0" y="0"/>
          <a:ext cx="0" cy="0"/>
          <a:chOff x="0" y="0"/>
          <a:chExt cx="0" cy="0"/>
        </a:xfrm>
      </p:grpSpPr>
      <p:sp>
        <p:nvSpPr>
          <p:cNvPr id="1048596" name="Google Shape;41;p5"/>
          <p:cNvSpPr txBox="1">
            <a:spLocks noGrp="1"/>
          </p:cNvSpPr>
          <p:nvPr>
            <p:ph type="title"/>
          </p:nvPr>
        </p:nvSpPr>
        <p:spPr>
          <a:xfrm>
            <a:off x="457200" y="704088"/>
            <a:ext cx="8305800" cy="1143000"/>
          </a:xfrm>
          <a:prstGeom prst="rect"/>
          <a:noFill/>
          <a:ln>
            <a:noFill/>
          </a:ln>
        </p:spPr>
        <p:txBody>
          <a:bodyPr anchor="b" anchorCtr="0" bIns="0" lIns="0" rIns="0" spcFirstLastPara="1" tIns="45700" wrap="square">
            <a:normAutofit/>
          </a:bodyPr>
          <a:lstStyle>
            <a:lvl1pPr algn="l" lvl="0" rtl="0">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algn="l" lvl="1" rtl="1">
              <a:spcBef>
                <a:spcPts val="0"/>
              </a:spcBef>
              <a:spcAft>
                <a:spcPts val="0"/>
              </a:spcAft>
              <a:buSzPts val="1400"/>
              <a:buNone/>
            </a:lvl2pPr>
            <a:lvl3pPr algn="l" lvl="2" rtl="1">
              <a:spcBef>
                <a:spcPts val="0"/>
              </a:spcBef>
              <a:spcAft>
                <a:spcPts val="0"/>
              </a:spcAft>
              <a:buSzPts val="1400"/>
              <a:buNone/>
            </a:lvl3pPr>
            <a:lvl4pPr algn="l" lvl="3" rtl="1">
              <a:spcBef>
                <a:spcPts val="0"/>
              </a:spcBef>
              <a:spcAft>
                <a:spcPts val="0"/>
              </a:spcAft>
              <a:buSzPts val="1400"/>
              <a:buNone/>
            </a:lvl4pPr>
            <a:lvl5pPr algn="l" lvl="4" rtl="1">
              <a:spcBef>
                <a:spcPts val="0"/>
              </a:spcBef>
              <a:spcAft>
                <a:spcPts val="0"/>
              </a:spcAft>
              <a:buSzPts val="1400"/>
              <a:buNone/>
            </a:lvl5pPr>
            <a:lvl6pPr algn="l" lvl="5" rtl="1">
              <a:spcBef>
                <a:spcPts val="0"/>
              </a:spcBef>
              <a:spcAft>
                <a:spcPts val="0"/>
              </a:spcAft>
              <a:buSzPts val="1400"/>
              <a:buNone/>
            </a:lvl6pPr>
            <a:lvl7pPr algn="l" lvl="6" rtl="1">
              <a:spcBef>
                <a:spcPts val="0"/>
              </a:spcBef>
              <a:spcAft>
                <a:spcPts val="0"/>
              </a:spcAft>
              <a:buSzPts val="1400"/>
              <a:buNone/>
            </a:lvl7pPr>
            <a:lvl8pPr algn="l" lvl="7" rtl="1">
              <a:spcBef>
                <a:spcPts val="0"/>
              </a:spcBef>
              <a:spcAft>
                <a:spcPts val="0"/>
              </a:spcAft>
              <a:buSzPts val="1400"/>
              <a:buNone/>
            </a:lvl8pPr>
            <a:lvl9pPr algn="l" lvl="8" rtl="1">
              <a:spcBef>
                <a:spcPts val="0"/>
              </a:spcBef>
              <a:spcAft>
                <a:spcPts val="0"/>
              </a:spcAft>
              <a:buSzPts val="1400"/>
              <a:buNone/>
            </a:lvl9pPr>
          </a:lstStyle>
          <a:p/>
        </p:txBody>
      </p:sp>
      <p:sp>
        <p:nvSpPr>
          <p:cNvPr id="1048597" name="Google Shape;42;p5"/>
          <p:cNvSpPr txBox="1">
            <a:spLocks noGrp="1"/>
          </p:cNvSpPr>
          <p:nvPr>
            <p:ph type="dt" idx="10"/>
          </p:nvPr>
        </p:nvSpPr>
        <p:spPr>
          <a:xfrm>
            <a:off x="457200" y="6356350"/>
            <a:ext cx="2133600" cy="365100"/>
          </a:xfrm>
          <a:prstGeom prst="rect"/>
          <a:noFill/>
          <a:ln>
            <a:noFill/>
          </a:ln>
        </p:spPr>
        <p:txBody>
          <a:bodyPr anchor="b" anchorCtr="0" bIns="0" lIns="0" rIns="0" spcFirstLastPara="1" tIns="0" wrap="square">
            <a:noAutofit/>
          </a:bodyPr>
          <a:lstStyle>
            <a:lvl1pPr algn="l" lvl="0" rtl="1">
              <a:lnSpc>
                <a:spcPct val="100000"/>
              </a:lnSpc>
              <a:spcBef>
                <a:spcPts val="0"/>
              </a:spcBef>
              <a:spcAft>
                <a:spcPts val="0"/>
              </a:spcAft>
              <a:buSzPts val="1400"/>
              <a:buNone/>
              <a:defRPr sz="1200">
                <a:solidFill>
                  <a:srgbClr val="045C75"/>
                </a:solidFill>
              </a:defRPr>
            </a:lvl1pPr>
            <a:lvl2pPr algn="l" lvl="1" rtl="0">
              <a:lnSpc>
                <a:spcPct val="100000"/>
              </a:lnSpc>
              <a:spcBef>
                <a:spcPts val="0"/>
              </a:spcBef>
              <a:spcAft>
                <a:spcPts val="0"/>
              </a:spcAft>
              <a:buSzPts val="1400"/>
              <a:buNone/>
            </a:lvl2pPr>
            <a:lvl3pPr algn="l" lvl="2" rtl="0">
              <a:lnSpc>
                <a:spcPct val="100000"/>
              </a:lnSpc>
              <a:spcBef>
                <a:spcPts val="0"/>
              </a:spcBef>
              <a:spcAft>
                <a:spcPts val="0"/>
              </a:spcAft>
              <a:buSzPts val="1400"/>
              <a:buNone/>
            </a:lvl3pPr>
            <a:lvl4pPr algn="l" lvl="3" rtl="0">
              <a:lnSpc>
                <a:spcPct val="100000"/>
              </a:lnSpc>
              <a:spcBef>
                <a:spcPts val="0"/>
              </a:spcBef>
              <a:spcAft>
                <a:spcPts val="0"/>
              </a:spcAft>
              <a:buSzPts val="1400"/>
              <a:buNone/>
            </a:lvl4pPr>
            <a:lvl5pPr algn="l" lvl="4" rtl="0">
              <a:lnSpc>
                <a:spcPct val="100000"/>
              </a:lnSpc>
              <a:spcBef>
                <a:spcPts val="0"/>
              </a:spcBef>
              <a:spcAft>
                <a:spcPts val="0"/>
              </a:spcAft>
              <a:buSzPts val="1400"/>
              <a:buNone/>
            </a:lvl5pPr>
            <a:lvl6pPr algn="l" lvl="5" rtl="0">
              <a:lnSpc>
                <a:spcPct val="100000"/>
              </a:lnSpc>
              <a:spcBef>
                <a:spcPts val="0"/>
              </a:spcBef>
              <a:spcAft>
                <a:spcPts val="0"/>
              </a:spcAft>
              <a:buSzPts val="1400"/>
              <a:buNone/>
            </a:lvl6pPr>
            <a:lvl7pPr algn="l" lvl="6" rtl="0">
              <a:lnSpc>
                <a:spcPct val="100000"/>
              </a:lnSpc>
              <a:spcBef>
                <a:spcPts val="0"/>
              </a:spcBef>
              <a:spcAft>
                <a:spcPts val="0"/>
              </a:spcAft>
              <a:buSzPts val="1400"/>
              <a:buNone/>
            </a:lvl7pPr>
            <a:lvl8pPr algn="l" lvl="7" rtl="0">
              <a:lnSpc>
                <a:spcPct val="100000"/>
              </a:lnSpc>
              <a:spcBef>
                <a:spcPts val="0"/>
              </a:spcBef>
              <a:spcAft>
                <a:spcPts val="0"/>
              </a:spcAft>
              <a:buSzPts val="1400"/>
              <a:buNone/>
            </a:lvl8pPr>
            <a:lvl9pPr algn="l" lvl="8" rtl="0">
              <a:lnSpc>
                <a:spcPct val="100000"/>
              </a:lnSpc>
              <a:spcBef>
                <a:spcPts val="0"/>
              </a:spcBef>
              <a:spcAft>
                <a:spcPts val="0"/>
              </a:spcAft>
              <a:buSzPts val="1400"/>
              <a:buNone/>
            </a:lvl9pPr>
          </a:lstStyle>
          <a:p/>
        </p:txBody>
      </p:sp>
      <p:sp>
        <p:nvSpPr>
          <p:cNvPr id="1048598" name="Google Shape;43;p5"/>
          <p:cNvSpPr txBox="1">
            <a:spLocks noGrp="1"/>
          </p:cNvSpPr>
          <p:nvPr>
            <p:ph type="ftr" idx="11"/>
          </p:nvPr>
        </p:nvSpPr>
        <p:spPr>
          <a:xfrm>
            <a:off x="2667000" y="6356350"/>
            <a:ext cx="3352800" cy="365100"/>
          </a:xfrm>
          <a:prstGeom prst="rect"/>
          <a:noFill/>
          <a:ln>
            <a:noFill/>
          </a:ln>
        </p:spPr>
        <p:txBody>
          <a:bodyPr anchor="b" anchorCtr="0" bIns="0" lIns="0" rIns="0" spcFirstLastPara="1" tIns="0" wrap="square">
            <a:noAutofit/>
          </a:bodyPr>
          <a:lstStyle>
            <a:lvl1pPr algn="l" lvl="0" rtl="0">
              <a:lnSpc>
                <a:spcPct val="100000"/>
              </a:lnSpc>
              <a:spcBef>
                <a:spcPts val="0"/>
              </a:spcBef>
              <a:spcAft>
                <a:spcPts val="0"/>
              </a:spcAft>
              <a:buSzPts val="1400"/>
              <a:buNone/>
            </a:lvl1pPr>
            <a:lvl2pPr algn="l" lvl="1" rtl="0">
              <a:lnSpc>
                <a:spcPct val="100000"/>
              </a:lnSpc>
              <a:spcBef>
                <a:spcPts val="0"/>
              </a:spcBef>
              <a:spcAft>
                <a:spcPts val="0"/>
              </a:spcAft>
              <a:buSzPts val="1400"/>
              <a:buNone/>
            </a:lvl2pPr>
            <a:lvl3pPr algn="l" lvl="2" rtl="0">
              <a:lnSpc>
                <a:spcPct val="100000"/>
              </a:lnSpc>
              <a:spcBef>
                <a:spcPts val="0"/>
              </a:spcBef>
              <a:spcAft>
                <a:spcPts val="0"/>
              </a:spcAft>
              <a:buSzPts val="1400"/>
              <a:buNone/>
            </a:lvl3pPr>
            <a:lvl4pPr algn="l" lvl="3" rtl="0">
              <a:lnSpc>
                <a:spcPct val="100000"/>
              </a:lnSpc>
              <a:spcBef>
                <a:spcPts val="0"/>
              </a:spcBef>
              <a:spcAft>
                <a:spcPts val="0"/>
              </a:spcAft>
              <a:buSzPts val="1400"/>
              <a:buNone/>
            </a:lvl4pPr>
            <a:lvl5pPr algn="l" lvl="4" rtl="0">
              <a:lnSpc>
                <a:spcPct val="100000"/>
              </a:lnSpc>
              <a:spcBef>
                <a:spcPts val="0"/>
              </a:spcBef>
              <a:spcAft>
                <a:spcPts val="0"/>
              </a:spcAft>
              <a:buSzPts val="1400"/>
              <a:buNone/>
            </a:lvl5pPr>
            <a:lvl6pPr algn="l" lvl="5" rtl="0">
              <a:lnSpc>
                <a:spcPct val="100000"/>
              </a:lnSpc>
              <a:spcBef>
                <a:spcPts val="0"/>
              </a:spcBef>
              <a:spcAft>
                <a:spcPts val="0"/>
              </a:spcAft>
              <a:buSzPts val="1400"/>
              <a:buNone/>
            </a:lvl6pPr>
            <a:lvl7pPr algn="l" lvl="6" rtl="0">
              <a:lnSpc>
                <a:spcPct val="100000"/>
              </a:lnSpc>
              <a:spcBef>
                <a:spcPts val="0"/>
              </a:spcBef>
              <a:spcAft>
                <a:spcPts val="0"/>
              </a:spcAft>
              <a:buSzPts val="1400"/>
              <a:buNone/>
            </a:lvl7pPr>
            <a:lvl8pPr algn="l" lvl="7" rtl="0">
              <a:lnSpc>
                <a:spcPct val="100000"/>
              </a:lnSpc>
              <a:spcBef>
                <a:spcPts val="0"/>
              </a:spcBef>
              <a:spcAft>
                <a:spcPts val="0"/>
              </a:spcAft>
              <a:buSzPts val="1400"/>
              <a:buNone/>
            </a:lvl8pPr>
            <a:lvl9pPr algn="l" lvl="8" rtl="0">
              <a:lnSpc>
                <a:spcPct val="100000"/>
              </a:lnSpc>
              <a:spcBef>
                <a:spcPts val="0"/>
              </a:spcBef>
              <a:spcAft>
                <a:spcPts val="0"/>
              </a:spcAft>
              <a:buSzPts val="1400"/>
              <a:buNone/>
            </a:lvl9pPr>
          </a:lstStyle>
          <a:p/>
        </p:txBody>
      </p:sp>
      <p:sp>
        <p:nvSpPr>
          <p:cNvPr id="1048599" name="Google Shape;44;p5"/>
          <p:cNvSpPr txBox="1">
            <a:spLocks noGrp="1"/>
          </p:cNvSpPr>
          <p:nvPr>
            <p:ph type="sldNum" idx="12"/>
          </p:nvPr>
        </p:nvSpPr>
        <p:spPr>
          <a:xfrm>
            <a:off x="7924800" y="6356350"/>
            <a:ext cx="762000" cy="365100"/>
          </a:xfrm>
          <a:prstGeom prst="rect"/>
          <a:noFill/>
          <a:ln>
            <a:noFill/>
          </a:ln>
        </p:spPr>
        <p:txBody>
          <a:bodyPr anchor="b" anchorCtr="0" bIns="0" lIns="0" rIns="0" spcFirstLastPara="1" tIns="0" wrap="square">
            <a:noAutofit/>
          </a:bodyPr>
          <a:lstStyle>
            <a:lvl1pPr algn="r" indent="0" lvl="0"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1pPr>
            <a:lvl2pPr algn="r" indent="0" lvl="1"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2pPr>
            <a:lvl3pPr algn="r" indent="0" lvl="2"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3pPr>
            <a:lvl4pPr algn="r" indent="0" lvl="3"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4pPr>
            <a:lvl5pPr algn="r" indent="0" lvl="4"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5pPr>
            <a:lvl6pPr algn="r" indent="0" lvl="5"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6pPr>
            <a:lvl7pPr algn="r" indent="0" lvl="6"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7pPr>
            <a:lvl8pPr algn="r" indent="0" lvl="7"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8pPr>
            <a:lvl9pPr algn="r" indent="0" lvl="8"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9pPr>
          </a:lstStyle>
          <a:p>
            <a:pPr algn="r" indent="0" lvl="0" marL="0" rtl="1">
              <a:spcBef>
                <a:spcPts val="0"/>
              </a:spcBef>
              <a:spcAft>
                <a:spcPts val="0"/>
              </a:spcAft>
              <a:buNone/>
            </a:pPr>
            <a:fld id="{00000000-1234-1234-1234-123412341234}" type="slidenum">
              <a:rPr lang="en-US"/>
              <a:t>‹#›</a:t>
            </a:fld>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99" name="Shape 45"/>
        <p:cNvGrpSpPr/>
        <p:nvPr/>
      </p:nvGrpSpPr>
      <p:grpSpPr>
        <a:xfrm>
          <a:off x="0" y="0"/>
          <a:ext cx="0" cy="0"/>
          <a:chOff x="0" y="0"/>
          <a:chExt cx="0" cy="0"/>
        </a:xfrm>
      </p:grpSpPr>
      <p:sp>
        <p:nvSpPr>
          <p:cNvPr id="1048716" name="Google Shape;46;p6"/>
          <p:cNvSpPr txBox="1">
            <a:spLocks noGrp="1"/>
          </p:cNvSpPr>
          <p:nvPr>
            <p:ph type="title"/>
          </p:nvPr>
        </p:nvSpPr>
        <p:spPr>
          <a:xfrm rot="5400000">
            <a:off x="5052150" y="2491651"/>
            <a:ext cx="5211900" cy="2057400"/>
          </a:xfrm>
          <a:prstGeom prst="rect"/>
          <a:noFill/>
          <a:ln>
            <a:noFill/>
          </a:ln>
        </p:spPr>
        <p:txBody>
          <a:bodyPr anchor="b" anchorCtr="0" bIns="0" lIns="0" rIns="0" spcFirstLastPara="1" tIns="45700" wrap="square">
            <a:noAutofit/>
          </a:bodyPr>
          <a:lstStyle>
            <a:lvl1pPr algn="l" lvl="0" rtl="1">
              <a:spcBef>
                <a:spcPts val="0"/>
              </a:spcBef>
              <a:spcAft>
                <a:spcPts val="0"/>
              </a:spcAft>
              <a:buSzPts val="1400"/>
              <a:buNone/>
            </a:lvl1pPr>
            <a:lvl2pPr algn="l" lvl="1" rtl="1">
              <a:spcBef>
                <a:spcPts val="0"/>
              </a:spcBef>
              <a:spcAft>
                <a:spcPts val="0"/>
              </a:spcAft>
              <a:buSzPts val="1400"/>
              <a:buNone/>
            </a:lvl2pPr>
            <a:lvl3pPr algn="l" lvl="2" rtl="1">
              <a:spcBef>
                <a:spcPts val="0"/>
              </a:spcBef>
              <a:spcAft>
                <a:spcPts val="0"/>
              </a:spcAft>
              <a:buSzPts val="1400"/>
              <a:buNone/>
            </a:lvl3pPr>
            <a:lvl4pPr algn="l" lvl="3" rtl="1">
              <a:spcBef>
                <a:spcPts val="0"/>
              </a:spcBef>
              <a:spcAft>
                <a:spcPts val="0"/>
              </a:spcAft>
              <a:buSzPts val="1400"/>
              <a:buNone/>
            </a:lvl4pPr>
            <a:lvl5pPr algn="l" lvl="4" rtl="1">
              <a:spcBef>
                <a:spcPts val="0"/>
              </a:spcBef>
              <a:spcAft>
                <a:spcPts val="0"/>
              </a:spcAft>
              <a:buSzPts val="1400"/>
              <a:buNone/>
            </a:lvl5pPr>
            <a:lvl6pPr algn="l" lvl="5" rtl="1">
              <a:spcBef>
                <a:spcPts val="0"/>
              </a:spcBef>
              <a:spcAft>
                <a:spcPts val="0"/>
              </a:spcAft>
              <a:buSzPts val="1400"/>
              <a:buNone/>
            </a:lvl6pPr>
            <a:lvl7pPr algn="l" lvl="6" rtl="1">
              <a:spcBef>
                <a:spcPts val="0"/>
              </a:spcBef>
              <a:spcAft>
                <a:spcPts val="0"/>
              </a:spcAft>
              <a:buSzPts val="1400"/>
              <a:buNone/>
            </a:lvl7pPr>
            <a:lvl8pPr algn="l" lvl="7" rtl="1">
              <a:spcBef>
                <a:spcPts val="0"/>
              </a:spcBef>
              <a:spcAft>
                <a:spcPts val="0"/>
              </a:spcAft>
              <a:buSzPts val="1400"/>
              <a:buNone/>
            </a:lvl8pPr>
            <a:lvl9pPr algn="l" lvl="8" rtl="1">
              <a:spcBef>
                <a:spcPts val="0"/>
              </a:spcBef>
              <a:spcAft>
                <a:spcPts val="0"/>
              </a:spcAft>
              <a:buSzPts val="1400"/>
              <a:buNone/>
            </a:lvl9pPr>
          </a:lstStyle>
          <a:p/>
        </p:txBody>
      </p:sp>
      <p:sp>
        <p:nvSpPr>
          <p:cNvPr id="1048717" name="Google Shape;47;p6"/>
          <p:cNvSpPr txBox="1">
            <a:spLocks noGrp="1"/>
          </p:cNvSpPr>
          <p:nvPr>
            <p:ph type="body" idx="1"/>
          </p:nvPr>
        </p:nvSpPr>
        <p:spPr>
          <a:xfrm rot="5400000">
            <a:off x="861150" y="510451"/>
            <a:ext cx="5211900" cy="6019800"/>
          </a:xfrm>
          <a:prstGeom prst="rect"/>
          <a:noFill/>
          <a:ln>
            <a:noFill/>
          </a:ln>
        </p:spPr>
        <p:txBody>
          <a:bodyPr anchor="t" anchorCtr="0" bIns="45700" lIns="91425" rIns="91425" spcFirstLastPara="1" tIns="45700" wrap="square">
            <a:noAutofit/>
          </a:bodyPr>
          <a:lstStyle>
            <a:lvl1pPr algn="r" indent="-337185" lvl="0" marL="457200" rtl="1">
              <a:spcBef>
                <a:spcPts val="360"/>
              </a:spcBef>
              <a:spcAft>
                <a:spcPts val="0"/>
              </a:spcAft>
              <a:buSzPts val="1710"/>
              <a:buChar char="⚫"/>
            </a:lvl1pPr>
            <a:lvl2pPr algn="r" indent="-325755" lvl="1" marL="914400" rtl="1">
              <a:spcBef>
                <a:spcPts val="360"/>
              </a:spcBef>
              <a:spcAft>
                <a:spcPts val="0"/>
              </a:spcAft>
              <a:buSzPts val="1530"/>
              <a:buChar char="⚫"/>
            </a:lvl2pPr>
            <a:lvl3pPr algn="r" indent="-308610" lvl="2" marL="1371600" rtl="1">
              <a:spcBef>
                <a:spcPts val="360"/>
              </a:spcBef>
              <a:spcAft>
                <a:spcPts val="0"/>
              </a:spcAft>
              <a:buSzPts val="1260"/>
              <a:buChar char="⚫"/>
            </a:lvl3pPr>
            <a:lvl4pPr algn="r" indent="-302894" lvl="3" marL="1828800" rtl="1">
              <a:spcBef>
                <a:spcPts val="360"/>
              </a:spcBef>
              <a:spcAft>
                <a:spcPts val="0"/>
              </a:spcAft>
              <a:buSzPts val="1170"/>
              <a:buChar char="⚫"/>
            </a:lvl4pPr>
            <a:lvl5pPr algn="r" indent="-302895" lvl="4" marL="2286000" rtl="1">
              <a:spcBef>
                <a:spcPts val="360"/>
              </a:spcBef>
              <a:spcAft>
                <a:spcPts val="0"/>
              </a:spcAft>
              <a:buSzPts val="1170"/>
              <a:buChar char="⚫"/>
            </a:lvl5pPr>
            <a:lvl6pPr algn="r" indent="-320039" lvl="5" marL="2743200" rtl="1">
              <a:spcBef>
                <a:spcPts val="360"/>
              </a:spcBef>
              <a:spcAft>
                <a:spcPts val="0"/>
              </a:spcAft>
              <a:buSzPts val="1440"/>
              <a:buChar char="⚫"/>
            </a:lvl6pPr>
            <a:lvl7pPr algn="r" indent="-320039" lvl="6" marL="3200400" rtl="1">
              <a:spcBef>
                <a:spcPts val="360"/>
              </a:spcBef>
              <a:spcAft>
                <a:spcPts val="0"/>
              </a:spcAft>
              <a:buSzPts val="1440"/>
              <a:buChar char="⚫"/>
            </a:lvl7pPr>
            <a:lvl8pPr algn="r" indent="-342900" lvl="7" marL="3657600" rtl="1">
              <a:spcBef>
                <a:spcPts val="360"/>
              </a:spcBef>
              <a:spcAft>
                <a:spcPts val="0"/>
              </a:spcAft>
              <a:buSzPts val="1800"/>
              <a:buChar char="•"/>
            </a:lvl8pPr>
            <a:lvl9pPr algn="r" indent="-342900" lvl="8" marL="4114800" rtl="1">
              <a:spcBef>
                <a:spcPts val="360"/>
              </a:spcBef>
              <a:spcAft>
                <a:spcPts val="0"/>
              </a:spcAft>
              <a:buSzPts val="1800"/>
              <a:buChar char="•"/>
            </a:lvl9pPr>
          </a:lstStyle>
          <a:p/>
        </p:txBody>
      </p:sp>
      <p:sp>
        <p:nvSpPr>
          <p:cNvPr id="1048718" name="Google Shape;48;p6"/>
          <p:cNvSpPr txBox="1">
            <a:spLocks noGrp="1"/>
          </p:cNvSpPr>
          <p:nvPr>
            <p:ph type="dt" idx="10"/>
          </p:nvPr>
        </p:nvSpPr>
        <p:spPr>
          <a:xfrm>
            <a:off x="457200" y="6356350"/>
            <a:ext cx="2133600" cy="365100"/>
          </a:xfrm>
          <a:prstGeom prst="rect"/>
          <a:noFill/>
          <a:ln>
            <a:noFill/>
          </a:ln>
        </p:spPr>
        <p:txBody>
          <a:bodyPr anchor="b" anchorCtr="0" bIns="0" lIns="0" rIns="0" spcFirstLastPara="1" tIns="0" wrap="square">
            <a:noAutofit/>
          </a:bodyPr>
          <a:lstStyle>
            <a:lvl1pPr algn="l" lvl="0" rtl="1">
              <a:lnSpc>
                <a:spcPct val="100000"/>
              </a:lnSpc>
              <a:spcBef>
                <a:spcPts val="0"/>
              </a:spcBef>
              <a:spcAft>
                <a:spcPts val="0"/>
              </a:spcAft>
              <a:buSzPts val="1400"/>
              <a:buNone/>
              <a:defRPr sz="1200">
                <a:solidFill>
                  <a:srgbClr val="045C75"/>
                </a:solidFill>
              </a:defRPr>
            </a:lvl1pPr>
            <a:lvl2pPr algn="l" lvl="1" rtl="0">
              <a:lnSpc>
                <a:spcPct val="100000"/>
              </a:lnSpc>
              <a:spcBef>
                <a:spcPts val="0"/>
              </a:spcBef>
              <a:spcAft>
                <a:spcPts val="0"/>
              </a:spcAft>
              <a:buSzPts val="1400"/>
              <a:buNone/>
            </a:lvl2pPr>
            <a:lvl3pPr algn="l" lvl="2" rtl="0">
              <a:lnSpc>
                <a:spcPct val="100000"/>
              </a:lnSpc>
              <a:spcBef>
                <a:spcPts val="0"/>
              </a:spcBef>
              <a:spcAft>
                <a:spcPts val="0"/>
              </a:spcAft>
              <a:buSzPts val="1400"/>
              <a:buNone/>
            </a:lvl3pPr>
            <a:lvl4pPr algn="l" lvl="3" rtl="0">
              <a:lnSpc>
                <a:spcPct val="100000"/>
              </a:lnSpc>
              <a:spcBef>
                <a:spcPts val="0"/>
              </a:spcBef>
              <a:spcAft>
                <a:spcPts val="0"/>
              </a:spcAft>
              <a:buSzPts val="1400"/>
              <a:buNone/>
            </a:lvl4pPr>
            <a:lvl5pPr algn="l" lvl="4" rtl="0">
              <a:lnSpc>
                <a:spcPct val="100000"/>
              </a:lnSpc>
              <a:spcBef>
                <a:spcPts val="0"/>
              </a:spcBef>
              <a:spcAft>
                <a:spcPts val="0"/>
              </a:spcAft>
              <a:buSzPts val="1400"/>
              <a:buNone/>
            </a:lvl5pPr>
            <a:lvl6pPr algn="l" lvl="5" rtl="0">
              <a:lnSpc>
                <a:spcPct val="100000"/>
              </a:lnSpc>
              <a:spcBef>
                <a:spcPts val="0"/>
              </a:spcBef>
              <a:spcAft>
                <a:spcPts val="0"/>
              </a:spcAft>
              <a:buSzPts val="1400"/>
              <a:buNone/>
            </a:lvl6pPr>
            <a:lvl7pPr algn="l" lvl="6" rtl="0">
              <a:lnSpc>
                <a:spcPct val="100000"/>
              </a:lnSpc>
              <a:spcBef>
                <a:spcPts val="0"/>
              </a:spcBef>
              <a:spcAft>
                <a:spcPts val="0"/>
              </a:spcAft>
              <a:buSzPts val="1400"/>
              <a:buNone/>
            </a:lvl7pPr>
            <a:lvl8pPr algn="l" lvl="7" rtl="0">
              <a:lnSpc>
                <a:spcPct val="100000"/>
              </a:lnSpc>
              <a:spcBef>
                <a:spcPts val="0"/>
              </a:spcBef>
              <a:spcAft>
                <a:spcPts val="0"/>
              </a:spcAft>
              <a:buSzPts val="1400"/>
              <a:buNone/>
            </a:lvl8pPr>
            <a:lvl9pPr algn="l" lvl="8" rtl="0">
              <a:lnSpc>
                <a:spcPct val="100000"/>
              </a:lnSpc>
              <a:spcBef>
                <a:spcPts val="0"/>
              </a:spcBef>
              <a:spcAft>
                <a:spcPts val="0"/>
              </a:spcAft>
              <a:buSzPts val="1400"/>
              <a:buNone/>
            </a:lvl9pPr>
          </a:lstStyle>
          <a:p/>
        </p:txBody>
      </p:sp>
      <p:sp>
        <p:nvSpPr>
          <p:cNvPr id="1048719" name="Google Shape;49;p6"/>
          <p:cNvSpPr txBox="1">
            <a:spLocks noGrp="1"/>
          </p:cNvSpPr>
          <p:nvPr>
            <p:ph type="ftr" idx="11"/>
          </p:nvPr>
        </p:nvSpPr>
        <p:spPr>
          <a:xfrm>
            <a:off x="2667000" y="6356350"/>
            <a:ext cx="3352800" cy="365100"/>
          </a:xfrm>
          <a:prstGeom prst="rect"/>
          <a:noFill/>
          <a:ln>
            <a:noFill/>
          </a:ln>
        </p:spPr>
        <p:txBody>
          <a:bodyPr anchor="b" anchorCtr="0" bIns="0" lIns="0" rIns="0" spcFirstLastPara="1" tIns="0" wrap="square">
            <a:noAutofit/>
          </a:bodyPr>
          <a:lstStyle>
            <a:lvl1pPr algn="l" lvl="0" rtl="0">
              <a:lnSpc>
                <a:spcPct val="100000"/>
              </a:lnSpc>
              <a:spcBef>
                <a:spcPts val="0"/>
              </a:spcBef>
              <a:spcAft>
                <a:spcPts val="0"/>
              </a:spcAft>
              <a:buSzPts val="1400"/>
              <a:buNone/>
            </a:lvl1pPr>
            <a:lvl2pPr algn="l" lvl="1" rtl="0">
              <a:lnSpc>
                <a:spcPct val="100000"/>
              </a:lnSpc>
              <a:spcBef>
                <a:spcPts val="0"/>
              </a:spcBef>
              <a:spcAft>
                <a:spcPts val="0"/>
              </a:spcAft>
              <a:buSzPts val="1400"/>
              <a:buNone/>
            </a:lvl2pPr>
            <a:lvl3pPr algn="l" lvl="2" rtl="0">
              <a:lnSpc>
                <a:spcPct val="100000"/>
              </a:lnSpc>
              <a:spcBef>
                <a:spcPts val="0"/>
              </a:spcBef>
              <a:spcAft>
                <a:spcPts val="0"/>
              </a:spcAft>
              <a:buSzPts val="1400"/>
              <a:buNone/>
            </a:lvl3pPr>
            <a:lvl4pPr algn="l" lvl="3" rtl="0">
              <a:lnSpc>
                <a:spcPct val="100000"/>
              </a:lnSpc>
              <a:spcBef>
                <a:spcPts val="0"/>
              </a:spcBef>
              <a:spcAft>
                <a:spcPts val="0"/>
              </a:spcAft>
              <a:buSzPts val="1400"/>
              <a:buNone/>
            </a:lvl4pPr>
            <a:lvl5pPr algn="l" lvl="4" rtl="0">
              <a:lnSpc>
                <a:spcPct val="100000"/>
              </a:lnSpc>
              <a:spcBef>
                <a:spcPts val="0"/>
              </a:spcBef>
              <a:spcAft>
                <a:spcPts val="0"/>
              </a:spcAft>
              <a:buSzPts val="1400"/>
              <a:buNone/>
            </a:lvl5pPr>
            <a:lvl6pPr algn="l" lvl="5" rtl="0">
              <a:lnSpc>
                <a:spcPct val="100000"/>
              </a:lnSpc>
              <a:spcBef>
                <a:spcPts val="0"/>
              </a:spcBef>
              <a:spcAft>
                <a:spcPts val="0"/>
              </a:spcAft>
              <a:buSzPts val="1400"/>
              <a:buNone/>
            </a:lvl6pPr>
            <a:lvl7pPr algn="l" lvl="6" rtl="0">
              <a:lnSpc>
                <a:spcPct val="100000"/>
              </a:lnSpc>
              <a:spcBef>
                <a:spcPts val="0"/>
              </a:spcBef>
              <a:spcAft>
                <a:spcPts val="0"/>
              </a:spcAft>
              <a:buSzPts val="1400"/>
              <a:buNone/>
            </a:lvl7pPr>
            <a:lvl8pPr algn="l" lvl="7" rtl="0">
              <a:lnSpc>
                <a:spcPct val="100000"/>
              </a:lnSpc>
              <a:spcBef>
                <a:spcPts val="0"/>
              </a:spcBef>
              <a:spcAft>
                <a:spcPts val="0"/>
              </a:spcAft>
              <a:buSzPts val="1400"/>
              <a:buNone/>
            </a:lvl8pPr>
            <a:lvl9pPr algn="l" lvl="8" rtl="0">
              <a:lnSpc>
                <a:spcPct val="100000"/>
              </a:lnSpc>
              <a:spcBef>
                <a:spcPts val="0"/>
              </a:spcBef>
              <a:spcAft>
                <a:spcPts val="0"/>
              </a:spcAft>
              <a:buSzPts val="1400"/>
              <a:buNone/>
            </a:lvl9pPr>
          </a:lstStyle>
          <a:p/>
        </p:txBody>
      </p:sp>
      <p:sp>
        <p:nvSpPr>
          <p:cNvPr id="1048720" name="Google Shape;50;p6"/>
          <p:cNvSpPr txBox="1">
            <a:spLocks noGrp="1"/>
          </p:cNvSpPr>
          <p:nvPr>
            <p:ph type="sldNum" idx="12"/>
          </p:nvPr>
        </p:nvSpPr>
        <p:spPr>
          <a:xfrm>
            <a:off x="7924800" y="6356350"/>
            <a:ext cx="762000" cy="365100"/>
          </a:xfrm>
          <a:prstGeom prst="rect"/>
          <a:noFill/>
          <a:ln>
            <a:noFill/>
          </a:ln>
        </p:spPr>
        <p:txBody>
          <a:bodyPr anchor="b" anchorCtr="0" bIns="0" lIns="0" rIns="0" spcFirstLastPara="1" tIns="0" wrap="square">
            <a:noAutofit/>
          </a:bodyPr>
          <a:lstStyle>
            <a:lvl1pPr algn="r" indent="0" lvl="0"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1pPr>
            <a:lvl2pPr algn="r" indent="0" lvl="1"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2pPr>
            <a:lvl3pPr algn="r" indent="0" lvl="2"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3pPr>
            <a:lvl4pPr algn="r" indent="0" lvl="3"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4pPr>
            <a:lvl5pPr algn="r" indent="0" lvl="4"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5pPr>
            <a:lvl6pPr algn="r" indent="0" lvl="5"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6pPr>
            <a:lvl7pPr algn="r" indent="0" lvl="6"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7pPr>
            <a:lvl8pPr algn="r" indent="0" lvl="7"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8pPr>
            <a:lvl9pPr algn="r" indent="0" lvl="8"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9pPr>
          </a:lstStyle>
          <a:p>
            <a:pPr algn="r" indent="0" lvl="0" marL="0" rtl="1">
              <a:spcBef>
                <a:spcPts val="0"/>
              </a:spcBef>
              <a:spcAft>
                <a:spcPts val="0"/>
              </a:spcAft>
              <a:buNone/>
            </a:pPr>
            <a:fld id="{00000000-1234-1234-1234-123412341234}" type="slidenum">
              <a:rPr lang="en-US"/>
              <a:t>‹#›</a:t>
            </a:fld>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00" name="Shape 51"/>
        <p:cNvGrpSpPr/>
        <p:nvPr/>
      </p:nvGrpSpPr>
      <p:grpSpPr>
        <a:xfrm>
          <a:off x="0" y="0"/>
          <a:ext cx="0" cy="0"/>
          <a:chOff x="0" y="0"/>
          <a:chExt cx="0" cy="0"/>
        </a:xfrm>
      </p:grpSpPr>
      <p:sp>
        <p:nvSpPr>
          <p:cNvPr id="1048721" name="Google Shape;52;p7"/>
          <p:cNvSpPr txBox="1">
            <a:spLocks noGrp="1"/>
          </p:cNvSpPr>
          <p:nvPr>
            <p:ph type="title"/>
          </p:nvPr>
        </p:nvSpPr>
        <p:spPr>
          <a:xfrm>
            <a:off x="457200" y="704850"/>
            <a:ext cx="8229600" cy="1143000"/>
          </a:xfrm>
          <a:prstGeom prst="rect"/>
          <a:noFill/>
          <a:ln>
            <a:noFill/>
          </a:ln>
        </p:spPr>
        <p:txBody>
          <a:bodyPr anchor="b" anchorCtr="0" bIns="0" lIns="0" rIns="0" spcFirstLastPara="1" tIns="45700" wrap="square">
            <a:noAutofit/>
          </a:bodyPr>
          <a:lstStyle>
            <a:lvl1pPr algn="l" lvl="0" rtl="1">
              <a:spcBef>
                <a:spcPts val="0"/>
              </a:spcBef>
              <a:spcAft>
                <a:spcPts val="0"/>
              </a:spcAft>
              <a:buSzPts val="1400"/>
              <a:buNone/>
            </a:lvl1pPr>
            <a:lvl2pPr algn="l" lvl="1" rtl="1">
              <a:spcBef>
                <a:spcPts val="0"/>
              </a:spcBef>
              <a:spcAft>
                <a:spcPts val="0"/>
              </a:spcAft>
              <a:buSzPts val="1400"/>
              <a:buNone/>
            </a:lvl2pPr>
            <a:lvl3pPr algn="l" lvl="2" rtl="1">
              <a:spcBef>
                <a:spcPts val="0"/>
              </a:spcBef>
              <a:spcAft>
                <a:spcPts val="0"/>
              </a:spcAft>
              <a:buSzPts val="1400"/>
              <a:buNone/>
            </a:lvl3pPr>
            <a:lvl4pPr algn="l" lvl="3" rtl="1">
              <a:spcBef>
                <a:spcPts val="0"/>
              </a:spcBef>
              <a:spcAft>
                <a:spcPts val="0"/>
              </a:spcAft>
              <a:buSzPts val="1400"/>
              <a:buNone/>
            </a:lvl4pPr>
            <a:lvl5pPr algn="l" lvl="4" rtl="1">
              <a:spcBef>
                <a:spcPts val="0"/>
              </a:spcBef>
              <a:spcAft>
                <a:spcPts val="0"/>
              </a:spcAft>
              <a:buSzPts val="1400"/>
              <a:buNone/>
            </a:lvl5pPr>
            <a:lvl6pPr algn="l" lvl="5" rtl="1">
              <a:spcBef>
                <a:spcPts val="0"/>
              </a:spcBef>
              <a:spcAft>
                <a:spcPts val="0"/>
              </a:spcAft>
              <a:buSzPts val="1400"/>
              <a:buNone/>
            </a:lvl6pPr>
            <a:lvl7pPr algn="l" lvl="6" rtl="1">
              <a:spcBef>
                <a:spcPts val="0"/>
              </a:spcBef>
              <a:spcAft>
                <a:spcPts val="0"/>
              </a:spcAft>
              <a:buSzPts val="1400"/>
              <a:buNone/>
            </a:lvl7pPr>
            <a:lvl8pPr algn="l" lvl="7" rtl="1">
              <a:spcBef>
                <a:spcPts val="0"/>
              </a:spcBef>
              <a:spcAft>
                <a:spcPts val="0"/>
              </a:spcAft>
              <a:buSzPts val="1400"/>
              <a:buNone/>
            </a:lvl8pPr>
            <a:lvl9pPr algn="l" lvl="8" rtl="1">
              <a:spcBef>
                <a:spcPts val="0"/>
              </a:spcBef>
              <a:spcAft>
                <a:spcPts val="0"/>
              </a:spcAft>
              <a:buSzPts val="1400"/>
              <a:buNone/>
            </a:lvl9pPr>
          </a:lstStyle>
          <a:p/>
        </p:txBody>
      </p:sp>
      <p:sp>
        <p:nvSpPr>
          <p:cNvPr id="1048722" name="Google Shape;53;p7"/>
          <p:cNvSpPr txBox="1">
            <a:spLocks noGrp="1"/>
          </p:cNvSpPr>
          <p:nvPr>
            <p:ph type="body" idx="1"/>
          </p:nvPr>
        </p:nvSpPr>
        <p:spPr>
          <a:xfrm rot="5400000">
            <a:off x="2377350" y="15012"/>
            <a:ext cx="4389300" cy="8229600"/>
          </a:xfrm>
          <a:prstGeom prst="rect"/>
          <a:noFill/>
          <a:ln>
            <a:noFill/>
          </a:ln>
        </p:spPr>
        <p:txBody>
          <a:bodyPr anchor="t" anchorCtr="0" bIns="45700" lIns="91425" rIns="91425" spcFirstLastPara="1" tIns="45700" wrap="square">
            <a:noAutofit/>
          </a:bodyPr>
          <a:lstStyle>
            <a:lvl1pPr algn="r" indent="-337185" lvl="0" marL="457200" rtl="1">
              <a:spcBef>
                <a:spcPts val="360"/>
              </a:spcBef>
              <a:spcAft>
                <a:spcPts val="0"/>
              </a:spcAft>
              <a:buSzPts val="1710"/>
              <a:buChar char="⚫"/>
            </a:lvl1pPr>
            <a:lvl2pPr algn="r" indent="-325755" lvl="1" marL="914400" rtl="1">
              <a:spcBef>
                <a:spcPts val="360"/>
              </a:spcBef>
              <a:spcAft>
                <a:spcPts val="0"/>
              </a:spcAft>
              <a:buSzPts val="1530"/>
              <a:buChar char="⚫"/>
            </a:lvl2pPr>
            <a:lvl3pPr algn="r" indent="-308610" lvl="2" marL="1371600" rtl="1">
              <a:spcBef>
                <a:spcPts val="360"/>
              </a:spcBef>
              <a:spcAft>
                <a:spcPts val="0"/>
              </a:spcAft>
              <a:buSzPts val="1260"/>
              <a:buChar char="⚫"/>
            </a:lvl3pPr>
            <a:lvl4pPr algn="r" indent="-302894" lvl="3" marL="1828800" rtl="1">
              <a:spcBef>
                <a:spcPts val="360"/>
              </a:spcBef>
              <a:spcAft>
                <a:spcPts val="0"/>
              </a:spcAft>
              <a:buSzPts val="1170"/>
              <a:buChar char="⚫"/>
            </a:lvl4pPr>
            <a:lvl5pPr algn="r" indent="-302895" lvl="4" marL="2286000" rtl="1">
              <a:spcBef>
                <a:spcPts val="360"/>
              </a:spcBef>
              <a:spcAft>
                <a:spcPts val="0"/>
              </a:spcAft>
              <a:buSzPts val="1170"/>
              <a:buChar char="⚫"/>
            </a:lvl5pPr>
            <a:lvl6pPr algn="r" indent="-320039" lvl="5" marL="2743200" rtl="1">
              <a:spcBef>
                <a:spcPts val="360"/>
              </a:spcBef>
              <a:spcAft>
                <a:spcPts val="0"/>
              </a:spcAft>
              <a:buSzPts val="1440"/>
              <a:buChar char="⚫"/>
            </a:lvl6pPr>
            <a:lvl7pPr algn="r" indent="-320039" lvl="6" marL="3200400" rtl="1">
              <a:spcBef>
                <a:spcPts val="360"/>
              </a:spcBef>
              <a:spcAft>
                <a:spcPts val="0"/>
              </a:spcAft>
              <a:buSzPts val="1440"/>
              <a:buChar char="⚫"/>
            </a:lvl7pPr>
            <a:lvl8pPr algn="r" indent="-342900" lvl="7" marL="3657600" rtl="1">
              <a:spcBef>
                <a:spcPts val="360"/>
              </a:spcBef>
              <a:spcAft>
                <a:spcPts val="0"/>
              </a:spcAft>
              <a:buSzPts val="1800"/>
              <a:buChar char="•"/>
            </a:lvl8pPr>
            <a:lvl9pPr algn="r" indent="-342900" lvl="8" marL="4114800" rtl="1">
              <a:spcBef>
                <a:spcPts val="360"/>
              </a:spcBef>
              <a:spcAft>
                <a:spcPts val="0"/>
              </a:spcAft>
              <a:buSzPts val="1800"/>
              <a:buChar char="•"/>
            </a:lvl9pPr>
          </a:lstStyle>
          <a:p/>
        </p:txBody>
      </p:sp>
      <p:sp>
        <p:nvSpPr>
          <p:cNvPr id="1048723" name="Google Shape;54;p7"/>
          <p:cNvSpPr txBox="1">
            <a:spLocks noGrp="1"/>
          </p:cNvSpPr>
          <p:nvPr>
            <p:ph type="dt" idx="10"/>
          </p:nvPr>
        </p:nvSpPr>
        <p:spPr>
          <a:xfrm>
            <a:off x="457200" y="6356350"/>
            <a:ext cx="2133600" cy="365100"/>
          </a:xfrm>
          <a:prstGeom prst="rect"/>
          <a:noFill/>
          <a:ln>
            <a:noFill/>
          </a:ln>
        </p:spPr>
        <p:txBody>
          <a:bodyPr anchor="b" anchorCtr="0" bIns="0" lIns="0" rIns="0" spcFirstLastPara="1" tIns="0" wrap="square">
            <a:noAutofit/>
          </a:bodyPr>
          <a:lstStyle>
            <a:lvl1pPr algn="l" lvl="0" rtl="1">
              <a:lnSpc>
                <a:spcPct val="100000"/>
              </a:lnSpc>
              <a:spcBef>
                <a:spcPts val="0"/>
              </a:spcBef>
              <a:spcAft>
                <a:spcPts val="0"/>
              </a:spcAft>
              <a:buSzPts val="1400"/>
              <a:buNone/>
              <a:defRPr sz="1200">
                <a:solidFill>
                  <a:srgbClr val="045C75"/>
                </a:solidFill>
              </a:defRPr>
            </a:lvl1pPr>
            <a:lvl2pPr algn="l" lvl="1" rtl="0">
              <a:lnSpc>
                <a:spcPct val="100000"/>
              </a:lnSpc>
              <a:spcBef>
                <a:spcPts val="0"/>
              </a:spcBef>
              <a:spcAft>
                <a:spcPts val="0"/>
              </a:spcAft>
              <a:buSzPts val="1400"/>
              <a:buNone/>
            </a:lvl2pPr>
            <a:lvl3pPr algn="l" lvl="2" rtl="0">
              <a:lnSpc>
                <a:spcPct val="100000"/>
              </a:lnSpc>
              <a:spcBef>
                <a:spcPts val="0"/>
              </a:spcBef>
              <a:spcAft>
                <a:spcPts val="0"/>
              </a:spcAft>
              <a:buSzPts val="1400"/>
              <a:buNone/>
            </a:lvl3pPr>
            <a:lvl4pPr algn="l" lvl="3" rtl="0">
              <a:lnSpc>
                <a:spcPct val="100000"/>
              </a:lnSpc>
              <a:spcBef>
                <a:spcPts val="0"/>
              </a:spcBef>
              <a:spcAft>
                <a:spcPts val="0"/>
              </a:spcAft>
              <a:buSzPts val="1400"/>
              <a:buNone/>
            </a:lvl4pPr>
            <a:lvl5pPr algn="l" lvl="4" rtl="0">
              <a:lnSpc>
                <a:spcPct val="100000"/>
              </a:lnSpc>
              <a:spcBef>
                <a:spcPts val="0"/>
              </a:spcBef>
              <a:spcAft>
                <a:spcPts val="0"/>
              </a:spcAft>
              <a:buSzPts val="1400"/>
              <a:buNone/>
            </a:lvl5pPr>
            <a:lvl6pPr algn="l" lvl="5" rtl="0">
              <a:lnSpc>
                <a:spcPct val="100000"/>
              </a:lnSpc>
              <a:spcBef>
                <a:spcPts val="0"/>
              </a:spcBef>
              <a:spcAft>
                <a:spcPts val="0"/>
              </a:spcAft>
              <a:buSzPts val="1400"/>
              <a:buNone/>
            </a:lvl6pPr>
            <a:lvl7pPr algn="l" lvl="6" rtl="0">
              <a:lnSpc>
                <a:spcPct val="100000"/>
              </a:lnSpc>
              <a:spcBef>
                <a:spcPts val="0"/>
              </a:spcBef>
              <a:spcAft>
                <a:spcPts val="0"/>
              </a:spcAft>
              <a:buSzPts val="1400"/>
              <a:buNone/>
            </a:lvl7pPr>
            <a:lvl8pPr algn="l" lvl="7" rtl="0">
              <a:lnSpc>
                <a:spcPct val="100000"/>
              </a:lnSpc>
              <a:spcBef>
                <a:spcPts val="0"/>
              </a:spcBef>
              <a:spcAft>
                <a:spcPts val="0"/>
              </a:spcAft>
              <a:buSzPts val="1400"/>
              <a:buNone/>
            </a:lvl8pPr>
            <a:lvl9pPr algn="l" lvl="8" rtl="0">
              <a:lnSpc>
                <a:spcPct val="100000"/>
              </a:lnSpc>
              <a:spcBef>
                <a:spcPts val="0"/>
              </a:spcBef>
              <a:spcAft>
                <a:spcPts val="0"/>
              </a:spcAft>
              <a:buSzPts val="1400"/>
              <a:buNone/>
            </a:lvl9pPr>
          </a:lstStyle>
          <a:p/>
        </p:txBody>
      </p:sp>
      <p:sp>
        <p:nvSpPr>
          <p:cNvPr id="1048724" name="Google Shape;55;p7"/>
          <p:cNvSpPr txBox="1">
            <a:spLocks noGrp="1"/>
          </p:cNvSpPr>
          <p:nvPr>
            <p:ph type="ftr" idx="11"/>
          </p:nvPr>
        </p:nvSpPr>
        <p:spPr>
          <a:xfrm>
            <a:off x="2667000" y="6356350"/>
            <a:ext cx="3352800" cy="365100"/>
          </a:xfrm>
          <a:prstGeom prst="rect"/>
          <a:noFill/>
          <a:ln>
            <a:noFill/>
          </a:ln>
        </p:spPr>
        <p:txBody>
          <a:bodyPr anchor="b" anchorCtr="0" bIns="0" lIns="0" rIns="0" spcFirstLastPara="1" tIns="0" wrap="square">
            <a:noAutofit/>
          </a:bodyPr>
          <a:lstStyle>
            <a:lvl1pPr algn="l" lvl="0" rtl="0">
              <a:lnSpc>
                <a:spcPct val="100000"/>
              </a:lnSpc>
              <a:spcBef>
                <a:spcPts val="0"/>
              </a:spcBef>
              <a:spcAft>
                <a:spcPts val="0"/>
              </a:spcAft>
              <a:buSzPts val="1400"/>
              <a:buNone/>
            </a:lvl1pPr>
            <a:lvl2pPr algn="l" lvl="1" rtl="0">
              <a:lnSpc>
                <a:spcPct val="100000"/>
              </a:lnSpc>
              <a:spcBef>
                <a:spcPts val="0"/>
              </a:spcBef>
              <a:spcAft>
                <a:spcPts val="0"/>
              </a:spcAft>
              <a:buSzPts val="1400"/>
              <a:buNone/>
            </a:lvl2pPr>
            <a:lvl3pPr algn="l" lvl="2" rtl="0">
              <a:lnSpc>
                <a:spcPct val="100000"/>
              </a:lnSpc>
              <a:spcBef>
                <a:spcPts val="0"/>
              </a:spcBef>
              <a:spcAft>
                <a:spcPts val="0"/>
              </a:spcAft>
              <a:buSzPts val="1400"/>
              <a:buNone/>
            </a:lvl3pPr>
            <a:lvl4pPr algn="l" lvl="3" rtl="0">
              <a:lnSpc>
                <a:spcPct val="100000"/>
              </a:lnSpc>
              <a:spcBef>
                <a:spcPts val="0"/>
              </a:spcBef>
              <a:spcAft>
                <a:spcPts val="0"/>
              </a:spcAft>
              <a:buSzPts val="1400"/>
              <a:buNone/>
            </a:lvl4pPr>
            <a:lvl5pPr algn="l" lvl="4" rtl="0">
              <a:lnSpc>
                <a:spcPct val="100000"/>
              </a:lnSpc>
              <a:spcBef>
                <a:spcPts val="0"/>
              </a:spcBef>
              <a:spcAft>
                <a:spcPts val="0"/>
              </a:spcAft>
              <a:buSzPts val="1400"/>
              <a:buNone/>
            </a:lvl5pPr>
            <a:lvl6pPr algn="l" lvl="5" rtl="0">
              <a:lnSpc>
                <a:spcPct val="100000"/>
              </a:lnSpc>
              <a:spcBef>
                <a:spcPts val="0"/>
              </a:spcBef>
              <a:spcAft>
                <a:spcPts val="0"/>
              </a:spcAft>
              <a:buSzPts val="1400"/>
              <a:buNone/>
            </a:lvl6pPr>
            <a:lvl7pPr algn="l" lvl="6" rtl="0">
              <a:lnSpc>
                <a:spcPct val="100000"/>
              </a:lnSpc>
              <a:spcBef>
                <a:spcPts val="0"/>
              </a:spcBef>
              <a:spcAft>
                <a:spcPts val="0"/>
              </a:spcAft>
              <a:buSzPts val="1400"/>
              <a:buNone/>
            </a:lvl7pPr>
            <a:lvl8pPr algn="l" lvl="7" rtl="0">
              <a:lnSpc>
                <a:spcPct val="100000"/>
              </a:lnSpc>
              <a:spcBef>
                <a:spcPts val="0"/>
              </a:spcBef>
              <a:spcAft>
                <a:spcPts val="0"/>
              </a:spcAft>
              <a:buSzPts val="1400"/>
              <a:buNone/>
            </a:lvl8pPr>
            <a:lvl9pPr algn="l" lvl="8" rtl="0">
              <a:lnSpc>
                <a:spcPct val="100000"/>
              </a:lnSpc>
              <a:spcBef>
                <a:spcPts val="0"/>
              </a:spcBef>
              <a:spcAft>
                <a:spcPts val="0"/>
              </a:spcAft>
              <a:buSzPts val="1400"/>
              <a:buNone/>
            </a:lvl9pPr>
          </a:lstStyle>
          <a:p/>
        </p:txBody>
      </p:sp>
      <p:sp>
        <p:nvSpPr>
          <p:cNvPr id="1048725" name="Google Shape;56;p7"/>
          <p:cNvSpPr txBox="1">
            <a:spLocks noGrp="1"/>
          </p:cNvSpPr>
          <p:nvPr>
            <p:ph type="sldNum" idx="12"/>
          </p:nvPr>
        </p:nvSpPr>
        <p:spPr>
          <a:xfrm>
            <a:off x="7924800" y="6356350"/>
            <a:ext cx="762000" cy="365100"/>
          </a:xfrm>
          <a:prstGeom prst="rect"/>
          <a:noFill/>
          <a:ln>
            <a:noFill/>
          </a:ln>
        </p:spPr>
        <p:txBody>
          <a:bodyPr anchor="b" anchorCtr="0" bIns="0" lIns="0" rIns="0" spcFirstLastPara="1" tIns="0" wrap="square">
            <a:noAutofit/>
          </a:bodyPr>
          <a:lstStyle>
            <a:lvl1pPr algn="r" indent="0" lvl="0"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1pPr>
            <a:lvl2pPr algn="r" indent="0" lvl="1"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2pPr>
            <a:lvl3pPr algn="r" indent="0" lvl="2"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3pPr>
            <a:lvl4pPr algn="r" indent="0" lvl="3"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4pPr>
            <a:lvl5pPr algn="r" indent="0" lvl="4"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5pPr>
            <a:lvl6pPr algn="r" indent="0" lvl="5"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6pPr>
            <a:lvl7pPr algn="r" indent="0" lvl="6"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7pPr>
            <a:lvl8pPr algn="r" indent="0" lvl="7"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8pPr>
            <a:lvl9pPr algn="r" indent="0" lvl="8"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9pPr>
          </a:lstStyle>
          <a:p>
            <a:pPr algn="r" indent="0" lvl="0" marL="0" rtl="1">
              <a:spcBef>
                <a:spcPts val="0"/>
              </a:spcBef>
              <a:spcAft>
                <a:spcPts val="0"/>
              </a:spcAft>
              <a:buNone/>
            </a:pPr>
            <a:fld id="{00000000-1234-1234-1234-123412341234}" type="slidenum">
              <a:rPr lang="en-US"/>
              <a:t>‹#›</a:t>
            </a:fld>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98" name="Shape 61"/>
        <p:cNvGrpSpPr/>
        <p:nvPr/>
      </p:nvGrpSpPr>
      <p:grpSpPr>
        <a:xfrm>
          <a:off x="0" y="0"/>
          <a:ext cx="0" cy="0"/>
          <a:chOff x="0" y="0"/>
          <a:chExt cx="0" cy="0"/>
        </a:xfrm>
      </p:grpSpPr>
      <p:sp>
        <p:nvSpPr>
          <p:cNvPr id="1048708" name="Google Shape;62;p9"/>
          <p:cNvSpPr txBox="1">
            <a:spLocks noGrp="1"/>
          </p:cNvSpPr>
          <p:nvPr>
            <p:ph type="title"/>
          </p:nvPr>
        </p:nvSpPr>
        <p:spPr>
          <a:xfrm>
            <a:off x="457200" y="704088"/>
            <a:ext cx="8229600" cy="1143000"/>
          </a:xfrm>
          <a:prstGeom prst="rect"/>
          <a:noFill/>
          <a:ln>
            <a:noFill/>
          </a:ln>
        </p:spPr>
        <p:txBody>
          <a:bodyPr anchor="b" anchorCtr="0" bIns="0" lIns="0" rIns="0" spcFirstLastPara="1" tIns="45700" wrap="square">
            <a:noAutofit/>
          </a:bodyPr>
          <a:lstStyle>
            <a:lvl1pPr algn="l" lvl="0" rtl="1">
              <a:spcBef>
                <a:spcPts val="0"/>
              </a:spcBef>
              <a:spcAft>
                <a:spcPts val="0"/>
              </a:spcAft>
              <a:buSzPts val="1400"/>
              <a:buNone/>
            </a:lvl1pPr>
            <a:lvl2pPr algn="l" lvl="1" rtl="1">
              <a:spcBef>
                <a:spcPts val="0"/>
              </a:spcBef>
              <a:spcAft>
                <a:spcPts val="0"/>
              </a:spcAft>
              <a:buSzPts val="1400"/>
              <a:buNone/>
            </a:lvl2pPr>
            <a:lvl3pPr algn="l" lvl="2" rtl="1">
              <a:spcBef>
                <a:spcPts val="0"/>
              </a:spcBef>
              <a:spcAft>
                <a:spcPts val="0"/>
              </a:spcAft>
              <a:buSzPts val="1400"/>
              <a:buNone/>
            </a:lvl3pPr>
            <a:lvl4pPr algn="l" lvl="3" rtl="1">
              <a:spcBef>
                <a:spcPts val="0"/>
              </a:spcBef>
              <a:spcAft>
                <a:spcPts val="0"/>
              </a:spcAft>
              <a:buSzPts val="1400"/>
              <a:buNone/>
            </a:lvl4pPr>
            <a:lvl5pPr algn="l" lvl="4" rtl="1">
              <a:spcBef>
                <a:spcPts val="0"/>
              </a:spcBef>
              <a:spcAft>
                <a:spcPts val="0"/>
              </a:spcAft>
              <a:buSzPts val="1400"/>
              <a:buNone/>
            </a:lvl5pPr>
            <a:lvl6pPr algn="l" lvl="5" rtl="1">
              <a:spcBef>
                <a:spcPts val="0"/>
              </a:spcBef>
              <a:spcAft>
                <a:spcPts val="0"/>
              </a:spcAft>
              <a:buSzPts val="1400"/>
              <a:buNone/>
            </a:lvl6pPr>
            <a:lvl7pPr algn="l" lvl="6" rtl="1">
              <a:spcBef>
                <a:spcPts val="0"/>
              </a:spcBef>
              <a:spcAft>
                <a:spcPts val="0"/>
              </a:spcAft>
              <a:buSzPts val="1400"/>
              <a:buNone/>
            </a:lvl7pPr>
            <a:lvl8pPr algn="l" lvl="7" rtl="1">
              <a:spcBef>
                <a:spcPts val="0"/>
              </a:spcBef>
              <a:spcAft>
                <a:spcPts val="0"/>
              </a:spcAft>
              <a:buSzPts val="1400"/>
              <a:buNone/>
            </a:lvl8pPr>
            <a:lvl9pPr algn="l" lvl="8" rtl="1">
              <a:spcBef>
                <a:spcPts val="0"/>
              </a:spcBef>
              <a:spcAft>
                <a:spcPts val="0"/>
              </a:spcAft>
              <a:buSzPts val="1400"/>
              <a:buNone/>
            </a:lvl9pPr>
          </a:lstStyle>
          <a:p/>
        </p:txBody>
      </p:sp>
      <p:sp>
        <p:nvSpPr>
          <p:cNvPr id="1048709" name="Google Shape;63;p9"/>
          <p:cNvSpPr txBox="1">
            <a:spLocks noGrp="1"/>
          </p:cNvSpPr>
          <p:nvPr>
            <p:ph type="body" idx="1"/>
          </p:nvPr>
        </p:nvSpPr>
        <p:spPr>
          <a:xfrm>
            <a:off x="457200" y="1855248"/>
            <a:ext cx="4040100" cy="659400"/>
          </a:xfrm>
          <a:prstGeom prst="rect"/>
          <a:noFill/>
          <a:ln>
            <a:noFill/>
          </a:ln>
        </p:spPr>
        <p:txBody>
          <a:bodyPr anchor="ctr" anchorCtr="0" bIns="0" lIns="45700" rIns="45700" spcFirstLastPara="1" tIns="0" wrap="square">
            <a:noAutofit/>
          </a:bodyPr>
          <a:lstStyle>
            <a:lvl1pPr algn="r" indent="-228600" lvl="0" marL="457200" rtl="1">
              <a:spcBef>
                <a:spcPts val="480"/>
              </a:spcBef>
              <a:spcAft>
                <a:spcPts val="0"/>
              </a:spcAft>
              <a:buSzPts val="2280"/>
              <a:buNone/>
              <a:defRPr b="1" cap="none" sz="2400">
                <a:solidFill>
                  <a:schemeClr val="dk2"/>
                </a:solidFill>
              </a:defRPr>
            </a:lvl1pPr>
            <a:lvl2pPr algn="r" indent="-228600" lvl="1" marL="914400" rtl="1">
              <a:spcBef>
                <a:spcPts val="400"/>
              </a:spcBef>
              <a:spcAft>
                <a:spcPts val="0"/>
              </a:spcAft>
              <a:buSzPts val="1700"/>
              <a:buNone/>
              <a:defRPr b="1" sz="2000"/>
            </a:lvl2pPr>
            <a:lvl3pPr algn="r" indent="-228600" lvl="2" marL="1371600" rtl="1">
              <a:spcBef>
                <a:spcPts val="360"/>
              </a:spcBef>
              <a:spcAft>
                <a:spcPts val="0"/>
              </a:spcAft>
              <a:buSzPts val="1260"/>
              <a:buNone/>
              <a:defRPr b="1" sz="1800"/>
            </a:lvl3pPr>
            <a:lvl4pPr algn="r" indent="-228600" lvl="3" marL="1828800" rtl="1">
              <a:spcBef>
                <a:spcPts val="320"/>
              </a:spcBef>
              <a:spcAft>
                <a:spcPts val="0"/>
              </a:spcAft>
              <a:buSzPts val="1040"/>
              <a:buNone/>
              <a:defRPr b="1" sz="1600"/>
            </a:lvl4pPr>
            <a:lvl5pPr algn="r" indent="-228600" lvl="4" marL="2286000" rtl="1">
              <a:spcBef>
                <a:spcPts val="320"/>
              </a:spcBef>
              <a:spcAft>
                <a:spcPts val="0"/>
              </a:spcAft>
              <a:buSzPts val="1040"/>
              <a:buNone/>
              <a:defRPr b="1" sz="1600"/>
            </a:lvl5pPr>
            <a:lvl6pPr algn="r" indent="-320039" lvl="5" marL="2743200" rtl="1">
              <a:spcBef>
                <a:spcPts val="360"/>
              </a:spcBef>
              <a:spcAft>
                <a:spcPts val="0"/>
              </a:spcAft>
              <a:buSzPts val="1440"/>
              <a:buChar char="⚫"/>
            </a:lvl6pPr>
            <a:lvl7pPr algn="r" indent="-320039" lvl="6" marL="3200400" rtl="1">
              <a:spcBef>
                <a:spcPts val="360"/>
              </a:spcBef>
              <a:spcAft>
                <a:spcPts val="0"/>
              </a:spcAft>
              <a:buSzPts val="1440"/>
              <a:buChar char="⚫"/>
            </a:lvl7pPr>
            <a:lvl8pPr algn="r" indent="-342900" lvl="7" marL="3657600" rtl="1">
              <a:spcBef>
                <a:spcPts val="360"/>
              </a:spcBef>
              <a:spcAft>
                <a:spcPts val="0"/>
              </a:spcAft>
              <a:buSzPts val="1800"/>
              <a:buChar char="•"/>
            </a:lvl8pPr>
            <a:lvl9pPr algn="r" indent="-342900" lvl="8" marL="4114800" rtl="1">
              <a:spcBef>
                <a:spcPts val="360"/>
              </a:spcBef>
              <a:spcAft>
                <a:spcPts val="0"/>
              </a:spcAft>
              <a:buSzPts val="1800"/>
              <a:buChar char="•"/>
            </a:lvl9pPr>
          </a:lstStyle>
          <a:p/>
        </p:txBody>
      </p:sp>
      <p:sp>
        <p:nvSpPr>
          <p:cNvPr id="1048710" name="Google Shape;64;p9"/>
          <p:cNvSpPr txBox="1">
            <a:spLocks noGrp="1"/>
          </p:cNvSpPr>
          <p:nvPr>
            <p:ph type="body" idx="2"/>
          </p:nvPr>
        </p:nvSpPr>
        <p:spPr>
          <a:xfrm>
            <a:off x="4645025" y="1859757"/>
            <a:ext cx="4041900" cy="654900"/>
          </a:xfrm>
          <a:prstGeom prst="rect"/>
          <a:noFill/>
          <a:ln>
            <a:noFill/>
          </a:ln>
        </p:spPr>
        <p:txBody>
          <a:bodyPr anchor="ctr" anchorCtr="0" bIns="0" lIns="45700" rIns="45700" spcFirstLastPara="1" tIns="0" wrap="square">
            <a:noAutofit/>
          </a:bodyPr>
          <a:lstStyle>
            <a:lvl1pPr algn="r" indent="-228600" lvl="0" marL="457200" rtl="1">
              <a:spcBef>
                <a:spcPts val="480"/>
              </a:spcBef>
              <a:spcAft>
                <a:spcPts val="0"/>
              </a:spcAft>
              <a:buSzPts val="2280"/>
              <a:buNone/>
              <a:defRPr b="1" cap="none" sz="2400">
                <a:solidFill>
                  <a:schemeClr val="dk2"/>
                </a:solidFill>
              </a:defRPr>
            </a:lvl1pPr>
            <a:lvl2pPr algn="r" indent="-228600" lvl="1" marL="914400" rtl="1">
              <a:spcBef>
                <a:spcPts val="400"/>
              </a:spcBef>
              <a:spcAft>
                <a:spcPts val="0"/>
              </a:spcAft>
              <a:buSzPts val="1700"/>
              <a:buNone/>
              <a:defRPr b="1" sz="2000"/>
            </a:lvl2pPr>
            <a:lvl3pPr algn="r" indent="-228600" lvl="2" marL="1371600" rtl="1">
              <a:spcBef>
                <a:spcPts val="360"/>
              </a:spcBef>
              <a:spcAft>
                <a:spcPts val="0"/>
              </a:spcAft>
              <a:buSzPts val="1260"/>
              <a:buNone/>
              <a:defRPr b="1" sz="1800"/>
            </a:lvl3pPr>
            <a:lvl4pPr algn="r" indent="-228600" lvl="3" marL="1828800" rtl="1">
              <a:spcBef>
                <a:spcPts val="320"/>
              </a:spcBef>
              <a:spcAft>
                <a:spcPts val="0"/>
              </a:spcAft>
              <a:buSzPts val="1040"/>
              <a:buNone/>
              <a:defRPr b="1" sz="1600"/>
            </a:lvl4pPr>
            <a:lvl5pPr algn="r" indent="-228600" lvl="4" marL="2286000" rtl="1">
              <a:spcBef>
                <a:spcPts val="320"/>
              </a:spcBef>
              <a:spcAft>
                <a:spcPts val="0"/>
              </a:spcAft>
              <a:buSzPts val="1040"/>
              <a:buNone/>
              <a:defRPr b="1" sz="1600"/>
            </a:lvl5pPr>
            <a:lvl6pPr algn="r" indent="-320039" lvl="5" marL="2743200" rtl="1">
              <a:spcBef>
                <a:spcPts val="360"/>
              </a:spcBef>
              <a:spcAft>
                <a:spcPts val="0"/>
              </a:spcAft>
              <a:buSzPts val="1440"/>
              <a:buChar char="⚫"/>
            </a:lvl6pPr>
            <a:lvl7pPr algn="r" indent="-320039" lvl="6" marL="3200400" rtl="1">
              <a:spcBef>
                <a:spcPts val="360"/>
              </a:spcBef>
              <a:spcAft>
                <a:spcPts val="0"/>
              </a:spcAft>
              <a:buSzPts val="1440"/>
              <a:buChar char="⚫"/>
            </a:lvl7pPr>
            <a:lvl8pPr algn="r" indent="-342900" lvl="7" marL="3657600" rtl="1">
              <a:spcBef>
                <a:spcPts val="360"/>
              </a:spcBef>
              <a:spcAft>
                <a:spcPts val="0"/>
              </a:spcAft>
              <a:buSzPts val="1800"/>
              <a:buChar char="•"/>
            </a:lvl8pPr>
            <a:lvl9pPr algn="r" indent="-342900" lvl="8" marL="4114800" rtl="1">
              <a:spcBef>
                <a:spcPts val="360"/>
              </a:spcBef>
              <a:spcAft>
                <a:spcPts val="0"/>
              </a:spcAft>
              <a:buSzPts val="1800"/>
              <a:buChar char="•"/>
            </a:lvl9pPr>
          </a:lstStyle>
          <a:p/>
        </p:txBody>
      </p:sp>
      <p:sp>
        <p:nvSpPr>
          <p:cNvPr id="1048711" name="Google Shape;65;p9"/>
          <p:cNvSpPr txBox="1">
            <a:spLocks noGrp="1"/>
          </p:cNvSpPr>
          <p:nvPr>
            <p:ph type="body" idx="3"/>
          </p:nvPr>
        </p:nvSpPr>
        <p:spPr>
          <a:xfrm>
            <a:off x="457200" y="2514600"/>
            <a:ext cx="4040100" cy="3845700"/>
          </a:xfrm>
          <a:prstGeom prst="rect"/>
          <a:noFill/>
          <a:ln>
            <a:noFill/>
          </a:ln>
        </p:spPr>
        <p:txBody>
          <a:bodyPr anchor="t" anchorCtr="0" bIns="45700" lIns="91425" rIns="91425" spcFirstLastPara="1" tIns="0" wrap="square">
            <a:noAutofit/>
          </a:bodyPr>
          <a:lstStyle>
            <a:lvl1pPr algn="r" indent="-361315" lvl="0" marL="457200" rtl="1">
              <a:spcBef>
                <a:spcPts val="440"/>
              </a:spcBef>
              <a:spcAft>
                <a:spcPts val="0"/>
              </a:spcAft>
              <a:buSzPts val="2090"/>
              <a:buChar char="⚫"/>
              <a:defRPr sz="2200"/>
            </a:lvl1pPr>
            <a:lvl2pPr algn="r" indent="-336550" lvl="1" marL="914400" rtl="1">
              <a:spcBef>
                <a:spcPts val="400"/>
              </a:spcBef>
              <a:spcAft>
                <a:spcPts val="0"/>
              </a:spcAft>
              <a:buSzPts val="1700"/>
              <a:buChar char="⚫"/>
              <a:defRPr sz="2000"/>
            </a:lvl2pPr>
            <a:lvl3pPr algn="r" indent="-308610" lvl="2" marL="1371600" rtl="1">
              <a:spcBef>
                <a:spcPts val="360"/>
              </a:spcBef>
              <a:spcAft>
                <a:spcPts val="0"/>
              </a:spcAft>
              <a:buSzPts val="1260"/>
              <a:buChar char="⚫"/>
              <a:defRPr sz="1800"/>
            </a:lvl3pPr>
            <a:lvl4pPr algn="r" indent="-294639" lvl="3" marL="1828800" rtl="1">
              <a:spcBef>
                <a:spcPts val="320"/>
              </a:spcBef>
              <a:spcAft>
                <a:spcPts val="0"/>
              </a:spcAft>
              <a:buSzPts val="1040"/>
              <a:buChar char="⚫"/>
              <a:defRPr sz="1600"/>
            </a:lvl4pPr>
            <a:lvl5pPr algn="r" indent="-294639" lvl="4" marL="2286000" rtl="1">
              <a:spcBef>
                <a:spcPts val="320"/>
              </a:spcBef>
              <a:spcAft>
                <a:spcPts val="0"/>
              </a:spcAft>
              <a:buSzPts val="1040"/>
              <a:buChar char="⚫"/>
              <a:defRPr sz="1600"/>
            </a:lvl5pPr>
            <a:lvl6pPr algn="r" indent="-320039" lvl="5" marL="2743200" rtl="1">
              <a:spcBef>
                <a:spcPts val="360"/>
              </a:spcBef>
              <a:spcAft>
                <a:spcPts val="0"/>
              </a:spcAft>
              <a:buSzPts val="1440"/>
              <a:buChar char="⚫"/>
            </a:lvl6pPr>
            <a:lvl7pPr algn="r" indent="-320039" lvl="6" marL="3200400" rtl="1">
              <a:spcBef>
                <a:spcPts val="360"/>
              </a:spcBef>
              <a:spcAft>
                <a:spcPts val="0"/>
              </a:spcAft>
              <a:buSzPts val="1440"/>
              <a:buChar char="⚫"/>
            </a:lvl7pPr>
            <a:lvl8pPr algn="r" indent="-342900" lvl="7" marL="3657600" rtl="1">
              <a:spcBef>
                <a:spcPts val="360"/>
              </a:spcBef>
              <a:spcAft>
                <a:spcPts val="0"/>
              </a:spcAft>
              <a:buSzPts val="1800"/>
              <a:buChar char="•"/>
            </a:lvl8pPr>
            <a:lvl9pPr algn="r" indent="-342900" lvl="8" marL="4114800" rtl="1">
              <a:spcBef>
                <a:spcPts val="360"/>
              </a:spcBef>
              <a:spcAft>
                <a:spcPts val="0"/>
              </a:spcAft>
              <a:buSzPts val="1800"/>
              <a:buChar char="•"/>
            </a:lvl9pPr>
          </a:lstStyle>
          <a:p/>
        </p:txBody>
      </p:sp>
      <p:sp>
        <p:nvSpPr>
          <p:cNvPr id="1048712" name="Google Shape;66;p9"/>
          <p:cNvSpPr txBox="1">
            <a:spLocks noGrp="1"/>
          </p:cNvSpPr>
          <p:nvPr>
            <p:ph type="body" idx="4"/>
          </p:nvPr>
        </p:nvSpPr>
        <p:spPr>
          <a:xfrm>
            <a:off x="4645025" y="2514600"/>
            <a:ext cx="4041900" cy="3845700"/>
          </a:xfrm>
          <a:prstGeom prst="rect"/>
          <a:noFill/>
          <a:ln>
            <a:noFill/>
          </a:ln>
        </p:spPr>
        <p:txBody>
          <a:bodyPr anchor="t" anchorCtr="0" bIns="45700" lIns="91425" rIns="91425" spcFirstLastPara="1" tIns="0" wrap="square">
            <a:noAutofit/>
          </a:bodyPr>
          <a:lstStyle>
            <a:lvl1pPr algn="r" indent="-361315" lvl="0" marL="457200" rtl="1">
              <a:spcBef>
                <a:spcPts val="440"/>
              </a:spcBef>
              <a:spcAft>
                <a:spcPts val="0"/>
              </a:spcAft>
              <a:buSzPts val="2090"/>
              <a:buChar char="⚫"/>
              <a:defRPr sz="2200"/>
            </a:lvl1pPr>
            <a:lvl2pPr algn="r" indent="-336550" lvl="1" marL="914400" rtl="1">
              <a:spcBef>
                <a:spcPts val="400"/>
              </a:spcBef>
              <a:spcAft>
                <a:spcPts val="0"/>
              </a:spcAft>
              <a:buSzPts val="1700"/>
              <a:buChar char="⚫"/>
              <a:defRPr sz="2000"/>
            </a:lvl2pPr>
            <a:lvl3pPr algn="r" indent="-308610" lvl="2" marL="1371600" rtl="1">
              <a:spcBef>
                <a:spcPts val="360"/>
              </a:spcBef>
              <a:spcAft>
                <a:spcPts val="0"/>
              </a:spcAft>
              <a:buSzPts val="1260"/>
              <a:buChar char="⚫"/>
              <a:defRPr sz="1800"/>
            </a:lvl3pPr>
            <a:lvl4pPr algn="r" indent="-294639" lvl="3" marL="1828800" rtl="1">
              <a:spcBef>
                <a:spcPts val="320"/>
              </a:spcBef>
              <a:spcAft>
                <a:spcPts val="0"/>
              </a:spcAft>
              <a:buSzPts val="1040"/>
              <a:buChar char="⚫"/>
              <a:defRPr sz="1600"/>
            </a:lvl4pPr>
            <a:lvl5pPr algn="r" indent="-294639" lvl="4" marL="2286000" rtl="1">
              <a:spcBef>
                <a:spcPts val="320"/>
              </a:spcBef>
              <a:spcAft>
                <a:spcPts val="0"/>
              </a:spcAft>
              <a:buSzPts val="1040"/>
              <a:buChar char="⚫"/>
              <a:defRPr sz="1600"/>
            </a:lvl5pPr>
            <a:lvl6pPr algn="r" indent="-320039" lvl="5" marL="2743200" rtl="1">
              <a:spcBef>
                <a:spcPts val="360"/>
              </a:spcBef>
              <a:spcAft>
                <a:spcPts val="0"/>
              </a:spcAft>
              <a:buSzPts val="1440"/>
              <a:buChar char="⚫"/>
            </a:lvl6pPr>
            <a:lvl7pPr algn="r" indent="-320039" lvl="6" marL="3200400" rtl="1">
              <a:spcBef>
                <a:spcPts val="360"/>
              </a:spcBef>
              <a:spcAft>
                <a:spcPts val="0"/>
              </a:spcAft>
              <a:buSzPts val="1440"/>
              <a:buChar char="⚫"/>
            </a:lvl7pPr>
            <a:lvl8pPr algn="r" indent="-342900" lvl="7" marL="3657600" rtl="1">
              <a:spcBef>
                <a:spcPts val="360"/>
              </a:spcBef>
              <a:spcAft>
                <a:spcPts val="0"/>
              </a:spcAft>
              <a:buSzPts val="1800"/>
              <a:buChar char="•"/>
            </a:lvl8pPr>
            <a:lvl9pPr algn="r" indent="-342900" lvl="8" marL="4114800" rtl="1">
              <a:spcBef>
                <a:spcPts val="360"/>
              </a:spcBef>
              <a:spcAft>
                <a:spcPts val="0"/>
              </a:spcAft>
              <a:buSzPts val="1800"/>
              <a:buChar char="•"/>
            </a:lvl9pPr>
          </a:lstStyle>
          <a:p/>
        </p:txBody>
      </p:sp>
      <p:sp>
        <p:nvSpPr>
          <p:cNvPr id="1048713" name="Google Shape;67;p9"/>
          <p:cNvSpPr txBox="1">
            <a:spLocks noGrp="1"/>
          </p:cNvSpPr>
          <p:nvPr>
            <p:ph type="dt" idx="10"/>
          </p:nvPr>
        </p:nvSpPr>
        <p:spPr>
          <a:xfrm>
            <a:off x="457200" y="6356350"/>
            <a:ext cx="2133600" cy="365100"/>
          </a:xfrm>
          <a:prstGeom prst="rect"/>
          <a:noFill/>
          <a:ln>
            <a:noFill/>
          </a:ln>
        </p:spPr>
        <p:txBody>
          <a:bodyPr anchor="b" anchorCtr="0" bIns="0" lIns="0" rIns="0" spcFirstLastPara="1" tIns="0" wrap="square">
            <a:noAutofit/>
          </a:bodyPr>
          <a:lstStyle>
            <a:lvl1pPr algn="l" lvl="0" rtl="1">
              <a:lnSpc>
                <a:spcPct val="100000"/>
              </a:lnSpc>
              <a:spcBef>
                <a:spcPts val="0"/>
              </a:spcBef>
              <a:spcAft>
                <a:spcPts val="0"/>
              </a:spcAft>
              <a:buSzPts val="1400"/>
              <a:buNone/>
              <a:defRPr sz="1200">
                <a:solidFill>
                  <a:srgbClr val="045C75"/>
                </a:solidFill>
              </a:defRPr>
            </a:lvl1pPr>
            <a:lvl2pPr algn="l" lvl="1" rtl="0">
              <a:lnSpc>
                <a:spcPct val="100000"/>
              </a:lnSpc>
              <a:spcBef>
                <a:spcPts val="0"/>
              </a:spcBef>
              <a:spcAft>
                <a:spcPts val="0"/>
              </a:spcAft>
              <a:buSzPts val="1400"/>
              <a:buNone/>
            </a:lvl2pPr>
            <a:lvl3pPr algn="l" lvl="2" rtl="0">
              <a:lnSpc>
                <a:spcPct val="100000"/>
              </a:lnSpc>
              <a:spcBef>
                <a:spcPts val="0"/>
              </a:spcBef>
              <a:spcAft>
                <a:spcPts val="0"/>
              </a:spcAft>
              <a:buSzPts val="1400"/>
              <a:buNone/>
            </a:lvl3pPr>
            <a:lvl4pPr algn="l" lvl="3" rtl="0">
              <a:lnSpc>
                <a:spcPct val="100000"/>
              </a:lnSpc>
              <a:spcBef>
                <a:spcPts val="0"/>
              </a:spcBef>
              <a:spcAft>
                <a:spcPts val="0"/>
              </a:spcAft>
              <a:buSzPts val="1400"/>
              <a:buNone/>
            </a:lvl4pPr>
            <a:lvl5pPr algn="l" lvl="4" rtl="0">
              <a:lnSpc>
                <a:spcPct val="100000"/>
              </a:lnSpc>
              <a:spcBef>
                <a:spcPts val="0"/>
              </a:spcBef>
              <a:spcAft>
                <a:spcPts val="0"/>
              </a:spcAft>
              <a:buSzPts val="1400"/>
              <a:buNone/>
            </a:lvl5pPr>
            <a:lvl6pPr algn="l" lvl="5" rtl="0">
              <a:lnSpc>
                <a:spcPct val="100000"/>
              </a:lnSpc>
              <a:spcBef>
                <a:spcPts val="0"/>
              </a:spcBef>
              <a:spcAft>
                <a:spcPts val="0"/>
              </a:spcAft>
              <a:buSzPts val="1400"/>
              <a:buNone/>
            </a:lvl6pPr>
            <a:lvl7pPr algn="l" lvl="6" rtl="0">
              <a:lnSpc>
                <a:spcPct val="100000"/>
              </a:lnSpc>
              <a:spcBef>
                <a:spcPts val="0"/>
              </a:spcBef>
              <a:spcAft>
                <a:spcPts val="0"/>
              </a:spcAft>
              <a:buSzPts val="1400"/>
              <a:buNone/>
            </a:lvl7pPr>
            <a:lvl8pPr algn="l" lvl="7" rtl="0">
              <a:lnSpc>
                <a:spcPct val="100000"/>
              </a:lnSpc>
              <a:spcBef>
                <a:spcPts val="0"/>
              </a:spcBef>
              <a:spcAft>
                <a:spcPts val="0"/>
              </a:spcAft>
              <a:buSzPts val="1400"/>
              <a:buNone/>
            </a:lvl8pPr>
            <a:lvl9pPr algn="l" lvl="8" rtl="0">
              <a:lnSpc>
                <a:spcPct val="100000"/>
              </a:lnSpc>
              <a:spcBef>
                <a:spcPts val="0"/>
              </a:spcBef>
              <a:spcAft>
                <a:spcPts val="0"/>
              </a:spcAft>
              <a:buSzPts val="1400"/>
              <a:buNone/>
            </a:lvl9pPr>
          </a:lstStyle>
          <a:p/>
        </p:txBody>
      </p:sp>
      <p:sp>
        <p:nvSpPr>
          <p:cNvPr id="1048714" name="Google Shape;68;p9"/>
          <p:cNvSpPr txBox="1">
            <a:spLocks noGrp="1"/>
          </p:cNvSpPr>
          <p:nvPr>
            <p:ph type="ftr" idx="11"/>
          </p:nvPr>
        </p:nvSpPr>
        <p:spPr>
          <a:xfrm>
            <a:off x="2667000" y="6356350"/>
            <a:ext cx="3352800" cy="365100"/>
          </a:xfrm>
          <a:prstGeom prst="rect"/>
          <a:noFill/>
          <a:ln>
            <a:noFill/>
          </a:ln>
        </p:spPr>
        <p:txBody>
          <a:bodyPr anchor="b" anchorCtr="0" bIns="0" lIns="0" rIns="0" spcFirstLastPara="1" tIns="0" wrap="square">
            <a:noAutofit/>
          </a:bodyPr>
          <a:lstStyle>
            <a:lvl1pPr algn="l" lvl="0" rtl="0">
              <a:lnSpc>
                <a:spcPct val="100000"/>
              </a:lnSpc>
              <a:spcBef>
                <a:spcPts val="0"/>
              </a:spcBef>
              <a:spcAft>
                <a:spcPts val="0"/>
              </a:spcAft>
              <a:buSzPts val="1400"/>
              <a:buNone/>
            </a:lvl1pPr>
            <a:lvl2pPr algn="l" lvl="1" rtl="0">
              <a:lnSpc>
                <a:spcPct val="100000"/>
              </a:lnSpc>
              <a:spcBef>
                <a:spcPts val="0"/>
              </a:spcBef>
              <a:spcAft>
                <a:spcPts val="0"/>
              </a:spcAft>
              <a:buSzPts val="1400"/>
              <a:buNone/>
            </a:lvl2pPr>
            <a:lvl3pPr algn="l" lvl="2" rtl="0">
              <a:lnSpc>
                <a:spcPct val="100000"/>
              </a:lnSpc>
              <a:spcBef>
                <a:spcPts val="0"/>
              </a:spcBef>
              <a:spcAft>
                <a:spcPts val="0"/>
              </a:spcAft>
              <a:buSzPts val="1400"/>
              <a:buNone/>
            </a:lvl3pPr>
            <a:lvl4pPr algn="l" lvl="3" rtl="0">
              <a:lnSpc>
                <a:spcPct val="100000"/>
              </a:lnSpc>
              <a:spcBef>
                <a:spcPts val="0"/>
              </a:spcBef>
              <a:spcAft>
                <a:spcPts val="0"/>
              </a:spcAft>
              <a:buSzPts val="1400"/>
              <a:buNone/>
            </a:lvl4pPr>
            <a:lvl5pPr algn="l" lvl="4" rtl="0">
              <a:lnSpc>
                <a:spcPct val="100000"/>
              </a:lnSpc>
              <a:spcBef>
                <a:spcPts val="0"/>
              </a:spcBef>
              <a:spcAft>
                <a:spcPts val="0"/>
              </a:spcAft>
              <a:buSzPts val="1400"/>
              <a:buNone/>
            </a:lvl5pPr>
            <a:lvl6pPr algn="l" lvl="5" rtl="0">
              <a:lnSpc>
                <a:spcPct val="100000"/>
              </a:lnSpc>
              <a:spcBef>
                <a:spcPts val="0"/>
              </a:spcBef>
              <a:spcAft>
                <a:spcPts val="0"/>
              </a:spcAft>
              <a:buSzPts val="1400"/>
              <a:buNone/>
            </a:lvl6pPr>
            <a:lvl7pPr algn="l" lvl="6" rtl="0">
              <a:lnSpc>
                <a:spcPct val="100000"/>
              </a:lnSpc>
              <a:spcBef>
                <a:spcPts val="0"/>
              </a:spcBef>
              <a:spcAft>
                <a:spcPts val="0"/>
              </a:spcAft>
              <a:buSzPts val="1400"/>
              <a:buNone/>
            </a:lvl7pPr>
            <a:lvl8pPr algn="l" lvl="7" rtl="0">
              <a:lnSpc>
                <a:spcPct val="100000"/>
              </a:lnSpc>
              <a:spcBef>
                <a:spcPts val="0"/>
              </a:spcBef>
              <a:spcAft>
                <a:spcPts val="0"/>
              </a:spcAft>
              <a:buSzPts val="1400"/>
              <a:buNone/>
            </a:lvl8pPr>
            <a:lvl9pPr algn="l" lvl="8" rtl="0">
              <a:lnSpc>
                <a:spcPct val="100000"/>
              </a:lnSpc>
              <a:spcBef>
                <a:spcPts val="0"/>
              </a:spcBef>
              <a:spcAft>
                <a:spcPts val="0"/>
              </a:spcAft>
              <a:buSzPts val="1400"/>
              <a:buNone/>
            </a:lvl9pPr>
          </a:lstStyle>
          <a:p/>
        </p:txBody>
      </p:sp>
      <p:sp>
        <p:nvSpPr>
          <p:cNvPr id="1048715" name="Google Shape;69;p9"/>
          <p:cNvSpPr txBox="1">
            <a:spLocks noGrp="1"/>
          </p:cNvSpPr>
          <p:nvPr>
            <p:ph type="sldNum" idx="12"/>
          </p:nvPr>
        </p:nvSpPr>
        <p:spPr>
          <a:xfrm>
            <a:off x="7924800" y="6356350"/>
            <a:ext cx="762000" cy="365100"/>
          </a:xfrm>
          <a:prstGeom prst="rect"/>
          <a:noFill/>
          <a:ln>
            <a:noFill/>
          </a:ln>
        </p:spPr>
        <p:txBody>
          <a:bodyPr anchor="b" anchorCtr="0" bIns="0" lIns="0" rIns="0" spcFirstLastPara="1" tIns="0" wrap="square">
            <a:noAutofit/>
          </a:bodyPr>
          <a:lstStyle>
            <a:lvl1pPr algn="r" indent="0" lvl="0"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1pPr>
            <a:lvl2pPr algn="r" indent="0" lvl="1"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2pPr>
            <a:lvl3pPr algn="r" indent="0" lvl="2"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3pPr>
            <a:lvl4pPr algn="r" indent="0" lvl="3"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4pPr>
            <a:lvl5pPr algn="r" indent="0" lvl="4"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5pPr>
            <a:lvl6pPr algn="r" indent="0" lvl="5"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6pPr>
            <a:lvl7pPr algn="r" indent="0" lvl="6"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7pPr>
            <a:lvl8pPr algn="r" indent="0" lvl="7"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8pPr>
            <a:lvl9pPr algn="r" indent="0" lvl="8"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9pPr>
          </a:lstStyle>
          <a:p>
            <a:pPr algn="r" indent="0" lvl="0" marL="0" rtl="1">
              <a:spcBef>
                <a:spcPts val="0"/>
              </a:spcBef>
              <a:spcAft>
                <a:spcPts val="0"/>
              </a:spcAft>
              <a:buNone/>
            </a:pPr>
            <a:fld id="{00000000-1234-1234-1234-123412341234}" type="slidenum">
              <a:rPr lang="en-US"/>
              <a:t>‹#›</a:t>
            </a:fld>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63" name="Shape 70"/>
        <p:cNvGrpSpPr/>
        <p:nvPr/>
      </p:nvGrpSpPr>
      <p:grpSpPr>
        <a:xfrm>
          <a:off x="0" y="0"/>
          <a:ext cx="0" cy="0"/>
          <a:chOff x="0" y="0"/>
          <a:chExt cx="0" cy="0"/>
        </a:xfrm>
      </p:grpSpPr>
      <p:sp>
        <p:nvSpPr>
          <p:cNvPr id="1048646" name="Google Shape;71;p10"/>
          <p:cNvSpPr txBox="1">
            <a:spLocks noGrp="1"/>
          </p:cNvSpPr>
          <p:nvPr>
            <p:ph type="title"/>
          </p:nvPr>
        </p:nvSpPr>
        <p:spPr>
          <a:xfrm>
            <a:off x="457200" y="704088"/>
            <a:ext cx="8229600" cy="1143000"/>
          </a:xfrm>
          <a:prstGeom prst="rect"/>
          <a:noFill/>
          <a:ln>
            <a:noFill/>
          </a:ln>
        </p:spPr>
        <p:txBody>
          <a:bodyPr anchor="b" anchorCtr="0" bIns="0" lIns="0" rIns="0" spcFirstLastPara="1" tIns="45700" wrap="square">
            <a:noAutofit/>
          </a:bodyPr>
          <a:lstStyle>
            <a:lvl1pPr algn="l" lvl="0" rtl="1">
              <a:spcBef>
                <a:spcPts val="0"/>
              </a:spcBef>
              <a:spcAft>
                <a:spcPts val="0"/>
              </a:spcAft>
              <a:buSzPts val="1400"/>
              <a:buNone/>
            </a:lvl1pPr>
            <a:lvl2pPr algn="l" lvl="1" rtl="1">
              <a:spcBef>
                <a:spcPts val="0"/>
              </a:spcBef>
              <a:spcAft>
                <a:spcPts val="0"/>
              </a:spcAft>
              <a:buSzPts val="1400"/>
              <a:buNone/>
            </a:lvl2pPr>
            <a:lvl3pPr algn="l" lvl="2" rtl="1">
              <a:spcBef>
                <a:spcPts val="0"/>
              </a:spcBef>
              <a:spcAft>
                <a:spcPts val="0"/>
              </a:spcAft>
              <a:buSzPts val="1400"/>
              <a:buNone/>
            </a:lvl3pPr>
            <a:lvl4pPr algn="l" lvl="3" rtl="1">
              <a:spcBef>
                <a:spcPts val="0"/>
              </a:spcBef>
              <a:spcAft>
                <a:spcPts val="0"/>
              </a:spcAft>
              <a:buSzPts val="1400"/>
              <a:buNone/>
            </a:lvl4pPr>
            <a:lvl5pPr algn="l" lvl="4" rtl="1">
              <a:spcBef>
                <a:spcPts val="0"/>
              </a:spcBef>
              <a:spcAft>
                <a:spcPts val="0"/>
              </a:spcAft>
              <a:buSzPts val="1400"/>
              <a:buNone/>
            </a:lvl5pPr>
            <a:lvl6pPr algn="l" lvl="5" rtl="1">
              <a:spcBef>
                <a:spcPts val="0"/>
              </a:spcBef>
              <a:spcAft>
                <a:spcPts val="0"/>
              </a:spcAft>
              <a:buSzPts val="1400"/>
              <a:buNone/>
            </a:lvl6pPr>
            <a:lvl7pPr algn="l" lvl="6" rtl="1">
              <a:spcBef>
                <a:spcPts val="0"/>
              </a:spcBef>
              <a:spcAft>
                <a:spcPts val="0"/>
              </a:spcAft>
              <a:buSzPts val="1400"/>
              <a:buNone/>
            </a:lvl7pPr>
            <a:lvl8pPr algn="l" lvl="7" rtl="1">
              <a:spcBef>
                <a:spcPts val="0"/>
              </a:spcBef>
              <a:spcAft>
                <a:spcPts val="0"/>
              </a:spcAft>
              <a:buSzPts val="1400"/>
              <a:buNone/>
            </a:lvl8pPr>
            <a:lvl9pPr algn="l" lvl="8" rtl="1">
              <a:spcBef>
                <a:spcPts val="0"/>
              </a:spcBef>
              <a:spcAft>
                <a:spcPts val="0"/>
              </a:spcAft>
              <a:buSzPts val="1400"/>
              <a:buNone/>
            </a:lvl9pPr>
          </a:lstStyle>
          <a:p/>
        </p:txBody>
      </p:sp>
      <p:sp>
        <p:nvSpPr>
          <p:cNvPr id="1048647" name="Google Shape;72;p10"/>
          <p:cNvSpPr txBox="1">
            <a:spLocks noGrp="1"/>
          </p:cNvSpPr>
          <p:nvPr>
            <p:ph type="body" idx="1"/>
          </p:nvPr>
        </p:nvSpPr>
        <p:spPr>
          <a:xfrm>
            <a:off x="457200" y="1920085"/>
            <a:ext cx="4038600" cy="4434900"/>
          </a:xfrm>
          <a:prstGeom prst="rect"/>
          <a:noFill/>
          <a:ln>
            <a:noFill/>
          </a:ln>
        </p:spPr>
        <p:txBody>
          <a:bodyPr anchor="t" anchorCtr="0" bIns="45700" lIns="91425" rIns="91425" spcFirstLastPara="1" tIns="45700" wrap="square">
            <a:noAutofit/>
          </a:bodyPr>
          <a:lstStyle>
            <a:lvl1pPr algn="r" indent="-385445" lvl="0" marL="457200" rtl="1">
              <a:spcBef>
                <a:spcPts val="520"/>
              </a:spcBef>
              <a:spcAft>
                <a:spcPts val="0"/>
              </a:spcAft>
              <a:buSzPts val="2470"/>
              <a:buChar char="⚫"/>
              <a:defRPr sz="2600"/>
            </a:lvl1pPr>
            <a:lvl2pPr algn="r" indent="-358140" lvl="1" marL="914400" rtl="1">
              <a:spcBef>
                <a:spcPts val="480"/>
              </a:spcBef>
              <a:spcAft>
                <a:spcPts val="0"/>
              </a:spcAft>
              <a:buSzPts val="2040"/>
              <a:buChar char="⚫"/>
              <a:defRPr sz="2400"/>
            </a:lvl2pPr>
            <a:lvl3pPr algn="r" indent="-317500" lvl="2" marL="1371600" rtl="1">
              <a:spcBef>
                <a:spcPts val="400"/>
              </a:spcBef>
              <a:spcAft>
                <a:spcPts val="0"/>
              </a:spcAft>
              <a:buSzPts val="1400"/>
              <a:buChar char="⚫"/>
              <a:defRPr sz="2000"/>
            </a:lvl3pPr>
            <a:lvl4pPr algn="r" indent="-302894" lvl="3" marL="1828800" rtl="1">
              <a:spcBef>
                <a:spcPts val="360"/>
              </a:spcBef>
              <a:spcAft>
                <a:spcPts val="0"/>
              </a:spcAft>
              <a:buSzPts val="1170"/>
              <a:buChar char="⚫"/>
              <a:defRPr sz="1800"/>
            </a:lvl4pPr>
            <a:lvl5pPr algn="r" indent="-302895" lvl="4" marL="2286000" rtl="1">
              <a:spcBef>
                <a:spcPts val="360"/>
              </a:spcBef>
              <a:spcAft>
                <a:spcPts val="0"/>
              </a:spcAft>
              <a:buSzPts val="1170"/>
              <a:buChar char="⚫"/>
              <a:defRPr sz="1800"/>
            </a:lvl5pPr>
            <a:lvl6pPr algn="r" indent="-320039" lvl="5" marL="2743200" rtl="1">
              <a:spcBef>
                <a:spcPts val="360"/>
              </a:spcBef>
              <a:spcAft>
                <a:spcPts val="0"/>
              </a:spcAft>
              <a:buSzPts val="1440"/>
              <a:buChar char="⚫"/>
            </a:lvl6pPr>
            <a:lvl7pPr algn="r" indent="-320039" lvl="6" marL="3200400" rtl="1">
              <a:spcBef>
                <a:spcPts val="360"/>
              </a:spcBef>
              <a:spcAft>
                <a:spcPts val="0"/>
              </a:spcAft>
              <a:buSzPts val="1440"/>
              <a:buChar char="⚫"/>
            </a:lvl7pPr>
            <a:lvl8pPr algn="r" indent="-342900" lvl="7" marL="3657600" rtl="1">
              <a:spcBef>
                <a:spcPts val="360"/>
              </a:spcBef>
              <a:spcAft>
                <a:spcPts val="0"/>
              </a:spcAft>
              <a:buSzPts val="1800"/>
              <a:buChar char="•"/>
            </a:lvl8pPr>
            <a:lvl9pPr algn="r" indent="-342900" lvl="8" marL="4114800" rtl="1">
              <a:spcBef>
                <a:spcPts val="360"/>
              </a:spcBef>
              <a:spcAft>
                <a:spcPts val="0"/>
              </a:spcAft>
              <a:buSzPts val="1800"/>
              <a:buChar char="•"/>
            </a:lvl9pPr>
          </a:lstStyle>
          <a:p/>
        </p:txBody>
      </p:sp>
      <p:sp>
        <p:nvSpPr>
          <p:cNvPr id="1048648" name="Google Shape;73;p10"/>
          <p:cNvSpPr txBox="1">
            <a:spLocks noGrp="1"/>
          </p:cNvSpPr>
          <p:nvPr>
            <p:ph type="body" idx="2"/>
          </p:nvPr>
        </p:nvSpPr>
        <p:spPr>
          <a:xfrm>
            <a:off x="4648200" y="1920085"/>
            <a:ext cx="4038600" cy="4434900"/>
          </a:xfrm>
          <a:prstGeom prst="rect"/>
          <a:noFill/>
          <a:ln>
            <a:noFill/>
          </a:ln>
        </p:spPr>
        <p:txBody>
          <a:bodyPr anchor="t" anchorCtr="0" bIns="45700" lIns="91425" rIns="91425" spcFirstLastPara="1" tIns="45700" wrap="square">
            <a:noAutofit/>
          </a:bodyPr>
          <a:lstStyle>
            <a:lvl1pPr algn="r" indent="-385445" lvl="0" marL="457200" rtl="1">
              <a:spcBef>
                <a:spcPts val="520"/>
              </a:spcBef>
              <a:spcAft>
                <a:spcPts val="0"/>
              </a:spcAft>
              <a:buSzPts val="2470"/>
              <a:buChar char="⚫"/>
              <a:defRPr sz="2600"/>
            </a:lvl1pPr>
            <a:lvl2pPr algn="r" indent="-358140" lvl="1" marL="914400" rtl="1">
              <a:spcBef>
                <a:spcPts val="480"/>
              </a:spcBef>
              <a:spcAft>
                <a:spcPts val="0"/>
              </a:spcAft>
              <a:buSzPts val="2040"/>
              <a:buChar char="⚫"/>
              <a:defRPr sz="2400"/>
            </a:lvl2pPr>
            <a:lvl3pPr algn="r" indent="-317500" lvl="2" marL="1371600" rtl="1">
              <a:spcBef>
                <a:spcPts val="400"/>
              </a:spcBef>
              <a:spcAft>
                <a:spcPts val="0"/>
              </a:spcAft>
              <a:buSzPts val="1400"/>
              <a:buChar char="⚫"/>
              <a:defRPr sz="2000"/>
            </a:lvl3pPr>
            <a:lvl4pPr algn="r" indent="-302894" lvl="3" marL="1828800" rtl="1">
              <a:spcBef>
                <a:spcPts val="360"/>
              </a:spcBef>
              <a:spcAft>
                <a:spcPts val="0"/>
              </a:spcAft>
              <a:buSzPts val="1170"/>
              <a:buChar char="⚫"/>
              <a:defRPr sz="1800"/>
            </a:lvl4pPr>
            <a:lvl5pPr algn="r" indent="-302895" lvl="4" marL="2286000" rtl="1">
              <a:spcBef>
                <a:spcPts val="360"/>
              </a:spcBef>
              <a:spcAft>
                <a:spcPts val="0"/>
              </a:spcAft>
              <a:buSzPts val="1170"/>
              <a:buChar char="⚫"/>
              <a:defRPr sz="1800"/>
            </a:lvl5pPr>
            <a:lvl6pPr algn="r" indent="-320039" lvl="5" marL="2743200" rtl="1">
              <a:spcBef>
                <a:spcPts val="360"/>
              </a:spcBef>
              <a:spcAft>
                <a:spcPts val="0"/>
              </a:spcAft>
              <a:buSzPts val="1440"/>
              <a:buChar char="⚫"/>
            </a:lvl6pPr>
            <a:lvl7pPr algn="r" indent="-320039" lvl="6" marL="3200400" rtl="1">
              <a:spcBef>
                <a:spcPts val="360"/>
              </a:spcBef>
              <a:spcAft>
                <a:spcPts val="0"/>
              </a:spcAft>
              <a:buSzPts val="1440"/>
              <a:buChar char="⚫"/>
            </a:lvl7pPr>
            <a:lvl8pPr algn="r" indent="-342900" lvl="7" marL="3657600" rtl="1">
              <a:spcBef>
                <a:spcPts val="360"/>
              </a:spcBef>
              <a:spcAft>
                <a:spcPts val="0"/>
              </a:spcAft>
              <a:buSzPts val="1800"/>
              <a:buChar char="•"/>
            </a:lvl8pPr>
            <a:lvl9pPr algn="r" indent="-342900" lvl="8" marL="4114800" rtl="1">
              <a:spcBef>
                <a:spcPts val="360"/>
              </a:spcBef>
              <a:spcAft>
                <a:spcPts val="0"/>
              </a:spcAft>
              <a:buSzPts val="1800"/>
              <a:buChar char="•"/>
            </a:lvl9pPr>
          </a:lstStyle>
          <a:p/>
        </p:txBody>
      </p:sp>
      <p:sp>
        <p:nvSpPr>
          <p:cNvPr id="1048649" name="Google Shape;74;p10"/>
          <p:cNvSpPr txBox="1">
            <a:spLocks noGrp="1"/>
          </p:cNvSpPr>
          <p:nvPr>
            <p:ph type="dt" idx="10"/>
          </p:nvPr>
        </p:nvSpPr>
        <p:spPr>
          <a:xfrm>
            <a:off x="457200" y="6356350"/>
            <a:ext cx="2133600" cy="365100"/>
          </a:xfrm>
          <a:prstGeom prst="rect"/>
          <a:noFill/>
          <a:ln>
            <a:noFill/>
          </a:ln>
        </p:spPr>
        <p:txBody>
          <a:bodyPr anchor="b" anchorCtr="0" bIns="0" lIns="0" rIns="0" spcFirstLastPara="1" tIns="0" wrap="square">
            <a:noAutofit/>
          </a:bodyPr>
          <a:lstStyle>
            <a:lvl1pPr algn="l" lvl="0" rtl="1">
              <a:lnSpc>
                <a:spcPct val="100000"/>
              </a:lnSpc>
              <a:spcBef>
                <a:spcPts val="0"/>
              </a:spcBef>
              <a:spcAft>
                <a:spcPts val="0"/>
              </a:spcAft>
              <a:buSzPts val="1400"/>
              <a:buNone/>
              <a:defRPr sz="1200">
                <a:solidFill>
                  <a:srgbClr val="045C75"/>
                </a:solidFill>
              </a:defRPr>
            </a:lvl1pPr>
            <a:lvl2pPr algn="l" lvl="1" rtl="0">
              <a:lnSpc>
                <a:spcPct val="100000"/>
              </a:lnSpc>
              <a:spcBef>
                <a:spcPts val="0"/>
              </a:spcBef>
              <a:spcAft>
                <a:spcPts val="0"/>
              </a:spcAft>
              <a:buSzPts val="1400"/>
              <a:buNone/>
            </a:lvl2pPr>
            <a:lvl3pPr algn="l" lvl="2" rtl="0">
              <a:lnSpc>
                <a:spcPct val="100000"/>
              </a:lnSpc>
              <a:spcBef>
                <a:spcPts val="0"/>
              </a:spcBef>
              <a:spcAft>
                <a:spcPts val="0"/>
              </a:spcAft>
              <a:buSzPts val="1400"/>
              <a:buNone/>
            </a:lvl3pPr>
            <a:lvl4pPr algn="l" lvl="3" rtl="0">
              <a:lnSpc>
                <a:spcPct val="100000"/>
              </a:lnSpc>
              <a:spcBef>
                <a:spcPts val="0"/>
              </a:spcBef>
              <a:spcAft>
                <a:spcPts val="0"/>
              </a:spcAft>
              <a:buSzPts val="1400"/>
              <a:buNone/>
            </a:lvl4pPr>
            <a:lvl5pPr algn="l" lvl="4" rtl="0">
              <a:lnSpc>
                <a:spcPct val="100000"/>
              </a:lnSpc>
              <a:spcBef>
                <a:spcPts val="0"/>
              </a:spcBef>
              <a:spcAft>
                <a:spcPts val="0"/>
              </a:spcAft>
              <a:buSzPts val="1400"/>
              <a:buNone/>
            </a:lvl5pPr>
            <a:lvl6pPr algn="l" lvl="5" rtl="0">
              <a:lnSpc>
                <a:spcPct val="100000"/>
              </a:lnSpc>
              <a:spcBef>
                <a:spcPts val="0"/>
              </a:spcBef>
              <a:spcAft>
                <a:spcPts val="0"/>
              </a:spcAft>
              <a:buSzPts val="1400"/>
              <a:buNone/>
            </a:lvl6pPr>
            <a:lvl7pPr algn="l" lvl="6" rtl="0">
              <a:lnSpc>
                <a:spcPct val="100000"/>
              </a:lnSpc>
              <a:spcBef>
                <a:spcPts val="0"/>
              </a:spcBef>
              <a:spcAft>
                <a:spcPts val="0"/>
              </a:spcAft>
              <a:buSzPts val="1400"/>
              <a:buNone/>
            </a:lvl7pPr>
            <a:lvl8pPr algn="l" lvl="7" rtl="0">
              <a:lnSpc>
                <a:spcPct val="100000"/>
              </a:lnSpc>
              <a:spcBef>
                <a:spcPts val="0"/>
              </a:spcBef>
              <a:spcAft>
                <a:spcPts val="0"/>
              </a:spcAft>
              <a:buSzPts val="1400"/>
              <a:buNone/>
            </a:lvl8pPr>
            <a:lvl9pPr algn="l" lvl="8" rtl="0">
              <a:lnSpc>
                <a:spcPct val="100000"/>
              </a:lnSpc>
              <a:spcBef>
                <a:spcPts val="0"/>
              </a:spcBef>
              <a:spcAft>
                <a:spcPts val="0"/>
              </a:spcAft>
              <a:buSzPts val="1400"/>
              <a:buNone/>
            </a:lvl9pPr>
          </a:lstStyle>
          <a:p/>
        </p:txBody>
      </p:sp>
      <p:sp>
        <p:nvSpPr>
          <p:cNvPr id="1048650" name="Google Shape;75;p10"/>
          <p:cNvSpPr txBox="1">
            <a:spLocks noGrp="1"/>
          </p:cNvSpPr>
          <p:nvPr>
            <p:ph type="ftr" idx="11"/>
          </p:nvPr>
        </p:nvSpPr>
        <p:spPr>
          <a:xfrm>
            <a:off x="2667000" y="6356350"/>
            <a:ext cx="3352800" cy="365100"/>
          </a:xfrm>
          <a:prstGeom prst="rect"/>
          <a:noFill/>
          <a:ln>
            <a:noFill/>
          </a:ln>
        </p:spPr>
        <p:txBody>
          <a:bodyPr anchor="b" anchorCtr="0" bIns="0" lIns="0" rIns="0" spcFirstLastPara="1" tIns="0" wrap="square">
            <a:noAutofit/>
          </a:bodyPr>
          <a:lstStyle>
            <a:lvl1pPr algn="l" lvl="0" rtl="0">
              <a:lnSpc>
                <a:spcPct val="100000"/>
              </a:lnSpc>
              <a:spcBef>
                <a:spcPts val="0"/>
              </a:spcBef>
              <a:spcAft>
                <a:spcPts val="0"/>
              </a:spcAft>
              <a:buSzPts val="1400"/>
              <a:buNone/>
            </a:lvl1pPr>
            <a:lvl2pPr algn="l" lvl="1" rtl="0">
              <a:lnSpc>
                <a:spcPct val="100000"/>
              </a:lnSpc>
              <a:spcBef>
                <a:spcPts val="0"/>
              </a:spcBef>
              <a:spcAft>
                <a:spcPts val="0"/>
              </a:spcAft>
              <a:buSzPts val="1400"/>
              <a:buNone/>
            </a:lvl2pPr>
            <a:lvl3pPr algn="l" lvl="2" rtl="0">
              <a:lnSpc>
                <a:spcPct val="100000"/>
              </a:lnSpc>
              <a:spcBef>
                <a:spcPts val="0"/>
              </a:spcBef>
              <a:spcAft>
                <a:spcPts val="0"/>
              </a:spcAft>
              <a:buSzPts val="1400"/>
              <a:buNone/>
            </a:lvl3pPr>
            <a:lvl4pPr algn="l" lvl="3" rtl="0">
              <a:lnSpc>
                <a:spcPct val="100000"/>
              </a:lnSpc>
              <a:spcBef>
                <a:spcPts val="0"/>
              </a:spcBef>
              <a:spcAft>
                <a:spcPts val="0"/>
              </a:spcAft>
              <a:buSzPts val="1400"/>
              <a:buNone/>
            </a:lvl4pPr>
            <a:lvl5pPr algn="l" lvl="4" rtl="0">
              <a:lnSpc>
                <a:spcPct val="100000"/>
              </a:lnSpc>
              <a:spcBef>
                <a:spcPts val="0"/>
              </a:spcBef>
              <a:spcAft>
                <a:spcPts val="0"/>
              </a:spcAft>
              <a:buSzPts val="1400"/>
              <a:buNone/>
            </a:lvl5pPr>
            <a:lvl6pPr algn="l" lvl="5" rtl="0">
              <a:lnSpc>
                <a:spcPct val="100000"/>
              </a:lnSpc>
              <a:spcBef>
                <a:spcPts val="0"/>
              </a:spcBef>
              <a:spcAft>
                <a:spcPts val="0"/>
              </a:spcAft>
              <a:buSzPts val="1400"/>
              <a:buNone/>
            </a:lvl6pPr>
            <a:lvl7pPr algn="l" lvl="6" rtl="0">
              <a:lnSpc>
                <a:spcPct val="100000"/>
              </a:lnSpc>
              <a:spcBef>
                <a:spcPts val="0"/>
              </a:spcBef>
              <a:spcAft>
                <a:spcPts val="0"/>
              </a:spcAft>
              <a:buSzPts val="1400"/>
              <a:buNone/>
            </a:lvl7pPr>
            <a:lvl8pPr algn="l" lvl="7" rtl="0">
              <a:lnSpc>
                <a:spcPct val="100000"/>
              </a:lnSpc>
              <a:spcBef>
                <a:spcPts val="0"/>
              </a:spcBef>
              <a:spcAft>
                <a:spcPts val="0"/>
              </a:spcAft>
              <a:buSzPts val="1400"/>
              <a:buNone/>
            </a:lvl8pPr>
            <a:lvl9pPr algn="l" lvl="8" rtl="0">
              <a:lnSpc>
                <a:spcPct val="100000"/>
              </a:lnSpc>
              <a:spcBef>
                <a:spcPts val="0"/>
              </a:spcBef>
              <a:spcAft>
                <a:spcPts val="0"/>
              </a:spcAft>
              <a:buSzPts val="1400"/>
              <a:buNone/>
            </a:lvl9pPr>
          </a:lstStyle>
          <a:p/>
        </p:txBody>
      </p:sp>
      <p:sp>
        <p:nvSpPr>
          <p:cNvPr id="1048651" name="Google Shape;76;p10"/>
          <p:cNvSpPr txBox="1">
            <a:spLocks noGrp="1"/>
          </p:cNvSpPr>
          <p:nvPr>
            <p:ph type="sldNum" idx="12"/>
          </p:nvPr>
        </p:nvSpPr>
        <p:spPr>
          <a:xfrm>
            <a:off x="7924800" y="6356350"/>
            <a:ext cx="762000" cy="365100"/>
          </a:xfrm>
          <a:prstGeom prst="rect"/>
          <a:noFill/>
          <a:ln>
            <a:noFill/>
          </a:ln>
        </p:spPr>
        <p:txBody>
          <a:bodyPr anchor="b" anchorCtr="0" bIns="0" lIns="0" rIns="0" spcFirstLastPara="1" tIns="0" wrap="square">
            <a:noAutofit/>
          </a:bodyPr>
          <a:lstStyle>
            <a:lvl1pPr algn="r" indent="0" lvl="0"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1pPr>
            <a:lvl2pPr algn="r" indent="0" lvl="1"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2pPr>
            <a:lvl3pPr algn="r" indent="0" lvl="2"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3pPr>
            <a:lvl4pPr algn="r" indent="0" lvl="3"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4pPr>
            <a:lvl5pPr algn="r" indent="0" lvl="4"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5pPr>
            <a:lvl6pPr algn="r" indent="0" lvl="5"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6pPr>
            <a:lvl7pPr algn="r" indent="0" lvl="6"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7pPr>
            <a:lvl8pPr algn="r" indent="0" lvl="7"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8pPr>
            <a:lvl9pPr algn="r" indent="0" lvl="8"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9pPr>
          </a:lstStyle>
          <a:p>
            <a:pPr algn="r" indent="0" lvl="0" marL="0" rtl="1">
              <a:spcBef>
                <a:spcPts val="0"/>
              </a:spcBef>
              <a:spcAft>
                <a:spcPts val="0"/>
              </a:spcAft>
              <a:buNone/>
            </a:pPr>
            <a:fld id="{00000000-1234-1234-1234-123412341234}" type="slidenum">
              <a:rPr lang="en-US"/>
              <a:t>‹#›</a:t>
            </a:fld>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04" name="Shape 94"/>
        <p:cNvGrpSpPr/>
        <p:nvPr/>
      </p:nvGrpSpPr>
      <p:grpSpPr>
        <a:xfrm>
          <a:off x="0" y="0"/>
          <a:ext cx="0" cy="0"/>
          <a:chOff x="0" y="0"/>
          <a:chExt cx="0" cy="0"/>
        </a:xfrm>
      </p:grpSpPr>
      <p:sp>
        <p:nvSpPr>
          <p:cNvPr id="1048735" name="Google Shape;95;p13"/>
          <p:cNvSpPr txBox="1">
            <a:spLocks noGrp="1"/>
          </p:cNvSpPr>
          <p:nvPr>
            <p:ph type="title"/>
          </p:nvPr>
        </p:nvSpPr>
        <p:spPr>
          <a:xfrm>
            <a:off x="530352" y="1316736"/>
            <a:ext cx="7772400" cy="1362600"/>
          </a:xfrm>
          <a:prstGeom prst="rect"/>
          <a:noFill/>
          <a:ln>
            <a:noFill/>
          </a:ln>
        </p:spPr>
        <p:txBody>
          <a:bodyPr anchor="b" anchorCtr="0" bIns="0" lIns="0" rIns="0" spcFirstLastPara="1" tIns="0" wrap="square">
            <a:noAutofit/>
          </a:bodyPr>
          <a:lstStyle>
            <a:lvl1pPr algn="l" lvl="0" rtl="0">
              <a:spcBef>
                <a:spcPts val="0"/>
              </a:spcBef>
              <a:spcAft>
                <a:spcPts val="0"/>
              </a:spcAft>
              <a:buClr>
                <a:srgbClr val="4AE3AC"/>
              </a:buClr>
              <a:buSzPts val="5600"/>
              <a:buFont typeface="Calibri"/>
              <a:buNone/>
              <a:defRPr b="1" cap="none" sz="5600">
                <a:solidFill>
                  <a:srgbClr val="4AE3AC"/>
                </a:solidFill>
                <a:effectLst>
                  <a:outerShdw algn="tl" blurRad="38100" dir="5400000" dist="25400" rotWithShape="0">
                    <a:srgbClr val="000000">
                      <a:alpha val="43000"/>
                    </a:srgbClr>
                  </a:outerShdw>
                </a:effectLst>
                <a:latin typeface="Calibri"/>
                <a:ea typeface="Calibri"/>
                <a:cs typeface="Calibri"/>
                <a:sym typeface="Calibri"/>
              </a:defRPr>
            </a:lvl1pPr>
            <a:lvl2pPr algn="l" lvl="1" rtl="1">
              <a:spcBef>
                <a:spcPts val="0"/>
              </a:spcBef>
              <a:spcAft>
                <a:spcPts val="0"/>
              </a:spcAft>
              <a:buSzPts val="1400"/>
              <a:buNone/>
            </a:lvl2pPr>
            <a:lvl3pPr algn="l" lvl="2" rtl="1">
              <a:spcBef>
                <a:spcPts val="0"/>
              </a:spcBef>
              <a:spcAft>
                <a:spcPts val="0"/>
              </a:spcAft>
              <a:buSzPts val="1400"/>
              <a:buNone/>
            </a:lvl3pPr>
            <a:lvl4pPr algn="l" lvl="3" rtl="1">
              <a:spcBef>
                <a:spcPts val="0"/>
              </a:spcBef>
              <a:spcAft>
                <a:spcPts val="0"/>
              </a:spcAft>
              <a:buSzPts val="1400"/>
              <a:buNone/>
            </a:lvl4pPr>
            <a:lvl5pPr algn="l" lvl="4" rtl="1">
              <a:spcBef>
                <a:spcPts val="0"/>
              </a:spcBef>
              <a:spcAft>
                <a:spcPts val="0"/>
              </a:spcAft>
              <a:buSzPts val="1400"/>
              <a:buNone/>
            </a:lvl5pPr>
            <a:lvl6pPr algn="l" lvl="5" rtl="1">
              <a:spcBef>
                <a:spcPts val="0"/>
              </a:spcBef>
              <a:spcAft>
                <a:spcPts val="0"/>
              </a:spcAft>
              <a:buSzPts val="1400"/>
              <a:buNone/>
            </a:lvl6pPr>
            <a:lvl7pPr algn="l" lvl="6" rtl="1">
              <a:spcBef>
                <a:spcPts val="0"/>
              </a:spcBef>
              <a:spcAft>
                <a:spcPts val="0"/>
              </a:spcAft>
              <a:buSzPts val="1400"/>
              <a:buNone/>
            </a:lvl7pPr>
            <a:lvl8pPr algn="l" lvl="7" rtl="1">
              <a:spcBef>
                <a:spcPts val="0"/>
              </a:spcBef>
              <a:spcAft>
                <a:spcPts val="0"/>
              </a:spcAft>
              <a:buSzPts val="1400"/>
              <a:buNone/>
            </a:lvl8pPr>
            <a:lvl9pPr algn="l" lvl="8" rtl="1">
              <a:spcBef>
                <a:spcPts val="0"/>
              </a:spcBef>
              <a:spcAft>
                <a:spcPts val="0"/>
              </a:spcAft>
              <a:buSzPts val="1400"/>
              <a:buNone/>
            </a:lvl9pPr>
          </a:lstStyle>
          <a:p/>
        </p:txBody>
      </p:sp>
      <p:sp>
        <p:nvSpPr>
          <p:cNvPr id="1048736" name="Google Shape;96;p13"/>
          <p:cNvSpPr txBox="1">
            <a:spLocks noGrp="1"/>
          </p:cNvSpPr>
          <p:nvPr>
            <p:ph type="body" idx="1"/>
          </p:nvPr>
        </p:nvSpPr>
        <p:spPr>
          <a:xfrm>
            <a:off x="530352" y="2704664"/>
            <a:ext cx="7772400" cy="1509600"/>
          </a:xfrm>
          <a:prstGeom prst="rect"/>
          <a:noFill/>
          <a:ln>
            <a:noFill/>
          </a:ln>
        </p:spPr>
        <p:txBody>
          <a:bodyPr anchor="t" anchorCtr="0" bIns="45700" lIns="45700" rIns="45700" spcFirstLastPara="1" tIns="45700" wrap="square">
            <a:noAutofit/>
          </a:bodyPr>
          <a:lstStyle>
            <a:lvl1pPr algn="r" indent="-228600" lvl="0" marL="457200" rtl="1">
              <a:spcBef>
                <a:spcPts val="440"/>
              </a:spcBef>
              <a:spcAft>
                <a:spcPts val="0"/>
              </a:spcAft>
              <a:buSzPts val="2090"/>
              <a:buNone/>
              <a:defRPr sz="2200">
                <a:solidFill>
                  <a:schemeClr val="lt1"/>
                </a:solidFill>
              </a:defRPr>
            </a:lvl1pPr>
            <a:lvl2pPr algn="r" indent="-228600" lvl="1" marL="914400" rtl="1">
              <a:spcBef>
                <a:spcPts val="360"/>
              </a:spcBef>
              <a:spcAft>
                <a:spcPts val="0"/>
              </a:spcAft>
              <a:buSzPts val="1530"/>
              <a:buNone/>
              <a:defRPr sz="1800">
                <a:solidFill>
                  <a:schemeClr val="lt1"/>
                </a:solidFill>
              </a:defRPr>
            </a:lvl2pPr>
            <a:lvl3pPr algn="r" indent="-228600" lvl="2" marL="1371600" rtl="1">
              <a:spcBef>
                <a:spcPts val="320"/>
              </a:spcBef>
              <a:spcAft>
                <a:spcPts val="0"/>
              </a:spcAft>
              <a:buSzPts val="1120"/>
              <a:buNone/>
              <a:defRPr sz="1600">
                <a:solidFill>
                  <a:schemeClr val="lt1"/>
                </a:solidFill>
              </a:defRPr>
            </a:lvl3pPr>
            <a:lvl4pPr algn="r" indent="-228600" lvl="3" marL="1828800" rtl="1">
              <a:spcBef>
                <a:spcPts val="280"/>
              </a:spcBef>
              <a:spcAft>
                <a:spcPts val="0"/>
              </a:spcAft>
              <a:buSzPts val="910"/>
              <a:buNone/>
              <a:defRPr sz="1400">
                <a:solidFill>
                  <a:schemeClr val="lt1"/>
                </a:solidFill>
              </a:defRPr>
            </a:lvl4pPr>
            <a:lvl5pPr algn="r" indent="-228600" lvl="4" marL="2286000" rtl="1">
              <a:spcBef>
                <a:spcPts val="280"/>
              </a:spcBef>
              <a:spcAft>
                <a:spcPts val="0"/>
              </a:spcAft>
              <a:buSzPts val="910"/>
              <a:buNone/>
              <a:defRPr sz="1400">
                <a:solidFill>
                  <a:schemeClr val="lt1"/>
                </a:solidFill>
              </a:defRPr>
            </a:lvl5pPr>
            <a:lvl6pPr algn="r" indent="-320039" lvl="5" marL="2743200" rtl="1">
              <a:spcBef>
                <a:spcPts val="360"/>
              </a:spcBef>
              <a:spcAft>
                <a:spcPts val="0"/>
              </a:spcAft>
              <a:buSzPts val="1440"/>
              <a:buChar char="⚫"/>
            </a:lvl6pPr>
            <a:lvl7pPr algn="r" indent="-320039" lvl="6" marL="3200400" rtl="1">
              <a:spcBef>
                <a:spcPts val="360"/>
              </a:spcBef>
              <a:spcAft>
                <a:spcPts val="0"/>
              </a:spcAft>
              <a:buSzPts val="1440"/>
              <a:buChar char="⚫"/>
            </a:lvl7pPr>
            <a:lvl8pPr algn="r" indent="-342900" lvl="7" marL="3657600" rtl="1">
              <a:spcBef>
                <a:spcPts val="360"/>
              </a:spcBef>
              <a:spcAft>
                <a:spcPts val="0"/>
              </a:spcAft>
              <a:buSzPts val="1800"/>
              <a:buChar char="•"/>
            </a:lvl8pPr>
            <a:lvl9pPr algn="r" indent="-342900" lvl="8" marL="4114800" rtl="1">
              <a:spcBef>
                <a:spcPts val="360"/>
              </a:spcBef>
              <a:spcAft>
                <a:spcPts val="0"/>
              </a:spcAft>
              <a:buSzPts val="1800"/>
              <a:buChar char="•"/>
            </a:lvl9pPr>
          </a:lstStyle>
          <a:p/>
        </p:txBody>
      </p:sp>
      <p:sp>
        <p:nvSpPr>
          <p:cNvPr id="1048737" name="Google Shape;97;p13"/>
          <p:cNvSpPr txBox="1">
            <a:spLocks noGrp="1"/>
          </p:cNvSpPr>
          <p:nvPr>
            <p:ph type="dt" idx="10"/>
          </p:nvPr>
        </p:nvSpPr>
        <p:spPr>
          <a:xfrm>
            <a:off x="457200" y="6356350"/>
            <a:ext cx="2133600" cy="365100"/>
          </a:xfrm>
          <a:prstGeom prst="rect"/>
          <a:noFill/>
          <a:ln>
            <a:noFill/>
          </a:ln>
        </p:spPr>
        <p:txBody>
          <a:bodyPr anchor="b" anchorCtr="0" bIns="0" lIns="0" rIns="0" spcFirstLastPara="1" tIns="0" wrap="square">
            <a:noAutofit/>
          </a:bodyPr>
          <a:lstStyle>
            <a:lvl1pPr algn="l" lvl="0" rtl="1">
              <a:lnSpc>
                <a:spcPct val="100000"/>
              </a:lnSpc>
              <a:spcBef>
                <a:spcPts val="0"/>
              </a:spcBef>
              <a:spcAft>
                <a:spcPts val="0"/>
              </a:spcAft>
              <a:buSzPts val="1400"/>
              <a:buNone/>
              <a:defRPr sz="1200">
                <a:solidFill>
                  <a:srgbClr val="D1EAEE"/>
                </a:solidFill>
              </a:defRPr>
            </a:lvl1pPr>
            <a:lvl2pPr algn="l" lvl="1" rtl="0">
              <a:lnSpc>
                <a:spcPct val="100000"/>
              </a:lnSpc>
              <a:spcBef>
                <a:spcPts val="0"/>
              </a:spcBef>
              <a:spcAft>
                <a:spcPts val="0"/>
              </a:spcAft>
              <a:buSzPts val="1400"/>
              <a:buNone/>
            </a:lvl2pPr>
            <a:lvl3pPr algn="l" lvl="2" rtl="0">
              <a:lnSpc>
                <a:spcPct val="100000"/>
              </a:lnSpc>
              <a:spcBef>
                <a:spcPts val="0"/>
              </a:spcBef>
              <a:spcAft>
                <a:spcPts val="0"/>
              </a:spcAft>
              <a:buSzPts val="1400"/>
              <a:buNone/>
            </a:lvl3pPr>
            <a:lvl4pPr algn="l" lvl="3" rtl="0">
              <a:lnSpc>
                <a:spcPct val="100000"/>
              </a:lnSpc>
              <a:spcBef>
                <a:spcPts val="0"/>
              </a:spcBef>
              <a:spcAft>
                <a:spcPts val="0"/>
              </a:spcAft>
              <a:buSzPts val="1400"/>
              <a:buNone/>
            </a:lvl4pPr>
            <a:lvl5pPr algn="l" lvl="4" rtl="0">
              <a:lnSpc>
                <a:spcPct val="100000"/>
              </a:lnSpc>
              <a:spcBef>
                <a:spcPts val="0"/>
              </a:spcBef>
              <a:spcAft>
                <a:spcPts val="0"/>
              </a:spcAft>
              <a:buSzPts val="1400"/>
              <a:buNone/>
            </a:lvl5pPr>
            <a:lvl6pPr algn="l" lvl="5" rtl="0">
              <a:lnSpc>
                <a:spcPct val="100000"/>
              </a:lnSpc>
              <a:spcBef>
                <a:spcPts val="0"/>
              </a:spcBef>
              <a:spcAft>
                <a:spcPts val="0"/>
              </a:spcAft>
              <a:buSzPts val="1400"/>
              <a:buNone/>
            </a:lvl6pPr>
            <a:lvl7pPr algn="l" lvl="6" rtl="0">
              <a:lnSpc>
                <a:spcPct val="100000"/>
              </a:lnSpc>
              <a:spcBef>
                <a:spcPts val="0"/>
              </a:spcBef>
              <a:spcAft>
                <a:spcPts val="0"/>
              </a:spcAft>
              <a:buSzPts val="1400"/>
              <a:buNone/>
            </a:lvl7pPr>
            <a:lvl8pPr algn="l" lvl="7" rtl="0">
              <a:lnSpc>
                <a:spcPct val="100000"/>
              </a:lnSpc>
              <a:spcBef>
                <a:spcPts val="0"/>
              </a:spcBef>
              <a:spcAft>
                <a:spcPts val="0"/>
              </a:spcAft>
              <a:buSzPts val="1400"/>
              <a:buNone/>
            </a:lvl8pPr>
            <a:lvl9pPr algn="l" lvl="8" rtl="0">
              <a:lnSpc>
                <a:spcPct val="100000"/>
              </a:lnSpc>
              <a:spcBef>
                <a:spcPts val="0"/>
              </a:spcBef>
              <a:spcAft>
                <a:spcPts val="0"/>
              </a:spcAft>
              <a:buSzPts val="1400"/>
              <a:buNone/>
            </a:lvl9pPr>
          </a:lstStyle>
          <a:p/>
        </p:txBody>
      </p:sp>
      <p:sp>
        <p:nvSpPr>
          <p:cNvPr id="1048738" name="Google Shape;98;p13"/>
          <p:cNvSpPr txBox="1">
            <a:spLocks noGrp="1"/>
          </p:cNvSpPr>
          <p:nvPr>
            <p:ph type="ftr" idx="11"/>
          </p:nvPr>
        </p:nvSpPr>
        <p:spPr>
          <a:xfrm>
            <a:off x="2667000" y="6356350"/>
            <a:ext cx="3352800" cy="365100"/>
          </a:xfrm>
          <a:prstGeom prst="rect"/>
          <a:noFill/>
          <a:ln>
            <a:noFill/>
          </a:ln>
        </p:spPr>
        <p:txBody>
          <a:bodyPr anchor="b" anchorCtr="0" bIns="0" lIns="0" rIns="0" spcFirstLastPara="1" tIns="0" wrap="square">
            <a:noAutofit/>
          </a:bodyPr>
          <a:lstStyle>
            <a:lvl1pPr algn="l" lvl="0" rtl="0">
              <a:lnSpc>
                <a:spcPct val="100000"/>
              </a:lnSpc>
              <a:spcBef>
                <a:spcPts val="0"/>
              </a:spcBef>
              <a:spcAft>
                <a:spcPts val="0"/>
              </a:spcAft>
              <a:buSzPts val="1400"/>
              <a:buNone/>
            </a:lvl1pPr>
            <a:lvl2pPr algn="l" lvl="1" rtl="0">
              <a:lnSpc>
                <a:spcPct val="100000"/>
              </a:lnSpc>
              <a:spcBef>
                <a:spcPts val="0"/>
              </a:spcBef>
              <a:spcAft>
                <a:spcPts val="0"/>
              </a:spcAft>
              <a:buSzPts val="1400"/>
              <a:buNone/>
            </a:lvl2pPr>
            <a:lvl3pPr algn="l" lvl="2" rtl="0">
              <a:lnSpc>
                <a:spcPct val="100000"/>
              </a:lnSpc>
              <a:spcBef>
                <a:spcPts val="0"/>
              </a:spcBef>
              <a:spcAft>
                <a:spcPts val="0"/>
              </a:spcAft>
              <a:buSzPts val="1400"/>
              <a:buNone/>
            </a:lvl3pPr>
            <a:lvl4pPr algn="l" lvl="3" rtl="0">
              <a:lnSpc>
                <a:spcPct val="100000"/>
              </a:lnSpc>
              <a:spcBef>
                <a:spcPts val="0"/>
              </a:spcBef>
              <a:spcAft>
                <a:spcPts val="0"/>
              </a:spcAft>
              <a:buSzPts val="1400"/>
              <a:buNone/>
            </a:lvl4pPr>
            <a:lvl5pPr algn="l" lvl="4" rtl="0">
              <a:lnSpc>
                <a:spcPct val="100000"/>
              </a:lnSpc>
              <a:spcBef>
                <a:spcPts val="0"/>
              </a:spcBef>
              <a:spcAft>
                <a:spcPts val="0"/>
              </a:spcAft>
              <a:buSzPts val="1400"/>
              <a:buNone/>
            </a:lvl5pPr>
            <a:lvl6pPr algn="l" lvl="5" rtl="0">
              <a:lnSpc>
                <a:spcPct val="100000"/>
              </a:lnSpc>
              <a:spcBef>
                <a:spcPts val="0"/>
              </a:spcBef>
              <a:spcAft>
                <a:spcPts val="0"/>
              </a:spcAft>
              <a:buSzPts val="1400"/>
              <a:buNone/>
            </a:lvl6pPr>
            <a:lvl7pPr algn="l" lvl="6" rtl="0">
              <a:lnSpc>
                <a:spcPct val="100000"/>
              </a:lnSpc>
              <a:spcBef>
                <a:spcPts val="0"/>
              </a:spcBef>
              <a:spcAft>
                <a:spcPts val="0"/>
              </a:spcAft>
              <a:buSzPts val="1400"/>
              <a:buNone/>
            </a:lvl7pPr>
            <a:lvl8pPr algn="l" lvl="7" rtl="0">
              <a:lnSpc>
                <a:spcPct val="100000"/>
              </a:lnSpc>
              <a:spcBef>
                <a:spcPts val="0"/>
              </a:spcBef>
              <a:spcAft>
                <a:spcPts val="0"/>
              </a:spcAft>
              <a:buSzPts val="1400"/>
              <a:buNone/>
            </a:lvl8pPr>
            <a:lvl9pPr algn="l" lvl="8" rtl="0">
              <a:lnSpc>
                <a:spcPct val="100000"/>
              </a:lnSpc>
              <a:spcBef>
                <a:spcPts val="0"/>
              </a:spcBef>
              <a:spcAft>
                <a:spcPts val="0"/>
              </a:spcAft>
              <a:buSzPts val="1400"/>
              <a:buNone/>
            </a:lvl9pPr>
          </a:lstStyle>
          <a:p/>
        </p:txBody>
      </p:sp>
      <p:sp>
        <p:nvSpPr>
          <p:cNvPr id="1048739" name="Google Shape;99;p13"/>
          <p:cNvSpPr txBox="1">
            <a:spLocks noGrp="1"/>
          </p:cNvSpPr>
          <p:nvPr>
            <p:ph type="sldNum" idx="12"/>
          </p:nvPr>
        </p:nvSpPr>
        <p:spPr>
          <a:xfrm>
            <a:off x="7924800" y="6356350"/>
            <a:ext cx="762000" cy="365100"/>
          </a:xfrm>
          <a:prstGeom prst="rect"/>
          <a:noFill/>
          <a:ln>
            <a:noFill/>
          </a:ln>
        </p:spPr>
        <p:txBody>
          <a:bodyPr anchor="b" anchorCtr="0" bIns="0" lIns="0" rIns="0" spcFirstLastPara="1" tIns="0" wrap="square">
            <a:noAutofit/>
          </a:bodyPr>
          <a:lstStyle>
            <a:lvl1pPr algn="r" indent="0" lvl="0" marL="0" marR="0" rtl="1">
              <a:lnSpc>
                <a:spcPct val="100000"/>
              </a:lnSpc>
              <a:spcBef>
                <a:spcPts val="0"/>
              </a:spcBef>
              <a:spcAft>
                <a:spcPts val="0"/>
              </a:spcAft>
              <a:buClr>
                <a:srgbClr val="D1EAEE"/>
              </a:buClr>
              <a:buSzPts val="1200"/>
              <a:buFont typeface="Arial"/>
              <a:buNone/>
              <a:defRPr b="0" sz="1200" i="0" u="none">
                <a:solidFill>
                  <a:srgbClr val="D1EAEE"/>
                </a:solidFill>
                <a:latin typeface="Arial"/>
                <a:ea typeface="Arial"/>
                <a:cs typeface="Arial"/>
                <a:sym typeface="Arial"/>
              </a:defRPr>
            </a:lvl1pPr>
            <a:lvl2pPr algn="r" indent="0" lvl="1" marL="0" marR="0" rtl="1">
              <a:lnSpc>
                <a:spcPct val="100000"/>
              </a:lnSpc>
              <a:spcBef>
                <a:spcPts val="0"/>
              </a:spcBef>
              <a:spcAft>
                <a:spcPts val="0"/>
              </a:spcAft>
              <a:buClr>
                <a:srgbClr val="D1EAEE"/>
              </a:buClr>
              <a:buSzPts val="1200"/>
              <a:buFont typeface="Arial"/>
              <a:buNone/>
              <a:defRPr b="0" sz="1200" i="0" u="none">
                <a:solidFill>
                  <a:srgbClr val="D1EAEE"/>
                </a:solidFill>
                <a:latin typeface="Arial"/>
                <a:ea typeface="Arial"/>
                <a:cs typeface="Arial"/>
                <a:sym typeface="Arial"/>
              </a:defRPr>
            </a:lvl2pPr>
            <a:lvl3pPr algn="r" indent="0" lvl="2" marL="0" marR="0" rtl="1">
              <a:lnSpc>
                <a:spcPct val="100000"/>
              </a:lnSpc>
              <a:spcBef>
                <a:spcPts val="0"/>
              </a:spcBef>
              <a:spcAft>
                <a:spcPts val="0"/>
              </a:spcAft>
              <a:buClr>
                <a:srgbClr val="D1EAEE"/>
              </a:buClr>
              <a:buSzPts val="1200"/>
              <a:buFont typeface="Arial"/>
              <a:buNone/>
              <a:defRPr b="0" sz="1200" i="0" u="none">
                <a:solidFill>
                  <a:srgbClr val="D1EAEE"/>
                </a:solidFill>
                <a:latin typeface="Arial"/>
                <a:ea typeface="Arial"/>
                <a:cs typeface="Arial"/>
                <a:sym typeface="Arial"/>
              </a:defRPr>
            </a:lvl3pPr>
            <a:lvl4pPr algn="r" indent="0" lvl="3" marL="0" marR="0" rtl="1">
              <a:lnSpc>
                <a:spcPct val="100000"/>
              </a:lnSpc>
              <a:spcBef>
                <a:spcPts val="0"/>
              </a:spcBef>
              <a:spcAft>
                <a:spcPts val="0"/>
              </a:spcAft>
              <a:buClr>
                <a:srgbClr val="D1EAEE"/>
              </a:buClr>
              <a:buSzPts val="1200"/>
              <a:buFont typeface="Arial"/>
              <a:buNone/>
              <a:defRPr b="0" sz="1200" i="0" u="none">
                <a:solidFill>
                  <a:srgbClr val="D1EAEE"/>
                </a:solidFill>
                <a:latin typeface="Arial"/>
                <a:ea typeface="Arial"/>
                <a:cs typeface="Arial"/>
                <a:sym typeface="Arial"/>
              </a:defRPr>
            </a:lvl4pPr>
            <a:lvl5pPr algn="r" indent="0" lvl="4" marL="0" marR="0" rtl="1">
              <a:lnSpc>
                <a:spcPct val="100000"/>
              </a:lnSpc>
              <a:spcBef>
                <a:spcPts val="0"/>
              </a:spcBef>
              <a:spcAft>
                <a:spcPts val="0"/>
              </a:spcAft>
              <a:buClr>
                <a:srgbClr val="D1EAEE"/>
              </a:buClr>
              <a:buSzPts val="1200"/>
              <a:buFont typeface="Arial"/>
              <a:buNone/>
              <a:defRPr b="0" sz="1200" i="0" u="none">
                <a:solidFill>
                  <a:srgbClr val="D1EAEE"/>
                </a:solidFill>
                <a:latin typeface="Arial"/>
                <a:ea typeface="Arial"/>
                <a:cs typeface="Arial"/>
                <a:sym typeface="Arial"/>
              </a:defRPr>
            </a:lvl5pPr>
            <a:lvl6pPr algn="r" indent="0" lvl="5" marL="0" marR="0" rtl="1">
              <a:lnSpc>
                <a:spcPct val="100000"/>
              </a:lnSpc>
              <a:spcBef>
                <a:spcPts val="0"/>
              </a:spcBef>
              <a:spcAft>
                <a:spcPts val="0"/>
              </a:spcAft>
              <a:buClr>
                <a:srgbClr val="D1EAEE"/>
              </a:buClr>
              <a:buSzPts val="1200"/>
              <a:buFont typeface="Arial"/>
              <a:buNone/>
              <a:defRPr b="0" sz="1200" i="0" u="none">
                <a:solidFill>
                  <a:srgbClr val="D1EAEE"/>
                </a:solidFill>
                <a:latin typeface="Arial"/>
                <a:ea typeface="Arial"/>
                <a:cs typeface="Arial"/>
                <a:sym typeface="Arial"/>
              </a:defRPr>
            </a:lvl6pPr>
            <a:lvl7pPr algn="r" indent="0" lvl="6" marL="0" marR="0" rtl="1">
              <a:lnSpc>
                <a:spcPct val="100000"/>
              </a:lnSpc>
              <a:spcBef>
                <a:spcPts val="0"/>
              </a:spcBef>
              <a:spcAft>
                <a:spcPts val="0"/>
              </a:spcAft>
              <a:buClr>
                <a:srgbClr val="D1EAEE"/>
              </a:buClr>
              <a:buSzPts val="1200"/>
              <a:buFont typeface="Arial"/>
              <a:buNone/>
              <a:defRPr b="0" sz="1200" i="0" u="none">
                <a:solidFill>
                  <a:srgbClr val="D1EAEE"/>
                </a:solidFill>
                <a:latin typeface="Arial"/>
                <a:ea typeface="Arial"/>
                <a:cs typeface="Arial"/>
                <a:sym typeface="Arial"/>
              </a:defRPr>
            </a:lvl7pPr>
            <a:lvl8pPr algn="r" indent="0" lvl="7" marL="0" marR="0" rtl="1">
              <a:lnSpc>
                <a:spcPct val="100000"/>
              </a:lnSpc>
              <a:spcBef>
                <a:spcPts val="0"/>
              </a:spcBef>
              <a:spcAft>
                <a:spcPts val="0"/>
              </a:spcAft>
              <a:buClr>
                <a:srgbClr val="D1EAEE"/>
              </a:buClr>
              <a:buSzPts val="1200"/>
              <a:buFont typeface="Arial"/>
              <a:buNone/>
              <a:defRPr b="0" sz="1200" i="0" u="none">
                <a:solidFill>
                  <a:srgbClr val="D1EAEE"/>
                </a:solidFill>
                <a:latin typeface="Arial"/>
                <a:ea typeface="Arial"/>
                <a:cs typeface="Arial"/>
                <a:sym typeface="Arial"/>
              </a:defRPr>
            </a:lvl8pPr>
            <a:lvl9pPr algn="r" indent="0" lvl="8" marL="0" marR="0" rtl="1">
              <a:lnSpc>
                <a:spcPct val="100000"/>
              </a:lnSpc>
              <a:spcBef>
                <a:spcPts val="0"/>
              </a:spcBef>
              <a:spcAft>
                <a:spcPts val="0"/>
              </a:spcAft>
              <a:buClr>
                <a:srgbClr val="D1EAEE"/>
              </a:buClr>
              <a:buSzPts val="1200"/>
              <a:buFont typeface="Arial"/>
              <a:buNone/>
              <a:defRPr b="0" sz="1200" i="0" u="none">
                <a:solidFill>
                  <a:srgbClr val="D1EAEE"/>
                </a:solidFill>
                <a:latin typeface="Arial"/>
                <a:ea typeface="Arial"/>
                <a:cs typeface="Arial"/>
                <a:sym typeface="Arial"/>
              </a:defRPr>
            </a:lvl9pPr>
          </a:lstStyle>
          <a:p>
            <a:pPr algn="r" indent="0" lvl="0" marL="0" rtl="1">
              <a:spcBef>
                <a:spcPts val="0"/>
              </a:spcBef>
              <a:spcAft>
                <a:spcPts val="0"/>
              </a:spcAft>
              <a:buNone/>
            </a:pPr>
            <a:fld id="{00000000-1234-1234-1234-123412341234}" type="slidenum">
              <a:rPr lang="en-US"/>
              <a:t>‹#›</a:t>
            </a:fld>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showMasterSp="0" type="picTx">
  <p:cSld name="PICTURE_WITH_CAPTION_TEXT">
    <p:spTree>
      <p:nvGrpSpPr>
        <p:cNvPr id="107" name="Shape 110"/>
        <p:cNvGrpSpPr/>
        <p:nvPr/>
      </p:nvGrpSpPr>
      <p:grpSpPr>
        <a:xfrm>
          <a:off x="0" y="0"/>
          <a:ext cx="0" cy="0"/>
          <a:chOff x="0" y="0"/>
          <a:chExt cx="0" cy="0"/>
        </a:xfrm>
      </p:grpSpPr>
      <p:sp>
        <p:nvSpPr>
          <p:cNvPr id="1048749" name="Google Shape;111;p15"/>
          <p:cNvSpPr txBox="1">
            <a:spLocks noGrp="1"/>
          </p:cNvSpPr>
          <p:nvPr>
            <p:ph type="title"/>
          </p:nvPr>
        </p:nvSpPr>
        <p:spPr>
          <a:xfrm>
            <a:off x="609600" y="1176996"/>
            <a:ext cx="2212800" cy="1582500"/>
          </a:xfrm>
          <a:prstGeom prst="rect"/>
          <a:noFill/>
          <a:ln>
            <a:noFill/>
          </a:ln>
        </p:spPr>
        <p:txBody>
          <a:bodyPr anchor="b" anchorCtr="0" bIns="45700" lIns="45700" rIns="45700" spcFirstLastPara="1" tIns="45700" wrap="square">
            <a:noAutofit/>
          </a:bodyPr>
          <a:lstStyle>
            <a:lvl1pPr algn="l" lvl="0" rtl="1">
              <a:spcBef>
                <a:spcPts val="0"/>
              </a:spcBef>
              <a:spcAft>
                <a:spcPts val="0"/>
              </a:spcAft>
              <a:buClr>
                <a:schemeClr val="dk2"/>
              </a:buClr>
              <a:buSzPts val="2000"/>
              <a:buFont typeface="Calibri"/>
              <a:buNone/>
              <a:defRPr b="1" sz="2000">
                <a:solidFill>
                  <a:schemeClr val="dk2"/>
                </a:solidFill>
              </a:defRPr>
            </a:lvl1pPr>
            <a:lvl2pPr algn="l" lvl="1" rtl="1">
              <a:spcBef>
                <a:spcPts val="0"/>
              </a:spcBef>
              <a:spcAft>
                <a:spcPts val="0"/>
              </a:spcAft>
              <a:buSzPts val="1400"/>
              <a:buNone/>
            </a:lvl2pPr>
            <a:lvl3pPr algn="l" lvl="2" rtl="1">
              <a:spcBef>
                <a:spcPts val="0"/>
              </a:spcBef>
              <a:spcAft>
                <a:spcPts val="0"/>
              </a:spcAft>
              <a:buSzPts val="1400"/>
              <a:buNone/>
            </a:lvl3pPr>
            <a:lvl4pPr algn="l" lvl="3" rtl="1">
              <a:spcBef>
                <a:spcPts val="0"/>
              </a:spcBef>
              <a:spcAft>
                <a:spcPts val="0"/>
              </a:spcAft>
              <a:buSzPts val="1400"/>
              <a:buNone/>
            </a:lvl4pPr>
            <a:lvl5pPr algn="l" lvl="4" rtl="1">
              <a:spcBef>
                <a:spcPts val="0"/>
              </a:spcBef>
              <a:spcAft>
                <a:spcPts val="0"/>
              </a:spcAft>
              <a:buSzPts val="1400"/>
              <a:buNone/>
            </a:lvl5pPr>
            <a:lvl6pPr algn="l" lvl="5" rtl="1">
              <a:spcBef>
                <a:spcPts val="0"/>
              </a:spcBef>
              <a:spcAft>
                <a:spcPts val="0"/>
              </a:spcAft>
              <a:buSzPts val="1400"/>
              <a:buNone/>
            </a:lvl6pPr>
            <a:lvl7pPr algn="l" lvl="6" rtl="1">
              <a:spcBef>
                <a:spcPts val="0"/>
              </a:spcBef>
              <a:spcAft>
                <a:spcPts val="0"/>
              </a:spcAft>
              <a:buSzPts val="1400"/>
              <a:buNone/>
            </a:lvl7pPr>
            <a:lvl8pPr algn="l" lvl="7" rtl="1">
              <a:spcBef>
                <a:spcPts val="0"/>
              </a:spcBef>
              <a:spcAft>
                <a:spcPts val="0"/>
              </a:spcAft>
              <a:buSzPts val="1400"/>
              <a:buNone/>
            </a:lvl8pPr>
            <a:lvl9pPr algn="l" lvl="8" rtl="1">
              <a:spcBef>
                <a:spcPts val="0"/>
              </a:spcBef>
              <a:spcAft>
                <a:spcPts val="0"/>
              </a:spcAft>
              <a:buSzPts val="1400"/>
              <a:buNone/>
            </a:lvl9pPr>
          </a:lstStyle>
          <a:p/>
        </p:txBody>
      </p:sp>
      <p:sp>
        <p:nvSpPr>
          <p:cNvPr id="1048750" name="Google Shape;112;p15"/>
          <p:cNvSpPr txBox="1">
            <a:spLocks noGrp="1"/>
          </p:cNvSpPr>
          <p:nvPr>
            <p:ph type="body" idx="1"/>
          </p:nvPr>
        </p:nvSpPr>
        <p:spPr>
          <a:xfrm>
            <a:off x="609600" y="2828785"/>
            <a:ext cx="2209800" cy="2179200"/>
          </a:xfrm>
          <a:prstGeom prst="rect"/>
          <a:noFill/>
          <a:ln>
            <a:noFill/>
          </a:ln>
        </p:spPr>
        <p:txBody>
          <a:bodyPr anchor="t" anchorCtr="0" bIns="45700" lIns="64000" rIns="45700" spcFirstLastPara="1" tIns="45700" wrap="square">
            <a:noAutofit/>
          </a:bodyPr>
          <a:lstStyle>
            <a:lvl1pPr algn="l" indent="-228600" lvl="0" marL="457200" rtl="1">
              <a:spcBef>
                <a:spcPts val="250"/>
              </a:spcBef>
              <a:spcAft>
                <a:spcPts val="0"/>
              </a:spcAft>
              <a:buSzPts val="1235"/>
              <a:buFont typeface="Constantia"/>
              <a:buNone/>
              <a:defRPr sz="1300"/>
            </a:lvl1pPr>
            <a:lvl2pPr algn="r" indent="-293369" lvl="1" marL="914400" rtl="1">
              <a:spcBef>
                <a:spcPts val="240"/>
              </a:spcBef>
              <a:spcAft>
                <a:spcPts val="0"/>
              </a:spcAft>
              <a:buSzPts val="1020"/>
              <a:buChar char="⚫"/>
              <a:defRPr sz="1200"/>
            </a:lvl2pPr>
            <a:lvl3pPr algn="r" indent="-273050" lvl="2" marL="1371600" rtl="1">
              <a:spcBef>
                <a:spcPts val="200"/>
              </a:spcBef>
              <a:spcAft>
                <a:spcPts val="0"/>
              </a:spcAft>
              <a:buSzPts val="700"/>
              <a:buChar char="⚫"/>
              <a:defRPr sz="1000"/>
            </a:lvl3pPr>
            <a:lvl4pPr algn="r" indent="-265747" lvl="3" marL="1828800" rtl="1">
              <a:spcBef>
                <a:spcPts val="180"/>
              </a:spcBef>
              <a:spcAft>
                <a:spcPts val="0"/>
              </a:spcAft>
              <a:buSzPts val="585"/>
              <a:buChar char="⚫"/>
              <a:defRPr sz="900"/>
            </a:lvl4pPr>
            <a:lvl5pPr algn="r" indent="-265747" lvl="4" marL="2286000" rtl="1">
              <a:spcBef>
                <a:spcPts val="180"/>
              </a:spcBef>
              <a:spcAft>
                <a:spcPts val="0"/>
              </a:spcAft>
              <a:buSzPts val="585"/>
              <a:buChar char="⚫"/>
              <a:defRPr sz="900"/>
            </a:lvl5pPr>
            <a:lvl6pPr algn="r" indent="-320039" lvl="5" marL="2743200" rtl="1">
              <a:spcBef>
                <a:spcPts val="360"/>
              </a:spcBef>
              <a:spcAft>
                <a:spcPts val="0"/>
              </a:spcAft>
              <a:buSzPts val="1440"/>
              <a:buChar char="⚫"/>
            </a:lvl6pPr>
            <a:lvl7pPr algn="r" indent="-320039" lvl="6" marL="3200400" rtl="1">
              <a:spcBef>
                <a:spcPts val="360"/>
              </a:spcBef>
              <a:spcAft>
                <a:spcPts val="0"/>
              </a:spcAft>
              <a:buSzPts val="1440"/>
              <a:buChar char="⚫"/>
            </a:lvl7pPr>
            <a:lvl8pPr algn="r" indent="-342900" lvl="7" marL="3657600" rtl="1">
              <a:spcBef>
                <a:spcPts val="360"/>
              </a:spcBef>
              <a:spcAft>
                <a:spcPts val="0"/>
              </a:spcAft>
              <a:buSzPts val="1800"/>
              <a:buChar char="•"/>
            </a:lvl8pPr>
            <a:lvl9pPr algn="r" indent="-342900" lvl="8" marL="4114800" rtl="1">
              <a:spcBef>
                <a:spcPts val="360"/>
              </a:spcBef>
              <a:spcAft>
                <a:spcPts val="0"/>
              </a:spcAft>
              <a:buSzPts val="1800"/>
              <a:buChar char="•"/>
            </a:lvl9pPr>
          </a:lstStyle>
          <a:p/>
        </p:txBody>
      </p:sp>
      <p:sp>
        <p:nvSpPr>
          <p:cNvPr id="1048751" name="Google Shape;113;p15"/>
          <p:cNvSpPr>
            <a:spLocks noGrp="1"/>
          </p:cNvSpPr>
          <p:nvPr>
            <p:ph type="pic" idx="2"/>
          </p:nvPr>
        </p:nvSpPr>
        <p:spPr>
          <a:xfrm rot="420022">
            <a:off x="3485831" y="1199543"/>
            <a:ext cx="4617824" cy="3931997"/>
          </a:xfrm>
          <a:prstGeom prst="rect"/>
          <a:solidFill>
            <a:schemeClr val="lt2"/>
          </a:solidFill>
          <a:ln w="9525" cap="rnd" cmpd="sng">
            <a:solidFill>
              <a:srgbClr val="C0C0C0"/>
            </a:solidFill>
            <a:prstDash val="solid"/>
            <a:round/>
            <a:headEnd type="none" w="sm" len="sm"/>
            <a:tailEnd type="none" w="sm" len="sm"/>
          </a:ln>
        </p:spPr>
      </p:sp>
      <p:sp>
        <p:nvSpPr>
          <p:cNvPr id="1048752" name="Google Shape;114;p15"/>
          <p:cNvSpPr txBox="1">
            <a:spLocks noGrp="1"/>
          </p:cNvSpPr>
          <p:nvPr>
            <p:ph type="dt" idx="10"/>
          </p:nvPr>
        </p:nvSpPr>
        <p:spPr>
          <a:xfrm>
            <a:off x="457200" y="6356350"/>
            <a:ext cx="2133600" cy="365100"/>
          </a:xfrm>
          <a:prstGeom prst="rect"/>
          <a:noFill/>
          <a:ln>
            <a:noFill/>
          </a:ln>
        </p:spPr>
        <p:txBody>
          <a:bodyPr anchor="b" anchorCtr="0" bIns="0" lIns="0" rIns="0" spcFirstLastPara="1" tIns="0" wrap="square">
            <a:noAutofit/>
          </a:bodyPr>
          <a:lstStyle>
            <a:lvl1pPr algn="l" lvl="0" rtl="1">
              <a:lnSpc>
                <a:spcPct val="100000"/>
              </a:lnSpc>
              <a:spcBef>
                <a:spcPts val="0"/>
              </a:spcBef>
              <a:spcAft>
                <a:spcPts val="0"/>
              </a:spcAft>
              <a:buSzPts val="1400"/>
              <a:buNone/>
              <a:defRPr sz="1200">
                <a:solidFill>
                  <a:srgbClr val="045C75"/>
                </a:solidFill>
              </a:defRPr>
            </a:lvl1pPr>
            <a:lvl2pPr algn="l" lvl="1" rtl="0">
              <a:lnSpc>
                <a:spcPct val="100000"/>
              </a:lnSpc>
              <a:spcBef>
                <a:spcPts val="0"/>
              </a:spcBef>
              <a:spcAft>
                <a:spcPts val="0"/>
              </a:spcAft>
              <a:buSzPts val="1400"/>
              <a:buNone/>
            </a:lvl2pPr>
            <a:lvl3pPr algn="l" lvl="2" rtl="0">
              <a:lnSpc>
                <a:spcPct val="100000"/>
              </a:lnSpc>
              <a:spcBef>
                <a:spcPts val="0"/>
              </a:spcBef>
              <a:spcAft>
                <a:spcPts val="0"/>
              </a:spcAft>
              <a:buSzPts val="1400"/>
              <a:buNone/>
            </a:lvl3pPr>
            <a:lvl4pPr algn="l" lvl="3" rtl="0">
              <a:lnSpc>
                <a:spcPct val="100000"/>
              </a:lnSpc>
              <a:spcBef>
                <a:spcPts val="0"/>
              </a:spcBef>
              <a:spcAft>
                <a:spcPts val="0"/>
              </a:spcAft>
              <a:buSzPts val="1400"/>
              <a:buNone/>
            </a:lvl4pPr>
            <a:lvl5pPr algn="l" lvl="4" rtl="0">
              <a:lnSpc>
                <a:spcPct val="100000"/>
              </a:lnSpc>
              <a:spcBef>
                <a:spcPts val="0"/>
              </a:spcBef>
              <a:spcAft>
                <a:spcPts val="0"/>
              </a:spcAft>
              <a:buSzPts val="1400"/>
              <a:buNone/>
            </a:lvl5pPr>
            <a:lvl6pPr algn="l" lvl="5" rtl="0">
              <a:lnSpc>
                <a:spcPct val="100000"/>
              </a:lnSpc>
              <a:spcBef>
                <a:spcPts val="0"/>
              </a:spcBef>
              <a:spcAft>
                <a:spcPts val="0"/>
              </a:spcAft>
              <a:buSzPts val="1400"/>
              <a:buNone/>
            </a:lvl6pPr>
            <a:lvl7pPr algn="l" lvl="6" rtl="0">
              <a:lnSpc>
                <a:spcPct val="100000"/>
              </a:lnSpc>
              <a:spcBef>
                <a:spcPts val="0"/>
              </a:spcBef>
              <a:spcAft>
                <a:spcPts val="0"/>
              </a:spcAft>
              <a:buSzPts val="1400"/>
              <a:buNone/>
            </a:lvl7pPr>
            <a:lvl8pPr algn="l" lvl="7" rtl="0">
              <a:lnSpc>
                <a:spcPct val="100000"/>
              </a:lnSpc>
              <a:spcBef>
                <a:spcPts val="0"/>
              </a:spcBef>
              <a:spcAft>
                <a:spcPts val="0"/>
              </a:spcAft>
              <a:buSzPts val="1400"/>
              <a:buNone/>
            </a:lvl8pPr>
            <a:lvl9pPr algn="l" lvl="8" rtl="0">
              <a:lnSpc>
                <a:spcPct val="100000"/>
              </a:lnSpc>
              <a:spcBef>
                <a:spcPts val="0"/>
              </a:spcBef>
              <a:spcAft>
                <a:spcPts val="0"/>
              </a:spcAft>
              <a:buSzPts val="1400"/>
              <a:buNone/>
            </a:lvl9pPr>
          </a:lstStyle>
          <a:p/>
        </p:txBody>
      </p:sp>
      <p:sp>
        <p:nvSpPr>
          <p:cNvPr id="1048753" name="Google Shape;115;p15"/>
          <p:cNvSpPr txBox="1">
            <a:spLocks noGrp="1"/>
          </p:cNvSpPr>
          <p:nvPr>
            <p:ph type="ftr" idx="11"/>
          </p:nvPr>
        </p:nvSpPr>
        <p:spPr>
          <a:xfrm>
            <a:off x="2667000" y="6356350"/>
            <a:ext cx="3352800" cy="365100"/>
          </a:xfrm>
          <a:prstGeom prst="rect"/>
          <a:noFill/>
          <a:ln>
            <a:noFill/>
          </a:ln>
        </p:spPr>
        <p:txBody>
          <a:bodyPr anchor="b" anchorCtr="0" bIns="0" lIns="0" rIns="0" spcFirstLastPara="1" tIns="0" wrap="square">
            <a:noAutofit/>
          </a:bodyPr>
          <a:lstStyle>
            <a:lvl1pPr algn="l" lvl="0" rtl="0">
              <a:lnSpc>
                <a:spcPct val="100000"/>
              </a:lnSpc>
              <a:spcBef>
                <a:spcPts val="0"/>
              </a:spcBef>
              <a:spcAft>
                <a:spcPts val="0"/>
              </a:spcAft>
              <a:buSzPts val="1400"/>
              <a:buNone/>
            </a:lvl1pPr>
            <a:lvl2pPr algn="l" lvl="1" rtl="0">
              <a:lnSpc>
                <a:spcPct val="100000"/>
              </a:lnSpc>
              <a:spcBef>
                <a:spcPts val="0"/>
              </a:spcBef>
              <a:spcAft>
                <a:spcPts val="0"/>
              </a:spcAft>
              <a:buSzPts val="1400"/>
              <a:buNone/>
            </a:lvl2pPr>
            <a:lvl3pPr algn="l" lvl="2" rtl="0">
              <a:lnSpc>
                <a:spcPct val="100000"/>
              </a:lnSpc>
              <a:spcBef>
                <a:spcPts val="0"/>
              </a:spcBef>
              <a:spcAft>
                <a:spcPts val="0"/>
              </a:spcAft>
              <a:buSzPts val="1400"/>
              <a:buNone/>
            </a:lvl3pPr>
            <a:lvl4pPr algn="l" lvl="3" rtl="0">
              <a:lnSpc>
                <a:spcPct val="100000"/>
              </a:lnSpc>
              <a:spcBef>
                <a:spcPts val="0"/>
              </a:spcBef>
              <a:spcAft>
                <a:spcPts val="0"/>
              </a:spcAft>
              <a:buSzPts val="1400"/>
              <a:buNone/>
            </a:lvl4pPr>
            <a:lvl5pPr algn="l" lvl="4" rtl="0">
              <a:lnSpc>
                <a:spcPct val="100000"/>
              </a:lnSpc>
              <a:spcBef>
                <a:spcPts val="0"/>
              </a:spcBef>
              <a:spcAft>
                <a:spcPts val="0"/>
              </a:spcAft>
              <a:buSzPts val="1400"/>
              <a:buNone/>
            </a:lvl5pPr>
            <a:lvl6pPr algn="l" lvl="5" rtl="0">
              <a:lnSpc>
                <a:spcPct val="100000"/>
              </a:lnSpc>
              <a:spcBef>
                <a:spcPts val="0"/>
              </a:spcBef>
              <a:spcAft>
                <a:spcPts val="0"/>
              </a:spcAft>
              <a:buSzPts val="1400"/>
              <a:buNone/>
            </a:lvl6pPr>
            <a:lvl7pPr algn="l" lvl="6" rtl="0">
              <a:lnSpc>
                <a:spcPct val="100000"/>
              </a:lnSpc>
              <a:spcBef>
                <a:spcPts val="0"/>
              </a:spcBef>
              <a:spcAft>
                <a:spcPts val="0"/>
              </a:spcAft>
              <a:buSzPts val="1400"/>
              <a:buNone/>
            </a:lvl7pPr>
            <a:lvl8pPr algn="l" lvl="7" rtl="0">
              <a:lnSpc>
                <a:spcPct val="100000"/>
              </a:lnSpc>
              <a:spcBef>
                <a:spcPts val="0"/>
              </a:spcBef>
              <a:spcAft>
                <a:spcPts val="0"/>
              </a:spcAft>
              <a:buSzPts val="1400"/>
              <a:buNone/>
            </a:lvl8pPr>
            <a:lvl9pPr algn="l" lvl="8" rtl="0">
              <a:lnSpc>
                <a:spcPct val="100000"/>
              </a:lnSpc>
              <a:spcBef>
                <a:spcPts val="0"/>
              </a:spcBef>
              <a:spcAft>
                <a:spcPts val="0"/>
              </a:spcAft>
              <a:buSzPts val="1400"/>
              <a:buNone/>
            </a:lvl9pPr>
          </a:lstStyle>
          <a:p/>
        </p:txBody>
      </p:sp>
      <p:sp>
        <p:nvSpPr>
          <p:cNvPr id="1048754" name="Google Shape;116;p15"/>
          <p:cNvSpPr txBox="1">
            <a:spLocks noGrp="1"/>
          </p:cNvSpPr>
          <p:nvPr>
            <p:ph type="sldNum" idx="12"/>
          </p:nvPr>
        </p:nvSpPr>
        <p:spPr>
          <a:xfrm>
            <a:off x="8077200" y="6356350"/>
            <a:ext cx="609600" cy="365100"/>
          </a:xfrm>
          <a:prstGeom prst="rect"/>
          <a:noFill/>
          <a:ln>
            <a:noFill/>
          </a:ln>
        </p:spPr>
        <p:txBody>
          <a:bodyPr anchor="b" anchorCtr="0" bIns="0" lIns="0" rIns="0" spcFirstLastPara="1" tIns="0" wrap="square">
            <a:noAutofit/>
          </a:bodyPr>
          <a:lstStyle>
            <a:lvl1pPr algn="r" indent="0" lvl="0"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1pPr>
            <a:lvl2pPr algn="r" indent="0" lvl="1"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2pPr>
            <a:lvl3pPr algn="r" indent="0" lvl="2"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3pPr>
            <a:lvl4pPr algn="r" indent="0" lvl="3"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4pPr>
            <a:lvl5pPr algn="r" indent="0" lvl="4"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5pPr>
            <a:lvl6pPr algn="r" indent="0" lvl="5"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6pPr>
            <a:lvl7pPr algn="r" indent="0" lvl="6"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7pPr>
            <a:lvl8pPr algn="r" indent="0" lvl="7"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8pPr>
            <a:lvl9pPr algn="r" indent="0" lvl="8"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9pPr>
          </a:lstStyle>
          <a:p>
            <a:pPr algn="r" indent="0" lvl="0" marL="0" rtl="1">
              <a:spcBef>
                <a:spcPts val="0"/>
              </a:spcBef>
              <a:spcAft>
                <a:spcPts val="0"/>
              </a:spcAft>
              <a:buNone/>
            </a:pPr>
            <a:fld id="{00000000-1234-1234-1234-123412341234}" type="slidenum">
              <a:rPr lang="en-US"/>
              <a:t>‹#›</a:t>
            </a:fld>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image" Target="../media/image2.jpeg"/><Relationship Id="rId8"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jpeg"/><Relationship Id="rId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jpeg"/><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2">
            <a:alphaModFix/>
          </a:blip>
          <a:stretch>
            <a:fillRect/>
          </a:stretch>
        </a:blipFill>
        <a:effectLst/>
      </p:bgPr>
    </p:bg>
    <p:spTree>
      <p:nvGrpSpPr>
        <p:cNvPr id="56" name="Shape 5"/>
        <p:cNvGrpSpPr/>
        <p:nvPr/>
      </p:nvGrpSpPr>
      <p:grpSpPr>
        <a:xfrm>
          <a:off x="0" y="0"/>
          <a:ext cx="0" cy="0"/>
          <a:chOff x="0" y="0"/>
          <a:chExt cx="0" cy="0"/>
        </a:xfrm>
      </p:grpSpPr>
      <p:sp>
        <p:nvSpPr>
          <p:cNvPr id="1048628" name="Google Shape;6;p1"/>
          <p:cNvSpPr/>
          <p:nvPr/>
        </p:nvSpPr>
        <p:spPr>
          <a:xfrm>
            <a:off x="-9525" y="-7937"/>
            <a:ext cx="9163050" cy="1041400"/>
          </a:xfrm>
          <a:custGeom>
            <a:avLst/>
            <a:ah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12" scaled="0"/>
          </a:grad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None/>
            </a:pPr>
            <a:endParaRPr b="0" sz="1800" i="0" u="none">
              <a:solidFill>
                <a:schemeClr val="lt1"/>
              </a:solidFill>
              <a:latin typeface="Arial"/>
              <a:ea typeface="Arial"/>
              <a:cs typeface="Arial"/>
              <a:sym typeface="Arial"/>
            </a:endParaRPr>
          </a:p>
        </p:txBody>
      </p:sp>
      <p:sp>
        <p:nvSpPr>
          <p:cNvPr id="1048629" name="Google Shape;7;p1"/>
          <p:cNvSpPr/>
          <p:nvPr/>
        </p:nvSpPr>
        <p:spPr>
          <a:xfrm>
            <a:off x="4381500" y="-7937"/>
            <a:ext cx="4762500" cy="638175"/>
          </a:xfrm>
          <a:custGeom>
            <a:avLst/>
            <a:ah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12" scaled="0"/>
          </a:grad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None/>
            </a:pPr>
            <a:endParaRPr b="0" sz="1800" i="0" u="none">
              <a:solidFill>
                <a:schemeClr val="lt1"/>
              </a:solidFill>
              <a:latin typeface="Arial"/>
              <a:ea typeface="Arial"/>
              <a:cs typeface="Arial"/>
              <a:sym typeface="Arial"/>
            </a:endParaRPr>
          </a:p>
        </p:txBody>
      </p:sp>
      <p:grpSp>
        <p:nvGrpSpPr>
          <p:cNvPr id="57" name="Google Shape;8;p1"/>
          <p:cNvGrpSpPr/>
          <p:nvPr/>
        </p:nvGrpSpPr>
        <p:grpSpPr>
          <a:xfrm>
            <a:off x="-29327" y="-14802"/>
            <a:ext cx="9198252" cy="1083761"/>
            <a:chOff x="-29322" y="-1965"/>
            <a:chExt cx="9198252" cy="1086259"/>
          </a:xfrm>
        </p:grpSpPr>
        <p:sp>
          <p:nvSpPr>
            <p:cNvPr id="1048630" name="Google Shape;9;p1"/>
            <p:cNvSpPr/>
            <p:nvPr/>
          </p:nvSpPr>
          <p:spPr>
            <a:xfrm rot="-164306">
              <a:off x="-19045" y="216553"/>
              <a:ext cx="9163052" cy="649223"/>
            </a:xfrm>
            <a:custGeom>
              <a:avLst/>
              <a:ah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anchor="t" anchorCtr="0" bIns="45700" lIns="91425" rIns="91425" spcFirstLastPara="1" tIns="45700" wrap="square">
              <a:noAutofit/>
            </a:bodyPr>
            <a:p>
              <a:pPr algn="r" indent="0" lvl="0" marL="0" marR="0" rtl="1">
                <a:lnSpc>
                  <a:spcPct val="100000"/>
                </a:lnSpc>
                <a:spcBef>
                  <a:spcPts val="0"/>
                </a:spcBef>
                <a:spcAft>
                  <a:spcPts val="0"/>
                </a:spcAft>
                <a:buClr>
                  <a:schemeClr val="lt1"/>
                </a:buClr>
                <a:buSzPts val="1800"/>
                <a:buFont typeface="Arial"/>
                <a:buNone/>
              </a:pPr>
              <a:endParaRPr b="0" cap="none" sz="1800" i="0" strike="noStrike" u="none">
                <a:solidFill>
                  <a:schemeClr val="lt1"/>
                </a:solidFill>
                <a:latin typeface="Arial"/>
                <a:ea typeface="Arial"/>
                <a:cs typeface="Arial"/>
                <a:sym typeface="Arial"/>
              </a:endParaRPr>
            </a:p>
          </p:txBody>
        </p:sp>
        <p:sp>
          <p:nvSpPr>
            <p:cNvPr id="1048631" name="Google Shape;10;p1"/>
            <p:cNvSpPr/>
            <p:nvPr/>
          </p:nvSpPr>
          <p:spPr>
            <a:xfrm rot="-164306">
              <a:off x="-14309" y="290005"/>
              <a:ext cx="9175809" cy="530353"/>
            </a:xfrm>
            <a:custGeom>
              <a:avLst/>
              <a:ah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anchor="t" anchorCtr="0" bIns="45700" lIns="91425" rIns="91425" spcFirstLastPara="1" tIns="45700" wrap="square">
              <a:noAutofit/>
            </a:bodyPr>
            <a:p>
              <a:pPr algn="r" indent="0" lvl="0" marL="0" marR="0" rtl="1">
                <a:lnSpc>
                  <a:spcPct val="100000"/>
                </a:lnSpc>
                <a:spcBef>
                  <a:spcPts val="0"/>
                </a:spcBef>
                <a:spcAft>
                  <a:spcPts val="0"/>
                </a:spcAft>
                <a:buClr>
                  <a:schemeClr val="lt1"/>
                </a:buClr>
                <a:buSzPts val="1800"/>
                <a:buFont typeface="Arial"/>
                <a:buNone/>
              </a:pPr>
              <a:endParaRPr b="0" cap="none" sz="1800" i="0" strike="noStrike" u="none">
                <a:solidFill>
                  <a:schemeClr val="lt1"/>
                </a:solidFill>
                <a:latin typeface="Arial"/>
                <a:ea typeface="Arial"/>
                <a:cs typeface="Arial"/>
                <a:sym typeface="Arial"/>
              </a:endParaRPr>
            </a:p>
          </p:txBody>
        </p:sp>
      </p:grpSp>
      <p:sp>
        <p:nvSpPr>
          <p:cNvPr id="1048632" name="Google Shape;11;p1"/>
          <p:cNvSpPr txBox="1">
            <a:spLocks noGrp="1"/>
          </p:cNvSpPr>
          <p:nvPr>
            <p:ph type="title"/>
          </p:nvPr>
        </p:nvSpPr>
        <p:spPr>
          <a:xfrm>
            <a:off x="457200" y="704850"/>
            <a:ext cx="8229600" cy="1143000"/>
          </a:xfrm>
          <a:prstGeom prst="rect"/>
          <a:noFill/>
          <a:ln>
            <a:noFill/>
          </a:ln>
        </p:spPr>
        <p:txBody>
          <a:bodyPr anchor="b" anchorCtr="0" bIns="0" lIns="0" rIns="0" spcFirstLastPara="1" tIns="45700" wrap="square">
            <a:noAutofit/>
          </a:bodyPr>
          <a:lstStyle>
            <a:lvl1pPr algn="l" lvl="0" marR="0" rtl="1">
              <a:spcBef>
                <a:spcPts val="0"/>
              </a:spcBef>
              <a:spcAft>
                <a:spcPts val="0"/>
              </a:spcAft>
              <a:buSzPts val="1400"/>
              <a:buNone/>
              <a:defRPr b="0" cap="none" sz="5000" i="0" strike="noStrike" u="none">
                <a:solidFill>
                  <a:schemeClr val="lt2"/>
                </a:solidFill>
                <a:latin typeface="Calibri"/>
                <a:ea typeface="Calibri"/>
                <a:cs typeface="Calibri"/>
                <a:sym typeface="Calibri"/>
              </a:defRPr>
            </a:lvl1pPr>
            <a:lvl2pPr algn="l" lvl="1" marR="0" rtl="1">
              <a:spcBef>
                <a:spcPts val="0"/>
              </a:spcBef>
              <a:spcAft>
                <a:spcPts val="0"/>
              </a:spcAft>
              <a:buSzPts val="1400"/>
              <a:buNone/>
              <a:defRPr b="0" cap="none" sz="5000" i="0" strike="noStrike" u="none">
                <a:solidFill>
                  <a:schemeClr val="lt2"/>
                </a:solidFill>
                <a:latin typeface="Calibri"/>
                <a:ea typeface="Calibri"/>
                <a:cs typeface="Calibri"/>
                <a:sym typeface="Calibri"/>
              </a:defRPr>
            </a:lvl2pPr>
            <a:lvl3pPr algn="l" lvl="2" marR="0" rtl="1">
              <a:spcBef>
                <a:spcPts val="0"/>
              </a:spcBef>
              <a:spcAft>
                <a:spcPts val="0"/>
              </a:spcAft>
              <a:buSzPts val="1400"/>
              <a:buNone/>
              <a:defRPr b="0" cap="none" sz="5000" i="0" strike="noStrike" u="none">
                <a:solidFill>
                  <a:schemeClr val="lt2"/>
                </a:solidFill>
                <a:latin typeface="Calibri"/>
                <a:ea typeface="Calibri"/>
                <a:cs typeface="Calibri"/>
                <a:sym typeface="Calibri"/>
              </a:defRPr>
            </a:lvl3pPr>
            <a:lvl4pPr algn="l" lvl="3" marR="0" rtl="1">
              <a:spcBef>
                <a:spcPts val="0"/>
              </a:spcBef>
              <a:spcAft>
                <a:spcPts val="0"/>
              </a:spcAft>
              <a:buSzPts val="1400"/>
              <a:buNone/>
              <a:defRPr b="0" cap="none" sz="5000" i="0" strike="noStrike" u="none">
                <a:solidFill>
                  <a:schemeClr val="lt2"/>
                </a:solidFill>
                <a:latin typeface="Calibri"/>
                <a:ea typeface="Calibri"/>
                <a:cs typeface="Calibri"/>
                <a:sym typeface="Calibri"/>
              </a:defRPr>
            </a:lvl4pPr>
            <a:lvl5pPr algn="l" lvl="4" marR="0" rtl="1">
              <a:spcBef>
                <a:spcPts val="0"/>
              </a:spcBef>
              <a:spcAft>
                <a:spcPts val="0"/>
              </a:spcAft>
              <a:buSzPts val="1400"/>
              <a:buNone/>
              <a:defRPr b="0" cap="none" sz="5000" i="0" strike="noStrike" u="none">
                <a:solidFill>
                  <a:schemeClr val="lt2"/>
                </a:solidFill>
                <a:latin typeface="Calibri"/>
                <a:ea typeface="Calibri"/>
                <a:cs typeface="Calibri"/>
                <a:sym typeface="Calibri"/>
              </a:defRPr>
            </a:lvl5pPr>
            <a:lvl6pPr algn="l" lvl="5" marR="0" rtl="1">
              <a:spcBef>
                <a:spcPts val="0"/>
              </a:spcBef>
              <a:spcAft>
                <a:spcPts val="0"/>
              </a:spcAft>
              <a:buSzPts val="1400"/>
              <a:buNone/>
              <a:defRPr b="0" cap="none" sz="5000" i="0" strike="noStrike" u="none">
                <a:solidFill>
                  <a:schemeClr val="lt2"/>
                </a:solidFill>
                <a:latin typeface="Calibri"/>
                <a:ea typeface="Calibri"/>
                <a:cs typeface="Calibri"/>
                <a:sym typeface="Calibri"/>
              </a:defRPr>
            </a:lvl6pPr>
            <a:lvl7pPr algn="l" lvl="6" marR="0" rtl="1">
              <a:spcBef>
                <a:spcPts val="0"/>
              </a:spcBef>
              <a:spcAft>
                <a:spcPts val="0"/>
              </a:spcAft>
              <a:buSzPts val="1400"/>
              <a:buNone/>
              <a:defRPr b="0" cap="none" sz="5000" i="0" strike="noStrike" u="none">
                <a:solidFill>
                  <a:schemeClr val="lt2"/>
                </a:solidFill>
                <a:latin typeface="Calibri"/>
                <a:ea typeface="Calibri"/>
                <a:cs typeface="Calibri"/>
                <a:sym typeface="Calibri"/>
              </a:defRPr>
            </a:lvl7pPr>
            <a:lvl8pPr algn="l" lvl="7" marR="0" rtl="1">
              <a:spcBef>
                <a:spcPts val="0"/>
              </a:spcBef>
              <a:spcAft>
                <a:spcPts val="0"/>
              </a:spcAft>
              <a:buSzPts val="1400"/>
              <a:buNone/>
              <a:defRPr b="0" cap="none" sz="5000" i="0" strike="noStrike" u="none">
                <a:solidFill>
                  <a:schemeClr val="lt2"/>
                </a:solidFill>
                <a:latin typeface="Calibri"/>
                <a:ea typeface="Calibri"/>
                <a:cs typeface="Calibri"/>
                <a:sym typeface="Calibri"/>
              </a:defRPr>
            </a:lvl8pPr>
            <a:lvl9pPr algn="l" lvl="8" marR="0" rtl="1">
              <a:spcBef>
                <a:spcPts val="0"/>
              </a:spcBef>
              <a:spcAft>
                <a:spcPts val="0"/>
              </a:spcAft>
              <a:buSzPts val="1400"/>
              <a:buNone/>
              <a:defRPr b="0" cap="none" sz="5000" i="0" strike="noStrike" u="none">
                <a:solidFill>
                  <a:schemeClr val="lt2"/>
                </a:solidFill>
                <a:latin typeface="Calibri"/>
                <a:ea typeface="Calibri"/>
                <a:cs typeface="Calibri"/>
                <a:sym typeface="Calibri"/>
              </a:defRPr>
            </a:lvl9pPr>
          </a:lstStyle>
          <a:p/>
        </p:txBody>
      </p:sp>
      <p:sp>
        <p:nvSpPr>
          <p:cNvPr id="1048633" name="Google Shape;12;p1"/>
          <p:cNvSpPr txBox="1">
            <a:spLocks noGrp="1"/>
          </p:cNvSpPr>
          <p:nvPr>
            <p:ph type="body" idx="1"/>
          </p:nvPr>
        </p:nvSpPr>
        <p:spPr>
          <a:xfrm>
            <a:off x="457200" y="1935162"/>
            <a:ext cx="8229600" cy="4389300"/>
          </a:xfrm>
          <a:prstGeom prst="rect"/>
          <a:noFill/>
          <a:ln>
            <a:noFill/>
          </a:ln>
        </p:spPr>
        <p:txBody>
          <a:bodyPr anchor="t" anchorCtr="0" bIns="45700" lIns="91425" rIns="91425" spcFirstLastPara="1" tIns="45700" wrap="square">
            <a:noAutofit/>
          </a:bodyPr>
          <a:lstStyle>
            <a:lvl1pPr algn="r" indent="-385445" lvl="0" marL="457200" marR="0" rtl="1">
              <a:spcBef>
                <a:spcPts val="520"/>
              </a:spcBef>
              <a:spcAft>
                <a:spcPts val="0"/>
              </a:spcAft>
              <a:buClr>
                <a:srgbClr val="0BD0D9"/>
              </a:buClr>
              <a:buSzPts val="2470"/>
              <a:buFont typeface="Noto Sans Symbols"/>
              <a:buChar char="⚫"/>
              <a:defRPr b="0" cap="none" sz="2600" i="0" strike="noStrike" u="none">
                <a:solidFill>
                  <a:schemeClr val="lt1"/>
                </a:solidFill>
                <a:latin typeface="Constantia"/>
                <a:ea typeface="Constantia"/>
                <a:cs typeface="Constantia"/>
                <a:sym typeface="Constantia"/>
              </a:defRPr>
            </a:lvl1pPr>
            <a:lvl2pPr algn="r" indent="-358140" lvl="1" marL="914400" marR="0" rtl="1">
              <a:spcBef>
                <a:spcPts val="480"/>
              </a:spcBef>
              <a:spcAft>
                <a:spcPts val="0"/>
              </a:spcAft>
              <a:buClr>
                <a:schemeClr val="accent1"/>
              </a:buClr>
              <a:buSzPts val="2040"/>
              <a:buFont typeface="Noto Sans Symbols"/>
              <a:buChar char="⚫"/>
              <a:defRPr b="0" cap="none" sz="2400" i="0" strike="noStrike" u="none">
                <a:solidFill>
                  <a:schemeClr val="lt1"/>
                </a:solidFill>
                <a:latin typeface="Constantia"/>
                <a:ea typeface="Constantia"/>
                <a:cs typeface="Constantia"/>
                <a:sym typeface="Constantia"/>
              </a:defRPr>
            </a:lvl2pPr>
            <a:lvl3pPr algn="r" indent="-321944" lvl="2" marL="1371600" marR="0" rtl="1">
              <a:spcBef>
                <a:spcPts val="420"/>
              </a:spcBef>
              <a:spcAft>
                <a:spcPts val="0"/>
              </a:spcAft>
              <a:buClr>
                <a:schemeClr val="accent2"/>
              </a:buClr>
              <a:buSzPts val="1470"/>
              <a:buFont typeface="Noto Sans Symbols"/>
              <a:buChar char="⚫"/>
              <a:defRPr b="0" cap="none" sz="2100" i="0" strike="noStrike" u="none">
                <a:solidFill>
                  <a:schemeClr val="lt1"/>
                </a:solidFill>
                <a:latin typeface="Constantia"/>
                <a:ea typeface="Constantia"/>
                <a:cs typeface="Constantia"/>
                <a:sym typeface="Constantia"/>
              </a:defRPr>
            </a:lvl3pPr>
            <a:lvl4pPr algn="r" indent="-311150" lvl="3" marL="1828800" marR="0" rtl="1">
              <a:spcBef>
                <a:spcPts val="400"/>
              </a:spcBef>
              <a:spcAft>
                <a:spcPts val="0"/>
              </a:spcAft>
              <a:buClr>
                <a:srgbClr val="0BD0D9"/>
              </a:buClr>
              <a:buSzPts val="1300"/>
              <a:buFont typeface="Noto Sans Symbols"/>
              <a:buChar char="⚫"/>
              <a:defRPr b="0" cap="none" sz="2000" i="0" strike="noStrike" u="none">
                <a:solidFill>
                  <a:schemeClr val="lt1"/>
                </a:solidFill>
                <a:latin typeface="Constantia"/>
                <a:ea typeface="Constantia"/>
                <a:cs typeface="Constantia"/>
                <a:sym typeface="Constantia"/>
              </a:defRPr>
            </a:lvl4pPr>
            <a:lvl5pPr algn="r" indent="-311150" lvl="4" marL="2286000" marR="0" rtl="1">
              <a:spcBef>
                <a:spcPts val="400"/>
              </a:spcBef>
              <a:spcAft>
                <a:spcPts val="0"/>
              </a:spcAft>
              <a:buClr>
                <a:srgbClr val="10CF9B"/>
              </a:buClr>
              <a:buSzPts val="1300"/>
              <a:buFont typeface="Noto Sans Symbols"/>
              <a:buChar char="⚫"/>
              <a:defRPr b="0" cap="none" sz="2000" i="0" strike="noStrike" u="none">
                <a:solidFill>
                  <a:schemeClr val="lt1"/>
                </a:solidFill>
                <a:latin typeface="Constantia"/>
                <a:ea typeface="Constantia"/>
                <a:cs typeface="Constantia"/>
                <a:sym typeface="Constantia"/>
              </a:defRPr>
            </a:lvl5pPr>
            <a:lvl6pPr algn="r" indent="-320039" lvl="5" marL="2743200" marR="0" rtl="1">
              <a:spcBef>
                <a:spcPts val="360"/>
              </a:spcBef>
              <a:spcAft>
                <a:spcPts val="0"/>
              </a:spcAft>
              <a:buClr>
                <a:schemeClr val="accent5"/>
              </a:buClr>
              <a:buSzPts val="1440"/>
              <a:buFont typeface="Noto Sans Symbols"/>
              <a:buChar char="⚫"/>
              <a:defRPr b="0" cap="none" sz="1800" i="0" strike="noStrike" u="none">
                <a:solidFill>
                  <a:schemeClr val="lt1"/>
                </a:solidFill>
                <a:latin typeface="Constantia"/>
                <a:ea typeface="Constantia"/>
                <a:cs typeface="Constantia"/>
                <a:sym typeface="Constantia"/>
              </a:defRPr>
            </a:lvl6pPr>
            <a:lvl7pPr algn="r" indent="-309879" lvl="6" marL="3200400" marR="0" rtl="1">
              <a:spcBef>
                <a:spcPts val="320"/>
              </a:spcBef>
              <a:spcAft>
                <a:spcPts val="0"/>
              </a:spcAft>
              <a:buClr>
                <a:schemeClr val="accent6"/>
              </a:buClr>
              <a:buSzPts val="1280"/>
              <a:buFont typeface="Noto Sans Symbols"/>
              <a:buChar char="⚫"/>
              <a:defRPr b="0" cap="none" sz="1600" i="0" strike="noStrike" u="none">
                <a:solidFill>
                  <a:schemeClr val="lt1"/>
                </a:solidFill>
                <a:latin typeface="Constantia"/>
                <a:ea typeface="Constantia"/>
                <a:cs typeface="Constantia"/>
                <a:sym typeface="Constantia"/>
              </a:defRPr>
            </a:lvl7pPr>
            <a:lvl8pPr algn="r" indent="-330200" lvl="7" marL="3657600" marR="0" rtl="1">
              <a:spcBef>
                <a:spcPts val="320"/>
              </a:spcBef>
              <a:spcAft>
                <a:spcPts val="0"/>
              </a:spcAft>
              <a:buClr>
                <a:schemeClr val="lt2"/>
              </a:buClr>
              <a:buSzPts val="1600"/>
              <a:buFont typeface="Constantia"/>
              <a:buChar char="•"/>
              <a:defRPr b="0" cap="none" sz="1600" i="0" strike="noStrike" u="none">
                <a:solidFill>
                  <a:schemeClr val="lt1"/>
                </a:solidFill>
                <a:latin typeface="Constantia"/>
                <a:ea typeface="Constantia"/>
                <a:cs typeface="Constantia"/>
                <a:sym typeface="Constantia"/>
              </a:defRPr>
            </a:lvl8pPr>
            <a:lvl9pPr algn="r" indent="-317500" lvl="8" marL="4114800" marR="0" rtl="1">
              <a:spcBef>
                <a:spcPts val="280"/>
              </a:spcBef>
              <a:spcAft>
                <a:spcPts val="0"/>
              </a:spcAft>
              <a:buClr>
                <a:schemeClr val="lt2"/>
              </a:buClr>
              <a:buSzPts val="1400"/>
              <a:buFont typeface="Constantia"/>
              <a:buChar char="•"/>
              <a:defRPr b="0" cap="none" sz="1400" i="0" strike="noStrike" u="none">
                <a:solidFill>
                  <a:schemeClr val="lt1"/>
                </a:solidFill>
                <a:latin typeface="Constantia"/>
                <a:ea typeface="Constantia"/>
                <a:cs typeface="Constantia"/>
                <a:sym typeface="Constantia"/>
              </a:defRPr>
            </a:lvl9pPr>
          </a:lstStyle>
          <a:p/>
        </p:txBody>
      </p:sp>
      <p:sp>
        <p:nvSpPr>
          <p:cNvPr id="1048634" name="Google Shape;13;p1"/>
          <p:cNvSpPr txBox="1">
            <a:spLocks noGrp="1"/>
          </p:cNvSpPr>
          <p:nvPr>
            <p:ph type="dt" idx="10"/>
          </p:nvPr>
        </p:nvSpPr>
        <p:spPr>
          <a:xfrm>
            <a:off x="457200" y="6356350"/>
            <a:ext cx="2133600" cy="365100"/>
          </a:xfrm>
          <a:prstGeom prst="rect"/>
          <a:noFill/>
          <a:ln>
            <a:noFill/>
          </a:ln>
        </p:spPr>
        <p:txBody>
          <a:bodyPr anchor="b" anchorCtr="0" bIns="0" lIns="0" rIns="0" spcFirstLastPara="1" tIns="0" wrap="square">
            <a:noAutofit/>
          </a:bodyPr>
          <a:lstStyle>
            <a:lvl1pPr algn="l" lvl="0" marR="0" rtl="1">
              <a:lnSpc>
                <a:spcPct val="100000"/>
              </a:lnSpc>
              <a:spcBef>
                <a:spcPts val="0"/>
              </a:spcBef>
              <a:spcAft>
                <a:spcPts val="0"/>
              </a:spcAft>
              <a:buSzPts val="1400"/>
              <a:buNone/>
              <a:defRPr b="0" sz="1200" i="0" u="none">
                <a:solidFill>
                  <a:srgbClr val="D1EAEE"/>
                </a:solidFill>
                <a:latin typeface="Arial"/>
                <a:ea typeface="Arial"/>
                <a:cs typeface="Arial"/>
                <a:sym typeface="Arial"/>
              </a:defRPr>
            </a:lvl1pPr>
            <a:lvl2pPr algn="l" lvl="1" marR="0" rtl="0">
              <a:lnSpc>
                <a:spcPct val="100000"/>
              </a:lnSpc>
              <a:spcBef>
                <a:spcPts val="0"/>
              </a:spcBef>
              <a:spcAft>
                <a:spcPts val="0"/>
              </a:spcAft>
              <a:buSzPts val="1400"/>
              <a:buNone/>
              <a:defRPr b="0" cap="none" sz="1800" i="0" strike="noStrike" u="none">
                <a:solidFill>
                  <a:schemeClr val="lt1"/>
                </a:solidFill>
                <a:latin typeface="Arial"/>
                <a:ea typeface="Arial"/>
                <a:cs typeface="Arial"/>
                <a:sym typeface="Arial"/>
              </a:defRPr>
            </a:lvl2pPr>
            <a:lvl3pPr algn="l" lvl="2" marR="0" rtl="0">
              <a:lnSpc>
                <a:spcPct val="100000"/>
              </a:lnSpc>
              <a:spcBef>
                <a:spcPts val="0"/>
              </a:spcBef>
              <a:spcAft>
                <a:spcPts val="0"/>
              </a:spcAft>
              <a:buSzPts val="1400"/>
              <a:buNone/>
              <a:defRPr b="0" cap="none" sz="1800" i="0" strike="noStrike" u="none">
                <a:solidFill>
                  <a:schemeClr val="lt1"/>
                </a:solidFill>
                <a:latin typeface="Arial"/>
                <a:ea typeface="Arial"/>
                <a:cs typeface="Arial"/>
                <a:sym typeface="Arial"/>
              </a:defRPr>
            </a:lvl3pPr>
            <a:lvl4pPr algn="l" lvl="3" marR="0" rtl="0">
              <a:lnSpc>
                <a:spcPct val="100000"/>
              </a:lnSpc>
              <a:spcBef>
                <a:spcPts val="0"/>
              </a:spcBef>
              <a:spcAft>
                <a:spcPts val="0"/>
              </a:spcAft>
              <a:buSzPts val="1400"/>
              <a:buNone/>
              <a:defRPr b="0" cap="none" sz="1800" i="0" strike="noStrike" u="none">
                <a:solidFill>
                  <a:schemeClr val="lt1"/>
                </a:solidFill>
                <a:latin typeface="Arial"/>
                <a:ea typeface="Arial"/>
                <a:cs typeface="Arial"/>
                <a:sym typeface="Arial"/>
              </a:defRPr>
            </a:lvl4pPr>
            <a:lvl5pPr algn="l" lvl="4" marR="0" rtl="0">
              <a:lnSpc>
                <a:spcPct val="100000"/>
              </a:lnSpc>
              <a:spcBef>
                <a:spcPts val="0"/>
              </a:spcBef>
              <a:spcAft>
                <a:spcPts val="0"/>
              </a:spcAft>
              <a:buSzPts val="1400"/>
              <a:buNone/>
              <a:defRPr b="0" cap="none" sz="1800" i="0" strike="noStrike" u="none">
                <a:solidFill>
                  <a:schemeClr val="lt1"/>
                </a:solidFill>
                <a:latin typeface="Arial"/>
                <a:ea typeface="Arial"/>
                <a:cs typeface="Arial"/>
                <a:sym typeface="Arial"/>
              </a:defRPr>
            </a:lvl5pPr>
            <a:lvl6pPr algn="l" lvl="5" marR="0" rtl="0">
              <a:lnSpc>
                <a:spcPct val="100000"/>
              </a:lnSpc>
              <a:spcBef>
                <a:spcPts val="0"/>
              </a:spcBef>
              <a:spcAft>
                <a:spcPts val="0"/>
              </a:spcAft>
              <a:buSzPts val="1400"/>
              <a:buNone/>
              <a:defRPr b="0" cap="none" sz="1800" i="0" strike="noStrike" u="none">
                <a:solidFill>
                  <a:schemeClr val="lt1"/>
                </a:solidFill>
                <a:latin typeface="Arial"/>
                <a:ea typeface="Arial"/>
                <a:cs typeface="Arial"/>
                <a:sym typeface="Arial"/>
              </a:defRPr>
            </a:lvl6pPr>
            <a:lvl7pPr algn="l" lvl="6" marR="0" rtl="0">
              <a:lnSpc>
                <a:spcPct val="100000"/>
              </a:lnSpc>
              <a:spcBef>
                <a:spcPts val="0"/>
              </a:spcBef>
              <a:spcAft>
                <a:spcPts val="0"/>
              </a:spcAft>
              <a:buSzPts val="1400"/>
              <a:buNone/>
              <a:defRPr b="0" cap="none" sz="1800" i="0" strike="noStrike" u="none">
                <a:solidFill>
                  <a:schemeClr val="lt1"/>
                </a:solidFill>
                <a:latin typeface="Arial"/>
                <a:ea typeface="Arial"/>
                <a:cs typeface="Arial"/>
                <a:sym typeface="Arial"/>
              </a:defRPr>
            </a:lvl7pPr>
            <a:lvl8pPr algn="l" lvl="7" marR="0" rtl="0">
              <a:lnSpc>
                <a:spcPct val="100000"/>
              </a:lnSpc>
              <a:spcBef>
                <a:spcPts val="0"/>
              </a:spcBef>
              <a:spcAft>
                <a:spcPts val="0"/>
              </a:spcAft>
              <a:buSzPts val="1400"/>
              <a:buNone/>
              <a:defRPr b="0" cap="none" sz="1800" i="0" strike="noStrike" u="none">
                <a:solidFill>
                  <a:schemeClr val="lt1"/>
                </a:solidFill>
                <a:latin typeface="Arial"/>
                <a:ea typeface="Arial"/>
                <a:cs typeface="Arial"/>
                <a:sym typeface="Arial"/>
              </a:defRPr>
            </a:lvl8pPr>
            <a:lvl9pPr algn="l" lvl="8" marR="0" rtl="0">
              <a:lnSpc>
                <a:spcPct val="100000"/>
              </a:lnSpc>
              <a:spcBef>
                <a:spcPts val="0"/>
              </a:spcBef>
              <a:spcAft>
                <a:spcPts val="0"/>
              </a:spcAft>
              <a:buSzPts val="1400"/>
              <a:buNone/>
              <a:defRPr b="0" cap="none" sz="1800" i="0" strike="noStrike" u="none">
                <a:solidFill>
                  <a:schemeClr val="lt1"/>
                </a:solidFill>
                <a:latin typeface="Arial"/>
                <a:ea typeface="Arial"/>
                <a:cs typeface="Arial"/>
                <a:sym typeface="Arial"/>
              </a:defRPr>
            </a:lvl9pPr>
          </a:lstStyle>
          <a:p/>
        </p:txBody>
      </p:sp>
      <p:sp>
        <p:nvSpPr>
          <p:cNvPr id="1048635" name="Google Shape;14;p1"/>
          <p:cNvSpPr txBox="1">
            <a:spLocks noGrp="1"/>
          </p:cNvSpPr>
          <p:nvPr>
            <p:ph type="ftr" idx="11"/>
          </p:nvPr>
        </p:nvSpPr>
        <p:spPr>
          <a:xfrm>
            <a:off x="2667000" y="6356350"/>
            <a:ext cx="3352800" cy="365100"/>
          </a:xfrm>
          <a:prstGeom prst="rect"/>
          <a:noFill/>
          <a:ln>
            <a:noFill/>
          </a:ln>
        </p:spPr>
        <p:txBody>
          <a:bodyPr anchor="b" anchorCtr="0" bIns="0" lIns="0" rIns="0" spcFirstLastPara="1" tIns="0" wrap="square">
            <a:noAutofit/>
          </a:bodyPr>
          <a:lstStyle>
            <a:lvl1pPr algn="l" lvl="0" marR="0" rtl="0">
              <a:lnSpc>
                <a:spcPct val="100000"/>
              </a:lnSpc>
              <a:spcBef>
                <a:spcPts val="0"/>
              </a:spcBef>
              <a:spcAft>
                <a:spcPts val="0"/>
              </a:spcAft>
              <a:buSzPts val="1400"/>
              <a:buNone/>
              <a:defRPr b="0" sz="1800" i="0" u="none">
                <a:solidFill>
                  <a:schemeClr val="lt1"/>
                </a:solidFill>
                <a:latin typeface="Arial"/>
                <a:ea typeface="Arial"/>
                <a:cs typeface="Arial"/>
                <a:sym typeface="Arial"/>
              </a:defRPr>
            </a:lvl1pPr>
            <a:lvl2pPr algn="l" lvl="1" marR="0" rtl="0">
              <a:lnSpc>
                <a:spcPct val="100000"/>
              </a:lnSpc>
              <a:spcBef>
                <a:spcPts val="0"/>
              </a:spcBef>
              <a:spcAft>
                <a:spcPts val="0"/>
              </a:spcAft>
              <a:buSzPts val="1400"/>
              <a:buNone/>
              <a:defRPr b="0" cap="none" sz="1800" i="0" strike="noStrike" u="none">
                <a:solidFill>
                  <a:schemeClr val="lt1"/>
                </a:solidFill>
                <a:latin typeface="Arial"/>
                <a:ea typeface="Arial"/>
                <a:cs typeface="Arial"/>
                <a:sym typeface="Arial"/>
              </a:defRPr>
            </a:lvl2pPr>
            <a:lvl3pPr algn="l" lvl="2" marR="0" rtl="0">
              <a:lnSpc>
                <a:spcPct val="100000"/>
              </a:lnSpc>
              <a:spcBef>
                <a:spcPts val="0"/>
              </a:spcBef>
              <a:spcAft>
                <a:spcPts val="0"/>
              </a:spcAft>
              <a:buSzPts val="1400"/>
              <a:buNone/>
              <a:defRPr b="0" cap="none" sz="1800" i="0" strike="noStrike" u="none">
                <a:solidFill>
                  <a:schemeClr val="lt1"/>
                </a:solidFill>
                <a:latin typeface="Arial"/>
                <a:ea typeface="Arial"/>
                <a:cs typeface="Arial"/>
                <a:sym typeface="Arial"/>
              </a:defRPr>
            </a:lvl3pPr>
            <a:lvl4pPr algn="l" lvl="3" marR="0" rtl="0">
              <a:lnSpc>
                <a:spcPct val="100000"/>
              </a:lnSpc>
              <a:spcBef>
                <a:spcPts val="0"/>
              </a:spcBef>
              <a:spcAft>
                <a:spcPts val="0"/>
              </a:spcAft>
              <a:buSzPts val="1400"/>
              <a:buNone/>
              <a:defRPr b="0" cap="none" sz="1800" i="0" strike="noStrike" u="none">
                <a:solidFill>
                  <a:schemeClr val="lt1"/>
                </a:solidFill>
                <a:latin typeface="Arial"/>
                <a:ea typeface="Arial"/>
                <a:cs typeface="Arial"/>
                <a:sym typeface="Arial"/>
              </a:defRPr>
            </a:lvl4pPr>
            <a:lvl5pPr algn="l" lvl="4" marR="0" rtl="0">
              <a:lnSpc>
                <a:spcPct val="100000"/>
              </a:lnSpc>
              <a:spcBef>
                <a:spcPts val="0"/>
              </a:spcBef>
              <a:spcAft>
                <a:spcPts val="0"/>
              </a:spcAft>
              <a:buSzPts val="1400"/>
              <a:buNone/>
              <a:defRPr b="0" cap="none" sz="1800" i="0" strike="noStrike" u="none">
                <a:solidFill>
                  <a:schemeClr val="lt1"/>
                </a:solidFill>
                <a:latin typeface="Arial"/>
                <a:ea typeface="Arial"/>
                <a:cs typeface="Arial"/>
                <a:sym typeface="Arial"/>
              </a:defRPr>
            </a:lvl5pPr>
            <a:lvl6pPr algn="l" lvl="5" marR="0" rtl="0">
              <a:lnSpc>
                <a:spcPct val="100000"/>
              </a:lnSpc>
              <a:spcBef>
                <a:spcPts val="0"/>
              </a:spcBef>
              <a:spcAft>
                <a:spcPts val="0"/>
              </a:spcAft>
              <a:buSzPts val="1400"/>
              <a:buNone/>
              <a:defRPr b="0" cap="none" sz="1800" i="0" strike="noStrike" u="none">
                <a:solidFill>
                  <a:schemeClr val="lt1"/>
                </a:solidFill>
                <a:latin typeface="Arial"/>
                <a:ea typeface="Arial"/>
                <a:cs typeface="Arial"/>
                <a:sym typeface="Arial"/>
              </a:defRPr>
            </a:lvl6pPr>
            <a:lvl7pPr algn="l" lvl="6" marR="0" rtl="0">
              <a:lnSpc>
                <a:spcPct val="100000"/>
              </a:lnSpc>
              <a:spcBef>
                <a:spcPts val="0"/>
              </a:spcBef>
              <a:spcAft>
                <a:spcPts val="0"/>
              </a:spcAft>
              <a:buSzPts val="1400"/>
              <a:buNone/>
              <a:defRPr b="0" cap="none" sz="1800" i="0" strike="noStrike" u="none">
                <a:solidFill>
                  <a:schemeClr val="lt1"/>
                </a:solidFill>
                <a:latin typeface="Arial"/>
                <a:ea typeface="Arial"/>
                <a:cs typeface="Arial"/>
                <a:sym typeface="Arial"/>
              </a:defRPr>
            </a:lvl7pPr>
            <a:lvl8pPr algn="l" lvl="7" marR="0" rtl="0">
              <a:lnSpc>
                <a:spcPct val="100000"/>
              </a:lnSpc>
              <a:spcBef>
                <a:spcPts val="0"/>
              </a:spcBef>
              <a:spcAft>
                <a:spcPts val="0"/>
              </a:spcAft>
              <a:buSzPts val="1400"/>
              <a:buNone/>
              <a:defRPr b="0" cap="none" sz="1800" i="0" strike="noStrike" u="none">
                <a:solidFill>
                  <a:schemeClr val="lt1"/>
                </a:solidFill>
                <a:latin typeface="Arial"/>
                <a:ea typeface="Arial"/>
                <a:cs typeface="Arial"/>
                <a:sym typeface="Arial"/>
              </a:defRPr>
            </a:lvl8pPr>
            <a:lvl9pPr algn="l" lvl="8" marR="0" rtl="0">
              <a:lnSpc>
                <a:spcPct val="100000"/>
              </a:lnSpc>
              <a:spcBef>
                <a:spcPts val="0"/>
              </a:spcBef>
              <a:spcAft>
                <a:spcPts val="0"/>
              </a:spcAft>
              <a:buSzPts val="1400"/>
              <a:buNone/>
              <a:defRPr b="0" cap="none" sz="1800" i="0" strike="noStrike" u="none">
                <a:solidFill>
                  <a:schemeClr val="lt1"/>
                </a:solidFill>
                <a:latin typeface="Arial"/>
                <a:ea typeface="Arial"/>
                <a:cs typeface="Arial"/>
                <a:sym typeface="Arial"/>
              </a:defRPr>
            </a:lvl9pPr>
          </a:lstStyle>
          <a:p/>
        </p:txBody>
      </p:sp>
      <p:sp>
        <p:nvSpPr>
          <p:cNvPr id="1048636" name="Google Shape;15;p1"/>
          <p:cNvSpPr txBox="1">
            <a:spLocks noGrp="1"/>
          </p:cNvSpPr>
          <p:nvPr>
            <p:ph type="sldNum" idx="12"/>
          </p:nvPr>
        </p:nvSpPr>
        <p:spPr>
          <a:xfrm>
            <a:off x="7924800" y="6356350"/>
            <a:ext cx="762000" cy="365100"/>
          </a:xfrm>
          <a:prstGeom prst="rect"/>
          <a:noFill/>
          <a:ln>
            <a:noFill/>
          </a:ln>
        </p:spPr>
        <p:txBody>
          <a:bodyPr anchor="b" anchorCtr="0" bIns="0" lIns="0" rIns="0" spcFirstLastPara="1" tIns="0" wrap="square">
            <a:noAutofit/>
          </a:bodyPr>
          <a:lstStyle>
            <a:lvl1pPr algn="r" indent="0" lvl="0" marL="0" marR="0" rtl="1">
              <a:lnSpc>
                <a:spcPct val="100000"/>
              </a:lnSpc>
              <a:spcBef>
                <a:spcPts val="0"/>
              </a:spcBef>
              <a:spcAft>
                <a:spcPts val="0"/>
              </a:spcAft>
              <a:buClr>
                <a:srgbClr val="D1EAEE"/>
              </a:buClr>
              <a:buSzPts val="1200"/>
              <a:buFont typeface="Arial"/>
              <a:buNone/>
              <a:defRPr b="0" sz="1200" i="0" u="none">
                <a:solidFill>
                  <a:srgbClr val="D1EAEE"/>
                </a:solidFill>
                <a:latin typeface="Arial"/>
                <a:ea typeface="Arial"/>
                <a:cs typeface="Arial"/>
                <a:sym typeface="Arial"/>
              </a:defRPr>
            </a:lvl1pPr>
            <a:lvl2pPr algn="r" indent="0" lvl="1" marL="0" marR="0" rtl="1">
              <a:lnSpc>
                <a:spcPct val="100000"/>
              </a:lnSpc>
              <a:spcBef>
                <a:spcPts val="0"/>
              </a:spcBef>
              <a:spcAft>
                <a:spcPts val="0"/>
              </a:spcAft>
              <a:buClr>
                <a:srgbClr val="D1EAEE"/>
              </a:buClr>
              <a:buSzPts val="1200"/>
              <a:buFont typeface="Arial"/>
              <a:buNone/>
              <a:defRPr b="0" sz="1200" i="0" u="none">
                <a:solidFill>
                  <a:srgbClr val="D1EAEE"/>
                </a:solidFill>
                <a:latin typeface="Arial"/>
                <a:ea typeface="Arial"/>
                <a:cs typeface="Arial"/>
                <a:sym typeface="Arial"/>
              </a:defRPr>
            </a:lvl2pPr>
            <a:lvl3pPr algn="r" indent="0" lvl="2" marL="0" marR="0" rtl="1">
              <a:lnSpc>
                <a:spcPct val="100000"/>
              </a:lnSpc>
              <a:spcBef>
                <a:spcPts val="0"/>
              </a:spcBef>
              <a:spcAft>
                <a:spcPts val="0"/>
              </a:spcAft>
              <a:buClr>
                <a:srgbClr val="D1EAEE"/>
              </a:buClr>
              <a:buSzPts val="1200"/>
              <a:buFont typeface="Arial"/>
              <a:buNone/>
              <a:defRPr b="0" sz="1200" i="0" u="none">
                <a:solidFill>
                  <a:srgbClr val="D1EAEE"/>
                </a:solidFill>
                <a:latin typeface="Arial"/>
                <a:ea typeface="Arial"/>
                <a:cs typeface="Arial"/>
                <a:sym typeface="Arial"/>
              </a:defRPr>
            </a:lvl3pPr>
            <a:lvl4pPr algn="r" indent="0" lvl="3" marL="0" marR="0" rtl="1">
              <a:lnSpc>
                <a:spcPct val="100000"/>
              </a:lnSpc>
              <a:spcBef>
                <a:spcPts val="0"/>
              </a:spcBef>
              <a:spcAft>
                <a:spcPts val="0"/>
              </a:spcAft>
              <a:buClr>
                <a:srgbClr val="D1EAEE"/>
              </a:buClr>
              <a:buSzPts val="1200"/>
              <a:buFont typeface="Arial"/>
              <a:buNone/>
              <a:defRPr b="0" sz="1200" i="0" u="none">
                <a:solidFill>
                  <a:srgbClr val="D1EAEE"/>
                </a:solidFill>
                <a:latin typeface="Arial"/>
                <a:ea typeface="Arial"/>
                <a:cs typeface="Arial"/>
                <a:sym typeface="Arial"/>
              </a:defRPr>
            </a:lvl4pPr>
            <a:lvl5pPr algn="r" indent="0" lvl="4" marL="0" marR="0" rtl="1">
              <a:lnSpc>
                <a:spcPct val="100000"/>
              </a:lnSpc>
              <a:spcBef>
                <a:spcPts val="0"/>
              </a:spcBef>
              <a:spcAft>
                <a:spcPts val="0"/>
              </a:spcAft>
              <a:buClr>
                <a:srgbClr val="D1EAEE"/>
              </a:buClr>
              <a:buSzPts val="1200"/>
              <a:buFont typeface="Arial"/>
              <a:buNone/>
              <a:defRPr b="0" sz="1200" i="0" u="none">
                <a:solidFill>
                  <a:srgbClr val="D1EAEE"/>
                </a:solidFill>
                <a:latin typeface="Arial"/>
                <a:ea typeface="Arial"/>
                <a:cs typeface="Arial"/>
                <a:sym typeface="Arial"/>
              </a:defRPr>
            </a:lvl5pPr>
            <a:lvl6pPr algn="r" indent="0" lvl="5" marL="0" marR="0" rtl="1">
              <a:lnSpc>
                <a:spcPct val="100000"/>
              </a:lnSpc>
              <a:spcBef>
                <a:spcPts val="0"/>
              </a:spcBef>
              <a:spcAft>
                <a:spcPts val="0"/>
              </a:spcAft>
              <a:buClr>
                <a:srgbClr val="D1EAEE"/>
              </a:buClr>
              <a:buSzPts val="1200"/>
              <a:buFont typeface="Arial"/>
              <a:buNone/>
              <a:defRPr b="0" sz="1200" i="0" u="none">
                <a:solidFill>
                  <a:srgbClr val="D1EAEE"/>
                </a:solidFill>
                <a:latin typeface="Arial"/>
                <a:ea typeface="Arial"/>
                <a:cs typeface="Arial"/>
                <a:sym typeface="Arial"/>
              </a:defRPr>
            </a:lvl6pPr>
            <a:lvl7pPr algn="r" indent="0" lvl="6" marL="0" marR="0" rtl="1">
              <a:lnSpc>
                <a:spcPct val="100000"/>
              </a:lnSpc>
              <a:spcBef>
                <a:spcPts val="0"/>
              </a:spcBef>
              <a:spcAft>
                <a:spcPts val="0"/>
              </a:spcAft>
              <a:buClr>
                <a:srgbClr val="D1EAEE"/>
              </a:buClr>
              <a:buSzPts val="1200"/>
              <a:buFont typeface="Arial"/>
              <a:buNone/>
              <a:defRPr b="0" sz="1200" i="0" u="none">
                <a:solidFill>
                  <a:srgbClr val="D1EAEE"/>
                </a:solidFill>
                <a:latin typeface="Arial"/>
                <a:ea typeface="Arial"/>
                <a:cs typeface="Arial"/>
                <a:sym typeface="Arial"/>
              </a:defRPr>
            </a:lvl7pPr>
            <a:lvl8pPr algn="r" indent="0" lvl="7" marL="0" marR="0" rtl="1">
              <a:lnSpc>
                <a:spcPct val="100000"/>
              </a:lnSpc>
              <a:spcBef>
                <a:spcPts val="0"/>
              </a:spcBef>
              <a:spcAft>
                <a:spcPts val="0"/>
              </a:spcAft>
              <a:buClr>
                <a:srgbClr val="D1EAEE"/>
              </a:buClr>
              <a:buSzPts val="1200"/>
              <a:buFont typeface="Arial"/>
              <a:buNone/>
              <a:defRPr b="0" sz="1200" i="0" u="none">
                <a:solidFill>
                  <a:srgbClr val="D1EAEE"/>
                </a:solidFill>
                <a:latin typeface="Arial"/>
                <a:ea typeface="Arial"/>
                <a:cs typeface="Arial"/>
                <a:sym typeface="Arial"/>
              </a:defRPr>
            </a:lvl8pPr>
            <a:lvl9pPr algn="r" indent="0" lvl="8" marL="0" marR="0" rtl="1">
              <a:lnSpc>
                <a:spcPct val="100000"/>
              </a:lnSpc>
              <a:spcBef>
                <a:spcPts val="0"/>
              </a:spcBef>
              <a:spcAft>
                <a:spcPts val="0"/>
              </a:spcAft>
              <a:buClr>
                <a:srgbClr val="D1EAEE"/>
              </a:buClr>
              <a:buSzPts val="1200"/>
              <a:buFont typeface="Arial"/>
              <a:buNone/>
              <a:defRPr b="0" sz="1200" i="0" u="none">
                <a:solidFill>
                  <a:srgbClr val="D1EAEE"/>
                </a:solidFill>
                <a:latin typeface="Arial"/>
                <a:ea typeface="Arial"/>
                <a:cs typeface="Arial"/>
                <a:sym typeface="Arial"/>
              </a:defRPr>
            </a:lvl9pPr>
          </a:lstStyle>
          <a:p>
            <a:pPr algn="r" indent="0" lvl="0" marL="0" rtl="1">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hlink="hlink" folHlink="folHlink"/>
  <p:sldLayoutIdLst>
    <p:sldLayoutId id="2147483658" r:id="rId1"/>
  </p:sldLayoutIdLst>
  <p:transition spd="slow">
    <p:fade thruBlk="1"/>
  </p:transition>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7">
            <a:alphaModFix/>
          </a:blip>
          <a:stretch>
            <a:fillRect/>
          </a:stretch>
        </a:blipFill>
        <a:effectLst/>
      </p:bgPr>
    </p:bg>
    <p:spTree>
      <p:nvGrpSpPr>
        <p:cNvPr id="25" name="Shape 22"/>
        <p:cNvGrpSpPr/>
        <p:nvPr/>
      </p:nvGrpSpPr>
      <p:grpSpPr>
        <a:xfrm>
          <a:off x="0" y="0"/>
          <a:ext cx="0" cy="0"/>
          <a:chOff x="0" y="0"/>
          <a:chExt cx="0" cy="0"/>
        </a:xfrm>
      </p:grpSpPr>
      <p:sp>
        <p:nvSpPr>
          <p:cNvPr id="1048576" name="Google Shape;23;p3"/>
          <p:cNvSpPr/>
          <p:nvPr/>
        </p:nvSpPr>
        <p:spPr>
          <a:xfrm>
            <a:off x="-9525" y="-7937"/>
            <a:ext cx="9163050" cy="1041400"/>
          </a:xfrm>
          <a:custGeom>
            <a:avLst/>
            <a:ah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12" scaled="0"/>
          </a:grad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None/>
            </a:pPr>
            <a:endParaRPr b="0" sz="1800" i="0" u="none">
              <a:solidFill>
                <a:schemeClr val="dk1"/>
              </a:solidFill>
              <a:latin typeface="Arial"/>
              <a:ea typeface="Arial"/>
              <a:cs typeface="Arial"/>
              <a:sym typeface="Arial"/>
            </a:endParaRPr>
          </a:p>
        </p:txBody>
      </p:sp>
      <p:sp>
        <p:nvSpPr>
          <p:cNvPr id="1048577" name="Google Shape;24;p3"/>
          <p:cNvSpPr/>
          <p:nvPr/>
        </p:nvSpPr>
        <p:spPr>
          <a:xfrm>
            <a:off x="4381500" y="-7937"/>
            <a:ext cx="4762500" cy="638175"/>
          </a:xfrm>
          <a:custGeom>
            <a:avLst/>
            <a:ah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12" scaled="0"/>
          </a:grad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None/>
            </a:pPr>
            <a:endParaRPr b="0" sz="1800" i="0" u="none">
              <a:solidFill>
                <a:schemeClr val="dk1"/>
              </a:solidFill>
              <a:latin typeface="Arial"/>
              <a:ea typeface="Arial"/>
              <a:cs typeface="Arial"/>
              <a:sym typeface="Arial"/>
            </a:endParaRPr>
          </a:p>
        </p:txBody>
      </p:sp>
      <p:sp>
        <p:nvSpPr>
          <p:cNvPr id="1048578" name="Google Shape;25;p3"/>
          <p:cNvSpPr txBox="1">
            <a:spLocks noGrp="1"/>
          </p:cNvSpPr>
          <p:nvPr>
            <p:ph type="title"/>
          </p:nvPr>
        </p:nvSpPr>
        <p:spPr>
          <a:xfrm>
            <a:off x="457200" y="704850"/>
            <a:ext cx="8229600" cy="1143000"/>
          </a:xfrm>
          <a:prstGeom prst="rect"/>
          <a:noFill/>
          <a:ln>
            <a:noFill/>
          </a:ln>
        </p:spPr>
        <p:txBody>
          <a:bodyPr anchor="b" anchorCtr="0" bIns="0" lIns="0" rIns="0" spcFirstLastPara="1" tIns="45700" wrap="square">
            <a:noAutofit/>
          </a:bodyPr>
          <a:lstStyle>
            <a:lvl1pPr algn="l" lvl="0" marR="0" rtl="1">
              <a:spcBef>
                <a:spcPts val="0"/>
              </a:spcBef>
              <a:spcAft>
                <a:spcPts val="0"/>
              </a:spcAft>
              <a:buSzPts val="1400"/>
              <a:buNone/>
              <a:defRPr b="0" cap="none" sz="5000" i="0" strike="noStrike" u="none">
                <a:solidFill>
                  <a:schemeClr val="dk2"/>
                </a:solidFill>
                <a:latin typeface="Calibri"/>
                <a:ea typeface="Calibri"/>
                <a:cs typeface="Calibri"/>
                <a:sym typeface="Calibri"/>
              </a:defRPr>
            </a:lvl1pPr>
            <a:lvl2pPr algn="l" lvl="1" marR="0" rtl="1">
              <a:spcBef>
                <a:spcPts val="0"/>
              </a:spcBef>
              <a:spcAft>
                <a:spcPts val="0"/>
              </a:spcAft>
              <a:buSzPts val="1400"/>
              <a:buNone/>
              <a:defRPr b="0" cap="none" sz="5000" i="0" strike="noStrike" u="none">
                <a:solidFill>
                  <a:schemeClr val="dk2"/>
                </a:solidFill>
                <a:latin typeface="Calibri"/>
                <a:ea typeface="Calibri"/>
                <a:cs typeface="Calibri"/>
                <a:sym typeface="Calibri"/>
              </a:defRPr>
            </a:lvl2pPr>
            <a:lvl3pPr algn="l" lvl="2" marR="0" rtl="1">
              <a:spcBef>
                <a:spcPts val="0"/>
              </a:spcBef>
              <a:spcAft>
                <a:spcPts val="0"/>
              </a:spcAft>
              <a:buSzPts val="1400"/>
              <a:buNone/>
              <a:defRPr b="0" cap="none" sz="5000" i="0" strike="noStrike" u="none">
                <a:solidFill>
                  <a:schemeClr val="dk2"/>
                </a:solidFill>
                <a:latin typeface="Calibri"/>
                <a:ea typeface="Calibri"/>
                <a:cs typeface="Calibri"/>
                <a:sym typeface="Calibri"/>
              </a:defRPr>
            </a:lvl3pPr>
            <a:lvl4pPr algn="l" lvl="3" marR="0" rtl="1">
              <a:spcBef>
                <a:spcPts val="0"/>
              </a:spcBef>
              <a:spcAft>
                <a:spcPts val="0"/>
              </a:spcAft>
              <a:buSzPts val="1400"/>
              <a:buNone/>
              <a:defRPr b="0" cap="none" sz="5000" i="0" strike="noStrike" u="none">
                <a:solidFill>
                  <a:schemeClr val="dk2"/>
                </a:solidFill>
                <a:latin typeface="Calibri"/>
                <a:ea typeface="Calibri"/>
                <a:cs typeface="Calibri"/>
                <a:sym typeface="Calibri"/>
              </a:defRPr>
            </a:lvl4pPr>
            <a:lvl5pPr algn="l" lvl="4" marR="0" rtl="1">
              <a:spcBef>
                <a:spcPts val="0"/>
              </a:spcBef>
              <a:spcAft>
                <a:spcPts val="0"/>
              </a:spcAft>
              <a:buSzPts val="1400"/>
              <a:buNone/>
              <a:defRPr b="0" cap="none" sz="5000" i="0" strike="noStrike" u="none">
                <a:solidFill>
                  <a:schemeClr val="dk2"/>
                </a:solidFill>
                <a:latin typeface="Calibri"/>
                <a:ea typeface="Calibri"/>
                <a:cs typeface="Calibri"/>
                <a:sym typeface="Calibri"/>
              </a:defRPr>
            </a:lvl5pPr>
            <a:lvl6pPr algn="l" lvl="5" marR="0" rtl="1">
              <a:spcBef>
                <a:spcPts val="0"/>
              </a:spcBef>
              <a:spcAft>
                <a:spcPts val="0"/>
              </a:spcAft>
              <a:buSzPts val="1400"/>
              <a:buNone/>
              <a:defRPr b="0" cap="none" sz="5000" i="0" strike="noStrike" u="none">
                <a:solidFill>
                  <a:schemeClr val="dk2"/>
                </a:solidFill>
                <a:latin typeface="Calibri"/>
                <a:ea typeface="Calibri"/>
                <a:cs typeface="Calibri"/>
                <a:sym typeface="Calibri"/>
              </a:defRPr>
            </a:lvl6pPr>
            <a:lvl7pPr algn="l" lvl="6" marR="0" rtl="1">
              <a:spcBef>
                <a:spcPts val="0"/>
              </a:spcBef>
              <a:spcAft>
                <a:spcPts val="0"/>
              </a:spcAft>
              <a:buSzPts val="1400"/>
              <a:buNone/>
              <a:defRPr b="0" cap="none" sz="5000" i="0" strike="noStrike" u="none">
                <a:solidFill>
                  <a:schemeClr val="dk2"/>
                </a:solidFill>
                <a:latin typeface="Calibri"/>
                <a:ea typeface="Calibri"/>
                <a:cs typeface="Calibri"/>
                <a:sym typeface="Calibri"/>
              </a:defRPr>
            </a:lvl7pPr>
            <a:lvl8pPr algn="l" lvl="7" marR="0" rtl="1">
              <a:spcBef>
                <a:spcPts val="0"/>
              </a:spcBef>
              <a:spcAft>
                <a:spcPts val="0"/>
              </a:spcAft>
              <a:buSzPts val="1400"/>
              <a:buNone/>
              <a:defRPr b="0" cap="none" sz="5000" i="0" strike="noStrike" u="none">
                <a:solidFill>
                  <a:schemeClr val="dk2"/>
                </a:solidFill>
                <a:latin typeface="Calibri"/>
                <a:ea typeface="Calibri"/>
                <a:cs typeface="Calibri"/>
                <a:sym typeface="Calibri"/>
              </a:defRPr>
            </a:lvl8pPr>
            <a:lvl9pPr algn="l" lvl="8" marR="0" rtl="1">
              <a:spcBef>
                <a:spcPts val="0"/>
              </a:spcBef>
              <a:spcAft>
                <a:spcPts val="0"/>
              </a:spcAft>
              <a:buSzPts val="1400"/>
              <a:buNone/>
              <a:defRPr b="0" cap="none" sz="5000" i="0" strike="noStrike" u="none">
                <a:solidFill>
                  <a:schemeClr val="dk2"/>
                </a:solidFill>
                <a:latin typeface="Calibri"/>
                <a:ea typeface="Calibri"/>
                <a:cs typeface="Calibri"/>
                <a:sym typeface="Calibri"/>
              </a:defRPr>
            </a:lvl9pPr>
          </a:lstStyle>
          <a:p/>
        </p:txBody>
      </p:sp>
      <p:sp>
        <p:nvSpPr>
          <p:cNvPr id="1048579" name="Google Shape;26;p3"/>
          <p:cNvSpPr txBox="1">
            <a:spLocks noGrp="1"/>
          </p:cNvSpPr>
          <p:nvPr>
            <p:ph type="body" idx="1"/>
          </p:nvPr>
        </p:nvSpPr>
        <p:spPr>
          <a:xfrm>
            <a:off x="457200" y="1935162"/>
            <a:ext cx="8229600" cy="4389300"/>
          </a:xfrm>
          <a:prstGeom prst="rect"/>
          <a:noFill/>
          <a:ln>
            <a:noFill/>
          </a:ln>
        </p:spPr>
        <p:txBody>
          <a:bodyPr anchor="t" anchorCtr="0" bIns="45700" lIns="91425" rIns="91425" spcFirstLastPara="1" tIns="45700" wrap="square">
            <a:noAutofit/>
          </a:bodyPr>
          <a:lstStyle>
            <a:lvl1pPr algn="r" indent="-385445" lvl="0" marL="457200" marR="0" rtl="1">
              <a:spcBef>
                <a:spcPts val="520"/>
              </a:spcBef>
              <a:spcAft>
                <a:spcPts val="0"/>
              </a:spcAft>
              <a:buClr>
                <a:srgbClr val="0BD0D9"/>
              </a:buClr>
              <a:buSzPts val="2470"/>
              <a:buFont typeface="Noto Sans Symbols"/>
              <a:buChar char="⚫"/>
              <a:defRPr b="0" cap="none" sz="2600" i="0" strike="noStrike" u="none">
                <a:solidFill>
                  <a:schemeClr val="dk1"/>
                </a:solidFill>
                <a:latin typeface="Constantia"/>
                <a:ea typeface="Constantia"/>
                <a:cs typeface="Constantia"/>
                <a:sym typeface="Constantia"/>
              </a:defRPr>
            </a:lvl1pPr>
            <a:lvl2pPr algn="r" indent="-358140" lvl="1" marL="914400" marR="0" rtl="1">
              <a:spcBef>
                <a:spcPts val="480"/>
              </a:spcBef>
              <a:spcAft>
                <a:spcPts val="0"/>
              </a:spcAft>
              <a:buClr>
                <a:schemeClr val="accent1"/>
              </a:buClr>
              <a:buSzPts val="2040"/>
              <a:buFont typeface="Noto Sans Symbols"/>
              <a:buChar char="⚫"/>
              <a:defRPr b="0" cap="none" sz="2400" i="0" strike="noStrike" u="none">
                <a:solidFill>
                  <a:schemeClr val="dk1"/>
                </a:solidFill>
                <a:latin typeface="Constantia"/>
                <a:ea typeface="Constantia"/>
                <a:cs typeface="Constantia"/>
                <a:sym typeface="Constantia"/>
              </a:defRPr>
            </a:lvl2pPr>
            <a:lvl3pPr algn="r" indent="-321944" lvl="2" marL="1371600" marR="0" rtl="1">
              <a:spcBef>
                <a:spcPts val="420"/>
              </a:spcBef>
              <a:spcAft>
                <a:spcPts val="0"/>
              </a:spcAft>
              <a:buClr>
                <a:schemeClr val="accent2"/>
              </a:buClr>
              <a:buSzPts val="1470"/>
              <a:buFont typeface="Noto Sans Symbols"/>
              <a:buChar char="⚫"/>
              <a:defRPr b="0" cap="none" sz="2100" i="0" strike="noStrike" u="none">
                <a:solidFill>
                  <a:schemeClr val="dk1"/>
                </a:solidFill>
                <a:latin typeface="Constantia"/>
                <a:ea typeface="Constantia"/>
                <a:cs typeface="Constantia"/>
                <a:sym typeface="Constantia"/>
              </a:defRPr>
            </a:lvl3pPr>
            <a:lvl4pPr algn="r" indent="-311150" lvl="3" marL="1828800" marR="0" rtl="1">
              <a:spcBef>
                <a:spcPts val="400"/>
              </a:spcBef>
              <a:spcAft>
                <a:spcPts val="0"/>
              </a:spcAft>
              <a:buClr>
                <a:srgbClr val="0BD0D9"/>
              </a:buClr>
              <a:buSzPts val="1300"/>
              <a:buFont typeface="Noto Sans Symbols"/>
              <a:buChar char="⚫"/>
              <a:defRPr b="0" cap="none" sz="2000" i="0" strike="noStrike" u="none">
                <a:solidFill>
                  <a:schemeClr val="dk1"/>
                </a:solidFill>
                <a:latin typeface="Constantia"/>
                <a:ea typeface="Constantia"/>
                <a:cs typeface="Constantia"/>
                <a:sym typeface="Constantia"/>
              </a:defRPr>
            </a:lvl4pPr>
            <a:lvl5pPr algn="r" indent="-311150" lvl="4" marL="2286000" marR="0" rtl="1">
              <a:spcBef>
                <a:spcPts val="400"/>
              </a:spcBef>
              <a:spcAft>
                <a:spcPts val="0"/>
              </a:spcAft>
              <a:buClr>
                <a:srgbClr val="10CF9B"/>
              </a:buClr>
              <a:buSzPts val="1300"/>
              <a:buFont typeface="Noto Sans Symbols"/>
              <a:buChar char="⚫"/>
              <a:defRPr b="0" cap="none" sz="2000" i="0" strike="noStrike" u="none">
                <a:solidFill>
                  <a:schemeClr val="dk1"/>
                </a:solidFill>
                <a:latin typeface="Constantia"/>
                <a:ea typeface="Constantia"/>
                <a:cs typeface="Constantia"/>
                <a:sym typeface="Constantia"/>
              </a:defRPr>
            </a:lvl5pPr>
            <a:lvl6pPr algn="r" indent="-320039" lvl="5" marL="2743200" marR="0" rtl="1">
              <a:spcBef>
                <a:spcPts val="360"/>
              </a:spcBef>
              <a:spcAft>
                <a:spcPts val="0"/>
              </a:spcAft>
              <a:buClr>
                <a:schemeClr val="accent5"/>
              </a:buClr>
              <a:buSzPts val="1440"/>
              <a:buFont typeface="Noto Sans Symbols"/>
              <a:buChar char="⚫"/>
              <a:defRPr b="0" cap="none" sz="1800" i="0" strike="noStrike" u="none">
                <a:solidFill>
                  <a:schemeClr val="dk1"/>
                </a:solidFill>
                <a:latin typeface="Constantia"/>
                <a:ea typeface="Constantia"/>
                <a:cs typeface="Constantia"/>
                <a:sym typeface="Constantia"/>
              </a:defRPr>
            </a:lvl6pPr>
            <a:lvl7pPr algn="r" indent="-309879" lvl="6" marL="3200400" marR="0" rtl="1">
              <a:spcBef>
                <a:spcPts val="320"/>
              </a:spcBef>
              <a:spcAft>
                <a:spcPts val="0"/>
              </a:spcAft>
              <a:buClr>
                <a:schemeClr val="accent6"/>
              </a:buClr>
              <a:buSzPts val="1280"/>
              <a:buFont typeface="Noto Sans Symbols"/>
              <a:buChar char="⚫"/>
              <a:defRPr b="0" cap="none" sz="1600" i="0" strike="noStrike" u="none">
                <a:solidFill>
                  <a:schemeClr val="dk1"/>
                </a:solidFill>
                <a:latin typeface="Constantia"/>
                <a:ea typeface="Constantia"/>
                <a:cs typeface="Constantia"/>
                <a:sym typeface="Constantia"/>
              </a:defRPr>
            </a:lvl7pPr>
            <a:lvl8pPr algn="r" indent="-330200" lvl="7" marL="3657600" marR="0" rtl="1">
              <a:spcBef>
                <a:spcPts val="320"/>
              </a:spcBef>
              <a:spcAft>
                <a:spcPts val="0"/>
              </a:spcAft>
              <a:buClr>
                <a:schemeClr val="dk2"/>
              </a:buClr>
              <a:buSzPts val="1600"/>
              <a:buFont typeface="Constantia"/>
              <a:buChar char="•"/>
              <a:defRPr b="0" cap="none" sz="1600" i="0" strike="noStrike" u="none">
                <a:solidFill>
                  <a:schemeClr val="dk1"/>
                </a:solidFill>
                <a:latin typeface="Constantia"/>
                <a:ea typeface="Constantia"/>
                <a:cs typeface="Constantia"/>
                <a:sym typeface="Constantia"/>
              </a:defRPr>
            </a:lvl8pPr>
            <a:lvl9pPr algn="r" indent="-317500" lvl="8" marL="4114800" marR="0" rtl="1">
              <a:spcBef>
                <a:spcPts val="280"/>
              </a:spcBef>
              <a:spcAft>
                <a:spcPts val="0"/>
              </a:spcAft>
              <a:buClr>
                <a:schemeClr val="dk2"/>
              </a:buClr>
              <a:buSzPts val="1400"/>
              <a:buFont typeface="Constantia"/>
              <a:buChar char="•"/>
              <a:defRPr b="0" cap="none" sz="1400" i="0" strike="noStrike" u="none">
                <a:solidFill>
                  <a:schemeClr val="dk1"/>
                </a:solidFill>
                <a:latin typeface="Constantia"/>
                <a:ea typeface="Constantia"/>
                <a:cs typeface="Constantia"/>
                <a:sym typeface="Constantia"/>
              </a:defRPr>
            </a:lvl9pPr>
          </a:lstStyle>
          <a:p/>
        </p:txBody>
      </p:sp>
      <p:sp>
        <p:nvSpPr>
          <p:cNvPr id="1048580" name="Google Shape;27;p3"/>
          <p:cNvSpPr txBox="1">
            <a:spLocks noGrp="1"/>
          </p:cNvSpPr>
          <p:nvPr>
            <p:ph type="dt" idx="10"/>
          </p:nvPr>
        </p:nvSpPr>
        <p:spPr>
          <a:xfrm>
            <a:off x="457200" y="6356350"/>
            <a:ext cx="2133600" cy="365100"/>
          </a:xfrm>
          <a:prstGeom prst="rect"/>
          <a:noFill/>
          <a:ln>
            <a:noFill/>
          </a:ln>
        </p:spPr>
        <p:txBody>
          <a:bodyPr anchor="b" anchorCtr="0" bIns="0" lIns="0" rIns="0" spcFirstLastPara="1" tIns="0" wrap="square">
            <a:noAutofit/>
          </a:bodyPr>
          <a:lstStyle>
            <a:lvl1pPr algn="l" lvl="0" marR="0" rtl="1">
              <a:lnSpc>
                <a:spcPct val="100000"/>
              </a:lnSpc>
              <a:spcBef>
                <a:spcPts val="0"/>
              </a:spcBef>
              <a:spcAft>
                <a:spcPts val="0"/>
              </a:spcAft>
              <a:buSzPts val="1400"/>
              <a:buNone/>
              <a:defRPr b="0" sz="1200" i="0" u="none">
                <a:solidFill>
                  <a:srgbClr val="045C75"/>
                </a:solidFill>
                <a:latin typeface="Arial"/>
                <a:ea typeface="Arial"/>
                <a:cs typeface="Arial"/>
                <a:sym typeface="Arial"/>
              </a:defRPr>
            </a:lvl1pPr>
            <a:lvl2pPr algn="l" lvl="1" marR="0" rtl="0">
              <a:lnSpc>
                <a:spcPct val="100000"/>
              </a:lnSpc>
              <a:spcBef>
                <a:spcPts val="0"/>
              </a:spcBef>
              <a:spcAft>
                <a:spcPts val="0"/>
              </a:spcAft>
              <a:buSzPts val="1400"/>
              <a:buNone/>
              <a:defRPr b="0" cap="none" sz="1800" i="0" strike="noStrike" u="none">
                <a:solidFill>
                  <a:schemeClr val="dk1"/>
                </a:solidFill>
                <a:latin typeface="Arial"/>
                <a:ea typeface="Arial"/>
                <a:cs typeface="Arial"/>
                <a:sym typeface="Arial"/>
              </a:defRPr>
            </a:lvl2pPr>
            <a:lvl3pPr algn="l" lvl="2" marR="0" rtl="0">
              <a:lnSpc>
                <a:spcPct val="100000"/>
              </a:lnSpc>
              <a:spcBef>
                <a:spcPts val="0"/>
              </a:spcBef>
              <a:spcAft>
                <a:spcPts val="0"/>
              </a:spcAft>
              <a:buSzPts val="1400"/>
              <a:buNone/>
              <a:defRPr b="0" cap="none" sz="1800" i="0" strike="noStrike" u="none">
                <a:solidFill>
                  <a:schemeClr val="dk1"/>
                </a:solidFill>
                <a:latin typeface="Arial"/>
                <a:ea typeface="Arial"/>
                <a:cs typeface="Arial"/>
                <a:sym typeface="Arial"/>
              </a:defRPr>
            </a:lvl3pPr>
            <a:lvl4pPr algn="l" lvl="3" marR="0" rtl="0">
              <a:lnSpc>
                <a:spcPct val="100000"/>
              </a:lnSpc>
              <a:spcBef>
                <a:spcPts val="0"/>
              </a:spcBef>
              <a:spcAft>
                <a:spcPts val="0"/>
              </a:spcAft>
              <a:buSzPts val="1400"/>
              <a:buNone/>
              <a:defRPr b="0" cap="none" sz="1800" i="0" strike="noStrike" u="none">
                <a:solidFill>
                  <a:schemeClr val="dk1"/>
                </a:solidFill>
                <a:latin typeface="Arial"/>
                <a:ea typeface="Arial"/>
                <a:cs typeface="Arial"/>
                <a:sym typeface="Arial"/>
              </a:defRPr>
            </a:lvl4pPr>
            <a:lvl5pPr algn="l" lvl="4" marR="0" rtl="0">
              <a:lnSpc>
                <a:spcPct val="100000"/>
              </a:lnSpc>
              <a:spcBef>
                <a:spcPts val="0"/>
              </a:spcBef>
              <a:spcAft>
                <a:spcPts val="0"/>
              </a:spcAft>
              <a:buSzPts val="1400"/>
              <a:buNone/>
              <a:defRPr b="0" cap="none" sz="1800" i="0" strike="noStrike" u="none">
                <a:solidFill>
                  <a:schemeClr val="dk1"/>
                </a:solidFill>
                <a:latin typeface="Arial"/>
                <a:ea typeface="Arial"/>
                <a:cs typeface="Arial"/>
                <a:sym typeface="Arial"/>
              </a:defRPr>
            </a:lvl5pPr>
            <a:lvl6pPr algn="l" lvl="5" marR="0" rtl="0">
              <a:lnSpc>
                <a:spcPct val="100000"/>
              </a:lnSpc>
              <a:spcBef>
                <a:spcPts val="0"/>
              </a:spcBef>
              <a:spcAft>
                <a:spcPts val="0"/>
              </a:spcAft>
              <a:buSzPts val="1400"/>
              <a:buNone/>
              <a:defRPr b="0" cap="none" sz="1800" i="0" strike="noStrike" u="none">
                <a:solidFill>
                  <a:schemeClr val="dk1"/>
                </a:solidFill>
                <a:latin typeface="Arial"/>
                <a:ea typeface="Arial"/>
                <a:cs typeface="Arial"/>
                <a:sym typeface="Arial"/>
              </a:defRPr>
            </a:lvl6pPr>
            <a:lvl7pPr algn="l" lvl="6" marR="0" rtl="0">
              <a:lnSpc>
                <a:spcPct val="100000"/>
              </a:lnSpc>
              <a:spcBef>
                <a:spcPts val="0"/>
              </a:spcBef>
              <a:spcAft>
                <a:spcPts val="0"/>
              </a:spcAft>
              <a:buSzPts val="1400"/>
              <a:buNone/>
              <a:defRPr b="0" cap="none" sz="1800" i="0" strike="noStrike" u="none">
                <a:solidFill>
                  <a:schemeClr val="dk1"/>
                </a:solidFill>
                <a:latin typeface="Arial"/>
                <a:ea typeface="Arial"/>
                <a:cs typeface="Arial"/>
                <a:sym typeface="Arial"/>
              </a:defRPr>
            </a:lvl7pPr>
            <a:lvl8pPr algn="l" lvl="7" marR="0" rtl="0">
              <a:lnSpc>
                <a:spcPct val="100000"/>
              </a:lnSpc>
              <a:spcBef>
                <a:spcPts val="0"/>
              </a:spcBef>
              <a:spcAft>
                <a:spcPts val="0"/>
              </a:spcAft>
              <a:buSzPts val="1400"/>
              <a:buNone/>
              <a:defRPr b="0" cap="none" sz="1800" i="0" strike="noStrike" u="none">
                <a:solidFill>
                  <a:schemeClr val="dk1"/>
                </a:solidFill>
                <a:latin typeface="Arial"/>
                <a:ea typeface="Arial"/>
                <a:cs typeface="Arial"/>
                <a:sym typeface="Arial"/>
              </a:defRPr>
            </a:lvl8pPr>
            <a:lvl9pPr algn="l" lvl="8" marR="0" rtl="0">
              <a:lnSpc>
                <a:spcPct val="100000"/>
              </a:lnSpc>
              <a:spcBef>
                <a:spcPts val="0"/>
              </a:spcBef>
              <a:spcAft>
                <a:spcPts val="0"/>
              </a:spcAft>
              <a:buSzPts val="1400"/>
              <a:buNone/>
              <a:defRPr b="0" cap="none" sz="1800" i="0" strike="noStrike" u="none">
                <a:solidFill>
                  <a:schemeClr val="dk1"/>
                </a:solidFill>
                <a:latin typeface="Arial"/>
                <a:ea typeface="Arial"/>
                <a:cs typeface="Arial"/>
                <a:sym typeface="Arial"/>
              </a:defRPr>
            </a:lvl9pPr>
          </a:lstStyle>
          <a:p/>
        </p:txBody>
      </p:sp>
      <p:sp>
        <p:nvSpPr>
          <p:cNvPr id="1048581" name="Google Shape;28;p3"/>
          <p:cNvSpPr txBox="1">
            <a:spLocks noGrp="1"/>
          </p:cNvSpPr>
          <p:nvPr>
            <p:ph type="ftr" idx="11"/>
          </p:nvPr>
        </p:nvSpPr>
        <p:spPr>
          <a:xfrm>
            <a:off x="2667000" y="6356350"/>
            <a:ext cx="3352800" cy="365100"/>
          </a:xfrm>
          <a:prstGeom prst="rect"/>
          <a:noFill/>
          <a:ln>
            <a:noFill/>
          </a:ln>
        </p:spPr>
        <p:txBody>
          <a:bodyPr anchor="b" anchorCtr="0" bIns="0" lIns="0" rIns="0" spcFirstLastPara="1" tIns="0" wrap="square">
            <a:noAutofit/>
          </a:bodyPr>
          <a:lstStyle>
            <a:lvl1pPr algn="l" lvl="0" marR="0" rtl="0">
              <a:lnSpc>
                <a:spcPct val="100000"/>
              </a:lnSpc>
              <a:spcBef>
                <a:spcPts val="0"/>
              </a:spcBef>
              <a:spcAft>
                <a:spcPts val="0"/>
              </a:spcAft>
              <a:buSzPts val="1400"/>
              <a:buNone/>
              <a:defRPr b="0" sz="1800" i="0" u="none">
                <a:solidFill>
                  <a:schemeClr val="dk1"/>
                </a:solidFill>
                <a:latin typeface="Arial"/>
                <a:ea typeface="Arial"/>
                <a:cs typeface="Arial"/>
                <a:sym typeface="Arial"/>
              </a:defRPr>
            </a:lvl1pPr>
            <a:lvl2pPr algn="l" lvl="1" marR="0" rtl="0">
              <a:lnSpc>
                <a:spcPct val="100000"/>
              </a:lnSpc>
              <a:spcBef>
                <a:spcPts val="0"/>
              </a:spcBef>
              <a:spcAft>
                <a:spcPts val="0"/>
              </a:spcAft>
              <a:buSzPts val="1400"/>
              <a:buNone/>
              <a:defRPr b="0" cap="none" sz="1800" i="0" strike="noStrike" u="none">
                <a:solidFill>
                  <a:schemeClr val="dk1"/>
                </a:solidFill>
                <a:latin typeface="Arial"/>
                <a:ea typeface="Arial"/>
                <a:cs typeface="Arial"/>
                <a:sym typeface="Arial"/>
              </a:defRPr>
            </a:lvl2pPr>
            <a:lvl3pPr algn="l" lvl="2" marR="0" rtl="0">
              <a:lnSpc>
                <a:spcPct val="100000"/>
              </a:lnSpc>
              <a:spcBef>
                <a:spcPts val="0"/>
              </a:spcBef>
              <a:spcAft>
                <a:spcPts val="0"/>
              </a:spcAft>
              <a:buSzPts val="1400"/>
              <a:buNone/>
              <a:defRPr b="0" cap="none" sz="1800" i="0" strike="noStrike" u="none">
                <a:solidFill>
                  <a:schemeClr val="dk1"/>
                </a:solidFill>
                <a:latin typeface="Arial"/>
                <a:ea typeface="Arial"/>
                <a:cs typeface="Arial"/>
                <a:sym typeface="Arial"/>
              </a:defRPr>
            </a:lvl3pPr>
            <a:lvl4pPr algn="l" lvl="3" marR="0" rtl="0">
              <a:lnSpc>
                <a:spcPct val="100000"/>
              </a:lnSpc>
              <a:spcBef>
                <a:spcPts val="0"/>
              </a:spcBef>
              <a:spcAft>
                <a:spcPts val="0"/>
              </a:spcAft>
              <a:buSzPts val="1400"/>
              <a:buNone/>
              <a:defRPr b="0" cap="none" sz="1800" i="0" strike="noStrike" u="none">
                <a:solidFill>
                  <a:schemeClr val="dk1"/>
                </a:solidFill>
                <a:latin typeface="Arial"/>
                <a:ea typeface="Arial"/>
                <a:cs typeface="Arial"/>
                <a:sym typeface="Arial"/>
              </a:defRPr>
            </a:lvl4pPr>
            <a:lvl5pPr algn="l" lvl="4" marR="0" rtl="0">
              <a:lnSpc>
                <a:spcPct val="100000"/>
              </a:lnSpc>
              <a:spcBef>
                <a:spcPts val="0"/>
              </a:spcBef>
              <a:spcAft>
                <a:spcPts val="0"/>
              </a:spcAft>
              <a:buSzPts val="1400"/>
              <a:buNone/>
              <a:defRPr b="0" cap="none" sz="1800" i="0" strike="noStrike" u="none">
                <a:solidFill>
                  <a:schemeClr val="dk1"/>
                </a:solidFill>
                <a:latin typeface="Arial"/>
                <a:ea typeface="Arial"/>
                <a:cs typeface="Arial"/>
                <a:sym typeface="Arial"/>
              </a:defRPr>
            </a:lvl5pPr>
            <a:lvl6pPr algn="l" lvl="5" marR="0" rtl="0">
              <a:lnSpc>
                <a:spcPct val="100000"/>
              </a:lnSpc>
              <a:spcBef>
                <a:spcPts val="0"/>
              </a:spcBef>
              <a:spcAft>
                <a:spcPts val="0"/>
              </a:spcAft>
              <a:buSzPts val="1400"/>
              <a:buNone/>
              <a:defRPr b="0" cap="none" sz="1800" i="0" strike="noStrike" u="none">
                <a:solidFill>
                  <a:schemeClr val="dk1"/>
                </a:solidFill>
                <a:latin typeface="Arial"/>
                <a:ea typeface="Arial"/>
                <a:cs typeface="Arial"/>
                <a:sym typeface="Arial"/>
              </a:defRPr>
            </a:lvl6pPr>
            <a:lvl7pPr algn="l" lvl="6" marR="0" rtl="0">
              <a:lnSpc>
                <a:spcPct val="100000"/>
              </a:lnSpc>
              <a:spcBef>
                <a:spcPts val="0"/>
              </a:spcBef>
              <a:spcAft>
                <a:spcPts val="0"/>
              </a:spcAft>
              <a:buSzPts val="1400"/>
              <a:buNone/>
              <a:defRPr b="0" cap="none" sz="1800" i="0" strike="noStrike" u="none">
                <a:solidFill>
                  <a:schemeClr val="dk1"/>
                </a:solidFill>
                <a:latin typeface="Arial"/>
                <a:ea typeface="Arial"/>
                <a:cs typeface="Arial"/>
                <a:sym typeface="Arial"/>
              </a:defRPr>
            </a:lvl7pPr>
            <a:lvl8pPr algn="l" lvl="7" marR="0" rtl="0">
              <a:lnSpc>
                <a:spcPct val="100000"/>
              </a:lnSpc>
              <a:spcBef>
                <a:spcPts val="0"/>
              </a:spcBef>
              <a:spcAft>
                <a:spcPts val="0"/>
              </a:spcAft>
              <a:buSzPts val="1400"/>
              <a:buNone/>
              <a:defRPr b="0" cap="none" sz="1800" i="0" strike="noStrike" u="none">
                <a:solidFill>
                  <a:schemeClr val="dk1"/>
                </a:solidFill>
                <a:latin typeface="Arial"/>
                <a:ea typeface="Arial"/>
                <a:cs typeface="Arial"/>
                <a:sym typeface="Arial"/>
              </a:defRPr>
            </a:lvl8pPr>
            <a:lvl9pPr algn="l" lvl="8" marR="0" rtl="0">
              <a:lnSpc>
                <a:spcPct val="100000"/>
              </a:lnSpc>
              <a:spcBef>
                <a:spcPts val="0"/>
              </a:spcBef>
              <a:spcAft>
                <a:spcPts val="0"/>
              </a:spcAft>
              <a:buSzPts val="1400"/>
              <a:buNone/>
              <a:defRPr b="0" cap="none" sz="1800" i="0" strike="noStrike" u="none">
                <a:solidFill>
                  <a:schemeClr val="dk1"/>
                </a:solidFill>
                <a:latin typeface="Arial"/>
                <a:ea typeface="Arial"/>
                <a:cs typeface="Arial"/>
                <a:sym typeface="Arial"/>
              </a:defRPr>
            </a:lvl9pPr>
          </a:lstStyle>
          <a:p/>
        </p:txBody>
      </p:sp>
      <p:sp>
        <p:nvSpPr>
          <p:cNvPr id="1048582" name="Google Shape;29;p3"/>
          <p:cNvSpPr txBox="1">
            <a:spLocks noGrp="1"/>
          </p:cNvSpPr>
          <p:nvPr>
            <p:ph type="sldNum" idx="12"/>
          </p:nvPr>
        </p:nvSpPr>
        <p:spPr>
          <a:xfrm>
            <a:off x="7924800" y="6356350"/>
            <a:ext cx="762000" cy="365100"/>
          </a:xfrm>
          <a:prstGeom prst="rect"/>
          <a:noFill/>
          <a:ln>
            <a:noFill/>
          </a:ln>
        </p:spPr>
        <p:txBody>
          <a:bodyPr anchor="b" anchorCtr="0" bIns="0" lIns="0" rIns="0" spcFirstLastPara="1" tIns="0" wrap="square">
            <a:noAutofit/>
          </a:bodyPr>
          <a:lstStyle>
            <a:lvl1pPr algn="r" indent="0" lvl="0"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1pPr>
            <a:lvl2pPr algn="r" indent="0" lvl="1"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2pPr>
            <a:lvl3pPr algn="r" indent="0" lvl="2"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3pPr>
            <a:lvl4pPr algn="r" indent="0" lvl="3"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4pPr>
            <a:lvl5pPr algn="r" indent="0" lvl="4"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5pPr>
            <a:lvl6pPr algn="r" indent="0" lvl="5"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6pPr>
            <a:lvl7pPr algn="r" indent="0" lvl="6"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7pPr>
            <a:lvl8pPr algn="r" indent="0" lvl="7"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8pPr>
            <a:lvl9pPr algn="r" indent="0" lvl="8"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9pPr>
          </a:lstStyle>
          <a:p>
            <a:pPr algn="r" indent="0" lvl="0" marL="0" rtl="1">
              <a:spcBef>
                <a:spcPts val="0"/>
              </a:spcBef>
              <a:spcAft>
                <a:spcPts val="0"/>
              </a:spcAft>
              <a:buNone/>
            </a:pPr>
            <a:fld id="{00000000-1234-1234-1234-123412341234}" type="slidenum">
              <a:rPr lang="en-US"/>
              <a:t>‹#›</a:t>
            </a:fld>
            <a:endParaRPr sz="1400">
              <a:solidFill>
                <a:srgbClr val="000000"/>
              </a:solidFill>
            </a:endParaRPr>
          </a:p>
        </p:txBody>
      </p:sp>
      <p:grpSp>
        <p:nvGrpSpPr>
          <p:cNvPr id="26" name="Google Shape;30;p3"/>
          <p:cNvGrpSpPr/>
          <p:nvPr/>
        </p:nvGrpSpPr>
        <p:grpSpPr>
          <a:xfrm>
            <a:off x="-29327" y="-14802"/>
            <a:ext cx="9198252" cy="1083761"/>
            <a:chOff x="-29322" y="-1965"/>
            <a:chExt cx="9198252" cy="1086259"/>
          </a:xfrm>
        </p:grpSpPr>
        <p:sp>
          <p:nvSpPr>
            <p:cNvPr id="1048583" name="Google Shape;31;p3"/>
            <p:cNvSpPr/>
            <p:nvPr/>
          </p:nvSpPr>
          <p:spPr>
            <a:xfrm rot="-164306">
              <a:off x="-19045" y="216553"/>
              <a:ext cx="9163052" cy="649223"/>
            </a:xfrm>
            <a:custGeom>
              <a:avLst/>
              <a:ah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anchor="t" anchorCtr="0" bIns="45700" lIns="91425" rIns="91425" spcFirstLastPara="1" tIns="45700" wrap="square">
              <a:noAutofit/>
            </a:bodyPr>
            <a:p>
              <a:pPr algn="r" indent="0" lvl="0" marL="0" marR="0" rtl="1">
                <a:lnSpc>
                  <a:spcPct val="100000"/>
                </a:lnSpc>
                <a:spcBef>
                  <a:spcPts val="0"/>
                </a:spcBef>
                <a:spcAft>
                  <a:spcPts val="0"/>
                </a:spcAft>
                <a:buClr>
                  <a:schemeClr val="dk1"/>
                </a:buClr>
                <a:buSzPts val="1800"/>
                <a:buFont typeface="Arial"/>
                <a:buNone/>
              </a:pPr>
              <a:endParaRPr b="0" cap="none" sz="1800" i="0" strike="noStrike" u="none">
                <a:solidFill>
                  <a:schemeClr val="dk1"/>
                </a:solidFill>
                <a:latin typeface="Arial"/>
                <a:ea typeface="Arial"/>
                <a:cs typeface="Arial"/>
                <a:sym typeface="Arial"/>
              </a:endParaRPr>
            </a:p>
          </p:txBody>
        </p:sp>
        <p:sp>
          <p:nvSpPr>
            <p:cNvPr id="1048584" name="Google Shape;32;p3"/>
            <p:cNvSpPr/>
            <p:nvPr/>
          </p:nvSpPr>
          <p:spPr>
            <a:xfrm rot="-164306">
              <a:off x="-14309" y="290005"/>
              <a:ext cx="9175809" cy="530353"/>
            </a:xfrm>
            <a:custGeom>
              <a:avLst/>
              <a:ah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anchor="t" anchorCtr="0" bIns="45700" lIns="91425" rIns="91425" spcFirstLastPara="1" tIns="45700" wrap="square">
              <a:noAutofit/>
            </a:bodyPr>
            <a:p>
              <a:pPr algn="r" indent="0" lvl="0" marL="0" marR="0" rtl="1">
                <a:lnSpc>
                  <a:spcPct val="100000"/>
                </a:lnSpc>
                <a:spcBef>
                  <a:spcPts val="0"/>
                </a:spcBef>
                <a:spcAft>
                  <a:spcPts val="0"/>
                </a:spcAft>
                <a:buClr>
                  <a:schemeClr val="dk1"/>
                </a:buClr>
                <a:buSzPts val="1800"/>
                <a:buFont typeface="Arial"/>
                <a:buNone/>
              </a:pPr>
              <a:endParaRPr b="0" cap="none" sz="1800" i="0" strike="noStrike" u="none">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hlink="hlink" folHlink="folHlink"/>
  <p:sldLayoutIdLst>
    <p:sldLayoutId id="2147483652" r:id="rId1"/>
    <p:sldLayoutId id="2147483653" r:id="rId2"/>
    <p:sldLayoutId id="2147483654" r:id="rId3"/>
    <p:sldLayoutId id="2147483655" r:id="rId4"/>
    <p:sldLayoutId id="2147483656" r:id="rId5"/>
    <p:sldLayoutId id="2147483657" r:id="rId6"/>
  </p:sldLayoutIdLst>
  <p:transition spd="slow">
    <p:fade thruBlk="1"/>
  </p:transition>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2">
            <a:alphaModFix/>
          </a:blip>
          <a:stretch>
            <a:fillRect/>
          </a:stretch>
        </a:blipFill>
        <a:effectLst/>
      </p:bgPr>
    </p:bg>
    <p:spTree>
      <p:nvGrpSpPr>
        <p:cNvPr id="101" name="Shape 83"/>
        <p:cNvGrpSpPr/>
        <p:nvPr/>
      </p:nvGrpSpPr>
      <p:grpSpPr>
        <a:xfrm>
          <a:off x="0" y="0"/>
          <a:ext cx="0" cy="0"/>
          <a:chOff x="0" y="0"/>
          <a:chExt cx="0" cy="0"/>
        </a:xfrm>
      </p:grpSpPr>
      <p:sp>
        <p:nvSpPr>
          <p:cNvPr id="1048726" name="Google Shape;84;p12"/>
          <p:cNvSpPr/>
          <p:nvPr/>
        </p:nvSpPr>
        <p:spPr>
          <a:xfrm>
            <a:off x="-9525" y="-7937"/>
            <a:ext cx="9163050" cy="1041400"/>
          </a:xfrm>
          <a:custGeom>
            <a:avLst/>
            <a:ah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12" scaled="0"/>
          </a:grad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None/>
            </a:pPr>
            <a:endParaRPr b="0" sz="1800" i="0" u="none">
              <a:solidFill>
                <a:schemeClr val="lt1"/>
              </a:solidFill>
              <a:latin typeface="Arial"/>
              <a:ea typeface="Arial"/>
              <a:cs typeface="Arial"/>
              <a:sym typeface="Arial"/>
            </a:endParaRPr>
          </a:p>
        </p:txBody>
      </p:sp>
      <p:sp>
        <p:nvSpPr>
          <p:cNvPr id="1048727" name="Google Shape;85;p12"/>
          <p:cNvSpPr/>
          <p:nvPr/>
        </p:nvSpPr>
        <p:spPr>
          <a:xfrm>
            <a:off x="4381500" y="-7937"/>
            <a:ext cx="4762500" cy="638175"/>
          </a:xfrm>
          <a:custGeom>
            <a:avLst/>
            <a:ah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12" scaled="0"/>
          </a:grad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None/>
            </a:pPr>
            <a:endParaRPr b="0" sz="1800" i="0" u="none">
              <a:solidFill>
                <a:schemeClr val="lt1"/>
              </a:solidFill>
              <a:latin typeface="Arial"/>
              <a:ea typeface="Arial"/>
              <a:cs typeface="Arial"/>
              <a:sym typeface="Arial"/>
            </a:endParaRPr>
          </a:p>
        </p:txBody>
      </p:sp>
      <p:grpSp>
        <p:nvGrpSpPr>
          <p:cNvPr id="102" name="Google Shape;86;p12"/>
          <p:cNvGrpSpPr/>
          <p:nvPr/>
        </p:nvGrpSpPr>
        <p:grpSpPr>
          <a:xfrm>
            <a:off x="-29327" y="-14802"/>
            <a:ext cx="9198252" cy="1083761"/>
            <a:chOff x="-29322" y="-1965"/>
            <a:chExt cx="9198252" cy="1086259"/>
          </a:xfrm>
        </p:grpSpPr>
        <p:sp>
          <p:nvSpPr>
            <p:cNvPr id="1048728" name="Google Shape;87;p12"/>
            <p:cNvSpPr/>
            <p:nvPr/>
          </p:nvSpPr>
          <p:spPr>
            <a:xfrm rot="-164306">
              <a:off x="-19045" y="216553"/>
              <a:ext cx="9163052" cy="649223"/>
            </a:xfrm>
            <a:custGeom>
              <a:avLst/>
              <a:ah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anchor="t" anchorCtr="0" bIns="45700" lIns="91425" rIns="91425" spcFirstLastPara="1" tIns="45700" wrap="square">
              <a:noAutofit/>
            </a:bodyPr>
            <a:p>
              <a:pPr algn="r" indent="0" lvl="0" marL="0" marR="0" rtl="1">
                <a:lnSpc>
                  <a:spcPct val="100000"/>
                </a:lnSpc>
                <a:spcBef>
                  <a:spcPts val="0"/>
                </a:spcBef>
                <a:spcAft>
                  <a:spcPts val="0"/>
                </a:spcAft>
                <a:buClr>
                  <a:schemeClr val="lt1"/>
                </a:buClr>
                <a:buSzPts val="1800"/>
                <a:buFont typeface="Arial"/>
                <a:buNone/>
              </a:pPr>
              <a:endParaRPr b="0" cap="none" sz="1800" i="0" strike="noStrike" u="none">
                <a:solidFill>
                  <a:schemeClr val="lt1"/>
                </a:solidFill>
                <a:latin typeface="Arial"/>
                <a:ea typeface="Arial"/>
                <a:cs typeface="Arial"/>
                <a:sym typeface="Arial"/>
              </a:endParaRPr>
            </a:p>
          </p:txBody>
        </p:sp>
        <p:sp>
          <p:nvSpPr>
            <p:cNvPr id="1048729" name="Google Shape;88;p12"/>
            <p:cNvSpPr/>
            <p:nvPr/>
          </p:nvSpPr>
          <p:spPr>
            <a:xfrm rot="-164306">
              <a:off x="-14309" y="290005"/>
              <a:ext cx="9175809" cy="530353"/>
            </a:xfrm>
            <a:custGeom>
              <a:avLst/>
              <a:ah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anchor="t" anchorCtr="0" bIns="45700" lIns="91425" rIns="91425" spcFirstLastPara="1" tIns="45700" wrap="square">
              <a:noAutofit/>
            </a:bodyPr>
            <a:p>
              <a:pPr algn="r" indent="0" lvl="0" marL="0" marR="0" rtl="1">
                <a:lnSpc>
                  <a:spcPct val="100000"/>
                </a:lnSpc>
                <a:spcBef>
                  <a:spcPts val="0"/>
                </a:spcBef>
                <a:spcAft>
                  <a:spcPts val="0"/>
                </a:spcAft>
                <a:buClr>
                  <a:schemeClr val="lt1"/>
                </a:buClr>
                <a:buSzPts val="1800"/>
                <a:buFont typeface="Arial"/>
                <a:buNone/>
              </a:pPr>
              <a:endParaRPr b="0" cap="none" sz="1800" i="0" strike="noStrike" u="none">
                <a:solidFill>
                  <a:schemeClr val="lt1"/>
                </a:solidFill>
                <a:latin typeface="Arial"/>
                <a:ea typeface="Arial"/>
                <a:cs typeface="Arial"/>
                <a:sym typeface="Arial"/>
              </a:endParaRPr>
            </a:p>
          </p:txBody>
        </p:sp>
      </p:grpSp>
      <p:sp>
        <p:nvSpPr>
          <p:cNvPr id="1048730" name="Google Shape;89;p12"/>
          <p:cNvSpPr txBox="1">
            <a:spLocks noGrp="1"/>
          </p:cNvSpPr>
          <p:nvPr>
            <p:ph type="title"/>
          </p:nvPr>
        </p:nvSpPr>
        <p:spPr>
          <a:xfrm>
            <a:off x="457200" y="704850"/>
            <a:ext cx="8229600" cy="1143000"/>
          </a:xfrm>
          <a:prstGeom prst="rect"/>
          <a:noFill/>
          <a:ln>
            <a:noFill/>
          </a:ln>
        </p:spPr>
        <p:txBody>
          <a:bodyPr anchor="b" anchorCtr="0" bIns="0" lIns="0" rIns="0" spcFirstLastPara="1" tIns="45700" wrap="square">
            <a:noAutofit/>
          </a:bodyPr>
          <a:lstStyle>
            <a:lvl1pPr algn="l" lvl="0" marR="0" rtl="1">
              <a:spcBef>
                <a:spcPts val="0"/>
              </a:spcBef>
              <a:spcAft>
                <a:spcPts val="0"/>
              </a:spcAft>
              <a:buSzPts val="1400"/>
              <a:buNone/>
              <a:defRPr b="0" cap="none" sz="5000" i="0" strike="noStrike" u="none">
                <a:solidFill>
                  <a:schemeClr val="lt2"/>
                </a:solidFill>
                <a:latin typeface="Calibri"/>
                <a:ea typeface="Calibri"/>
                <a:cs typeface="Calibri"/>
                <a:sym typeface="Calibri"/>
              </a:defRPr>
            </a:lvl1pPr>
            <a:lvl2pPr algn="l" lvl="1" marR="0" rtl="1">
              <a:spcBef>
                <a:spcPts val="0"/>
              </a:spcBef>
              <a:spcAft>
                <a:spcPts val="0"/>
              </a:spcAft>
              <a:buSzPts val="1400"/>
              <a:buNone/>
              <a:defRPr b="0" cap="none" sz="5000" i="0" strike="noStrike" u="none">
                <a:solidFill>
                  <a:schemeClr val="lt2"/>
                </a:solidFill>
                <a:latin typeface="Calibri"/>
                <a:ea typeface="Calibri"/>
                <a:cs typeface="Calibri"/>
                <a:sym typeface="Calibri"/>
              </a:defRPr>
            </a:lvl2pPr>
            <a:lvl3pPr algn="l" lvl="2" marR="0" rtl="1">
              <a:spcBef>
                <a:spcPts val="0"/>
              </a:spcBef>
              <a:spcAft>
                <a:spcPts val="0"/>
              </a:spcAft>
              <a:buSzPts val="1400"/>
              <a:buNone/>
              <a:defRPr b="0" cap="none" sz="5000" i="0" strike="noStrike" u="none">
                <a:solidFill>
                  <a:schemeClr val="lt2"/>
                </a:solidFill>
                <a:latin typeface="Calibri"/>
                <a:ea typeface="Calibri"/>
                <a:cs typeface="Calibri"/>
                <a:sym typeface="Calibri"/>
              </a:defRPr>
            </a:lvl3pPr>
            <a:lvl4pPr algn="l" lvl="3" marR="0" rtl="1">
              <a:spcBef>
                <a:spcPts val="0"/>
              </a:spcBef>
              <a:spcAft>
                <a:spcPts val="0"/>
              </a:spcAft>
              <a:buSzPts val="1400"/>
              <a:buNone/>
              <a:defRPr b="0" cap="none" sz="5000" i="0" strike="noStrike" u="none">
                <a:solidFill>
                  <a:schemeClr val="lt2"/>
                </a:solidFill>
                <a:latin typeface="Calibri"/>
                <a:ea typeface="Calibri"/>
                <a:cs typeface="Calibri"/>
                <a:sym typeface="Calibri"/>
              </a:defRPr>
            </a:lvl4pPr>
            <a:lvl5pPr algn="l" lvl="4" marR="0" rtl="1">
              <a:spcBef>
                <a:spcPts val="0"/>
              </a:spcBef>
              <a:spcAft>
                <a:spcPts val="0"/>
              </a:spcAft>
              <a:buSzPts val="1400"/>
              <a:buNone/>
              <a:defRPr b="0" cap="none" sz="5000" i="0" strike="noStrike" u="none">
                <a:solidFill>
                  <a:schemeClr val="lt2"/>
                </a:solidFill>
                <a:latin typeface="Calibri"/>
                <a:ea typeface="Calibri"/>
                <a:cs typeface="Calibri"/>
                <a:sym typeface="Calibri"/>
              </a:defRPr>
            </a:lvl5pPr>
            <a:lvl6pPr algn="l" lvl="5" marR="0" rtl="1">
              <a:spcBef>
                <a:spcPts val="0"/>
              </a:spcBef>
              <a:spcAft>
                <a:spcPts val="0"/>
              </a:spcAft>
              <a:buSzPts val="1400"/>
              <a:buNone/>
              <a:defRPr b="0" cap="none" sz="5000" i="0" strike="noStrike" u="none">
                <a:solidFill>
                  <a:schemeClr val="lt2"/>
                </a:solidFill>
                <a:latin typeface="Calibri"/>
                <a:ea typeface="Calibri"/>
                <a:cs typeface="Calibri"/>
                <a:sym typeface="Calibri"/>
              </a:defRPr>
            </a:lvl6pPr>
            <a:lvl7pPr algn="l" lvl="6" marR="0" rtl="1">
              <a:spcBef>
                <a:spcPts val="0"/>
              </a:spcBef>
              <a:spcAft>
                <a:spcPts val="0"/>
              </a:spcAft>
              <a:buSzPts val="1400"/>
              <a:buNone/>
              <a:defRPr b="0" cap="none" sz="5000" i="0" strike="noStrike" u="none">
                <a:solidFill>
                  <a:schemeClr val="lt2"/>
                </a:solidFill>
                <a:latin typeface="Calibri"/>
                <a:ea typeface="Calibri"/>
                <a:cs typeface="Calibri"/>
                <a:sym typeface="Calibri"/>
              </a:defRPr>
            </a:lvl7pPr>
            <a:lvl8pPr algn="l" lvl="7" marR="0" rtl="1">
              <a:spcBef>
                <a:spcPts val="0"/>
              </a:spcBef>
              <a:spcAft>
                <a:spcPts val="0"/>
              </a:spcAft>
              <a:buSzPts val="1400"/>
              <a:buNone/>
              <a:defRPr b="0" cap="none" sz="5000" i="0" strike="noStrike" u="none">
                <a:solidFill>
                  <a:schemeClr val="lt2"/>
                </a:solidFill>
                <a:latin typeface="Calibri"/>
                <a:ea typeface="Calibri"/>
                <a:cs typeface="Calibri"/>
                <a:sym typeface="Calibri"/>
              </a:defRPr>
            </a:lvl8pPr>
            <a:lvl9pPr algn="l" lvl="8" marR="0" rtl="1">
              <a:spcBef>
                <a:spcPts val="0"/>
              </a:spcBef>
              <a:spcAft>
                <a:spcPts val="0"/>
              </a:spcAft>
              <a:buSzPts val="1400"/>
              <a:buNone/>
              <a:defRPr b="0" cap="none" sz="5000" i="0" strike="noStrike" u="none">
                <a:solidFill>
                  <a:schemeClr val="lt2"/>
                </a:solidFill>
                <a:latin typeface="Calibri"/>
                <a:ea typeface="Calibri"/>
                <a:cs typeface="Calibri"/>
                <a:sym typeface="Calibri"/>
              </a:defRPr>
            </a:lvl9pPr>
          </a:lstStyle>
          <a:p/>
        </p:txBody>
      </p:sp>
      <p:sp>
        <p:nvSpPr>
          <p:cNvPr id="1048731" name="Google Shape;90;p12"/>
          <p:cNvSpPr txBox="1">
            <a:spLocks noGrp="1"/>
          </p:cNvSpPr>
          <p:nvPr>
            <p:ph type="body" idx="1"/>
          </p:nvPr>
        </p:nvSpPr>
        <p:spPr>
          <a:xfrm>
            <a:off x="457200" y="1935162"/>
            <a:ext cx="8229600" cy="4389300"/>
          </a:xfrm>
          <a:prstGeom prst="rect"/>
          <a:noFill/>
          <a:ln>
            <a:noFill/>
          </a:ln>
        </p:spPr>
        <p:txBody>
          <a:bodyPr anchor="t" anchorCtr="0" bIns="45700" lIns="91425" rIns="91425" spcFirstLastPara="1" tIns="45700" wrap="square">
            <a:noAutofit/>
          </a:bodyPr>
          <a:lstStyle>
            <a:lvl1pPr algn="r" indent="-385445" lvl="0" marL="457200" marR="0" rtl="1">
              <a:spcBef>
                <a:spcPts val="520"/>
              </a:spcBef>
              <a:spcAft>
                <a:spcPts val="0"/>
              </a:spcAft>
              <a:buClr>
                <a:srgbClr val="0BD0D9"/>
              </a:buClr>
              <a:buSzPts val="2470"/>
              <a:buFont typeface="Noto Sans Symbols"/>
              <a:buChar char="⚫"/>
              <a:defRPr b="0" cap="none" sz="2600" i="0" strike="noStrike" u="none">
                <a:solidFill>
                  <a:schemeClr val="lt1"/>
                </a:solidFill>
                <a:latin typeface="Constantia"/>
                <a:ea typeface="Constantia"/>
                <a:cs typeface="Constantia"/>
                <a:sym typeface="Constantia"/>
              </a:defRPr>
            </a:lvl1pPr>
            <a:lvl2pPr algn="r" indent="-358140" lvl="1" marL="914400" marR="0" rtl="1">
              <a:spcBef>
                <a:spcPts val="480"/>
              </a:spcBef>
              <a:spcAft>
                <a:spcPts val="0"/>
              </a:spcAft>
              <a:buClr>
                <a:schemeClr val="accent1"/>
              </a:buClr>
              <a:buSzPts val="2040"/>
              <a:buFont typeface="Noto Sans Symbols"/>
              <a:buChar char="⚫"/>
              <a:defRPr b="0" cap="none" sz="2400" i="0" strike="noStrike" u="none">
                <a:solidFill>
                  <a:schemeClr val="lt1"/>
                </a:solidFill>
                <a:latin typeface="Constantia"/>
                <a:ea typeface="Constantia"/>
                <a:cs typeface="Constantia"/>
                <a:sym typeface="Constantia"/>
              </a:defRPr>
            </a:lvl2pPr>
            <a:lvl3pPr algn="r" indent="-321944" lvl="2" marL="1371600" marR="0" rtl="1">
              <a:spcBef>
                <a:spcPts val="420"/>
              </a:spcBef>
              <a:spcAft>
                <a:spcPts val="0"/>
              </a:spcAft>
              <a:buClr>
                <a:schemeClr val="accent2"/>
              </a:buClr>
              <a:buSzPts val="1470"/>
              <a:buFont typeface="Noto Sans Symbols"/>
              <a:buChar char="⚫"/>
              <a:defRPr b="0" cap="none" sz="2100" i="0" strike="noStrike" u="none">
                <a:solidFill>
                  <a:schemeClr val="lt1"/>
                </a:solidFill>
                <a:latin typeface="Constantia"/>
                <a:ea typeface="Constantia"/>
                <a:cs typeface="Constantia"/>
                <a:sym typeface="Constantia"/>
              </a:defRPr>
            </a:lvl3pPr>
            <a:lvl4pPr algn="r" indent="-311150" lvl="3" marL="1828800" marR="0" rtl="1">
              <a:spcBef>
                <a:spcPts val="400"/>
              </a:spcBef>
              <a:spcAft>
                <a:spcPts val="0"/>
              </a:spcAft>
              <a:buClr>
                <a:srgbClr val="0BD0D9"/>
              </a:buClr>
              <a:buSzPts val="1300"/>
              <a:buFont typeface="Noto Sans Symbols"/>
              <a:buChar char="⚫"/>
              <a:defRPr b="0" cap="none" sz="2000" i="0" strike="noStrike" u="none">
                <a:solidFill>
                  <a:schemeClr val="lt1"/>
                </a:solidFill>
                <a:latin typeface="Constantia"/>
                <a:ea typeface="Constantia"/>
                <a:cs typeface="Constantia"/>
                <a:sym typeface="Constantia"/>
              </a:defRPr>
            </a:lvl4pPr>
            <a:lvl5pPr algn="r" indent="-311150" lvl="4" marL="2286000" marR="0" rtl="1">
              <a:spcBef>
                <a:spcPts val="400"/>
              </a:spcBef>
              <a:spcAft>
                <a:spcPts val="0"/>
              </a:spcAft>
              <a:buClr>
                <a:srgbClr val="10CF9B"/>
              </a:buClr>
              <a:buSzPts val="1300"/>
              <a:buFont typeface="Noto Sans Symbols"/>
              <a:buChar char="⚫"/>
              <a:defRPr b="0" cap="none" sz="2000" i="0" strike="noStrike" u="none">
                <a:solidFill>
                  <a:schemeClr val="lt1"/>
                </a:solidFill>
                <a:latin typeface="Constantia"/>
                <a:ea typeface="Constantia"/>
                <a:cs typeface="Constantia"/>
                <a:sym typeface="Constantia"/>
              </a:defRPr>
            </a:lvl5pPr>
            <a:lvl6pPr algn="r" indent="-320039" lvl="5" marL="2743200" marR="0" rtl="1">
              <a:spcBef>
                <a:spcPts val="360"/>
              </a:spcBef>
              <a:spcAft>
                <a:spcPts val="0"/>
              </a:spcAft>
              <a:buClr>
                <a:schemeClr val="accent5"/>
              </a:buClr>
              <a:buSzPts val="1440"/>
              <a:buFont typeface="Noto Sans Symbols"/>
              <a:buChar char="⚫"/>
              <a:defRPr b="0" cap="none" sz="1800" i="0" strike="noStrike" u="none">
                <a:solidFill>
                  <a:schemeClr val="lt1"/>
                </a:solidFill>
                <a:latin typeface="Constantia"/>
                <a:ea typeface="Constantia"/>
                <a:cs typeface="Constantia"/>
                <a:sym typeface="Constantia"/>
              </a:defRPr>
            </a:lvl6pPr>
            <a:lvl7pPr algn="r" indent="-309879" lvl="6" marL="3200400" marR="0" rtl="1">
              <a:spcBef>
                <a:spcPts val="320"/>
              </a:spcBef>
              <a:spcAft>
                <a:spcPts val="0"/>
              </a:spcAft>
              <a:buClr>
                <a:schemeClr val="accent6"/>
              </a:buClr>
              <a:buSzPts val="1280"/>
              <a:buFont typeface="Noto Sans Symbols"/>
              <a:buChar char="⚫"/>
              <a:defRPr b="0" cap="none" sz="1600" i="0" strike="noStrike" u="none">
                <a:solidFill>
                  <a:schemeClr val="lt1"/>
                </a:solidFill>
                <a:latin typeface="Constantia"/>
                <a:ea typeface="Constantia"/>
                <a:cs typeface="Constantia"/>
                <a:sym typeface="Constantia"/>
              </a:defRPr>
            </a:lvl7pPr>
            <a:lvl8pPr algn="r" indent="-330200" lvl="7" marL="3657600" marR="0" rtl="1">
              <a:spcBef>
                <a:spcPts val="320"/>
              </a:spcBef>
              <a:spcAft>
                <a:spcPts val="0"/>
              </a:spcAft>
              <a:buClr>
                <a:schemeClr val="lt2"/>
              </a:buClr>
              <a:buSzPts val="1600"/>
              <a:buFont typeface="Constantia"/>
              <a:buChar char="•"/>
              <a:defRPr b="0" cap="none" sz="1600" i="0" strike="noStrike" u="none">
                <a:solidFill>
                  <a:schemeClr val="lt1"/>
                </a:solidFill>
                <a:latin typeface="Constantia"/>
                <a:ea typeface="Constantia"/>
                <a:cs typeface="Constantia"/>
                <a:sym typeface="Constantia"/>
              </a:defRPr>
            </a:lvl8pPr>
            <a:lvl9pPr algn="r" indent="-317500" lvl="8" marL="4114800" marR="0" rtl="1">
              <a:spcBef>
                <a:spcPts val="280"/>
              </a:spcBef>
              <a:spcAft>
                <a:spcPts val="0"/>
              </a:spcAft>
              <a:buClr>
                <a:schemeClr val="lt2"/>
              </a:buClr>
              <a:buSzPts val="1400"/>
              <a:buFont typeface="Constantia"/>
              <a:buChar char="•"/>
              <a:defRPr b="0" cap="none" sz="1400" i="0" strike="noStrike" u="none">
                <a:solidFill>
                  <a:schemeClr val="lt1"/>
                </a:solidFill>
                <a:latin typeface="Constantia"/>
                <a:ea typeface="Constantia"/>
                <a:cs typeface="Constantia"/>
                <a:sym typeface="Constantia"/>
              </a:defRPr>
            </a:lvl9pPr>
          </a:lstStyle>
          <a:p/>
        </p:txBody>
      </p:sp>
      <p:sp>
        <p:nvSpPr>
          <p:cNvPr id="1048732" name="Google Shape;91;p12"/>
          <p:cNvSpPr txBox="1">
            <a:spLocks noGrp="1"/>
          </p:cNvSpPr>
          <p:nvPr>
            <p:ph type="dt" idx="10"/>
          </p:nvPr>
        </p:nvSpPr>
        <p:spPr>
          <a:xfrm>
            <a:off x="457200" y="6356350"/>
            <a:ext cx="2133600" cy="365100"/>
          </a:xfrm>
          <a:prstGeom prst="rect"/>
          <a:noFill/>
          <a:ln>
            <a:noFill/>
          </a:ln>
        </p:spPr>
        <p:txBody>
          <a:bodyPr anchor="b" anchorCtr="0" bIns="0" lIns="0" rIns="0" spcFirstLastPara="1" tIns="0" wrap="square">
            <a:noAutofit/>
          </a:bodyPr>
          <a:lstStyle>
            <a:lvl1pPr algn="l" lvl="0" marR="0" rtl="1">
              <a:lnSpc>
                <a:spcPct val="100000"/>
              </a:lnSpc>
              <a:spcBef>
                <a:spcPts val="0"/>
              </a:spcBef>
              <a:spcAft>
                <a:spcPts val="0"/>
              </a:spcAft>
              <a:buSzPts val="1400"/>
              <a:buNone/>
              <a:defRPr b="0" sz="1200" i="0" u="none">
                <a:solidFill>
                  <a:srgbClr val="D1EAEE"/>
                </a:solidFill>
                <a:latin typeface="Arial"/>
                <a:ea typeface="Arial"/>
                <a:cs typeface="Arial"/>
                <a:sym typeface="Arial"/>
              </a:defRPr>
            </a:lvl1pPr>
            <a:lvl2pPr algn="l" lvl="1" marR="0" rtl="0">
              <a:lnSpc>
                <a:spcPct val="100000"/>
              </a:lnSpc>
              <a:spcBef>
                <a:spcPts val="0"/>
              </a:spcBef>
              <a:spcAft>
                <a:spcPts val="0"/>
              </a:spcAft>
              <a:buSzPts val="1400"/>
              <a:buNone/>
              <a:defRPr b="0" cap="none" sz="1800" i="0" strike="noStrike" u="none">
                <a:solidFill>
                  <a:schemeClr val="lt1"/>
                </a:solidFill>
                <a:latin typeface="Arial"/>
                <a:ea typeface="Arial"/>
                <a:cs typeface="Arial"/>
                <a:sym typeface="Arial"/>
              </a:defRPr>
            </a:lvl2pPr>
            <a:lvl3pPr algn="l" lvl="2" marR="0" rtl="0">
              <a:lnSpc>
                <a:spcPct val="100000"/>
              </a:lnSpc>
              <a:spcBef>
                <a:spcPts val="0"/>
              </a:spcBef>
              <a:spcAft>
                <a:spcPts val="0"/>
              </a:spcAft>
              <a:buSzPts val="1400"/>
              <a:buNone/>
              <a:defRPr b="0" cap="none" sz="1800" i="0" strike="noStrike" u="none">
                <a:solidFill>
                  <a:schemeClr val="lt1"/>
                </a:solidFill>
                <a:latin typeface="Arial"/>
                <a:ea typeface="Arial"/>
                <a:cs typeface="Arial"/>
                <a:sym typeface="Arial"/>
              </a:defRPr>
            </a:lvl3pPr>
            <a:lvl4pPr algn="l" lvl="3" marR="0" rtl="0">
              <a:lnSpc>
                <a:spcPct val="100000"/>
              </a:lnSpc>
              <a:spcBef>
                <a:spcPts val="0"/>
              </a:spcBef>
              <a:spcAft>
                <a:spcPts val="0"/>
              </a:spcAft>
              <a:buSzPts val="1400"/>
              <a:buNone/>
              <a:defRPr b="0" cap="none" sz="1800" i="0" strike="noStrike" u="none">
                <a:solidFill>
                  <a:schemeClr val="lt1"/>
                </a:solidFill>
                <a:latin typeface="Arial"/>
                <a:ea typeface="Arial"/>
                <a:cs typeface="Arial"/>
                <a:sym typeface="Arial"/>
              </a:defRPr>
            </a:lvl4pPr>
            <a:lvl5pPr algn="l" lvl="4" marR="0" rtl="0">
              <a:lnSpc>
                <a:spcPct val="100000"/>
              </a:lnSpc>
              <a:spcBef>
                <a:spcPts val="0"/>
              </a:spcBef>
              <a:spcAft>
                <a:spcPts val="0"/>
              </a:spcAft>
              <a:buSzPts val="1400"/>
              <a:buNone/>
              <a:defRPr b="0" cap="none" sz="1800" i="0" strike="noStrike" u="none">
                <a:solidFill>
                  <a:schemeClr val="lt1"/>
                </a:solidFill>
                <a:latin typeface="Arial"/>
                <a:ea typeface="Arial"/>
                <a:cs typeface="Arial"/>
                <a:sym typeface="Arial"/>
              </a:defRPr>
            </a:lvl5pPr>
            <a:lvl6pPr algn="l" lvl="5" marR="0" rtl="0">
              <a:lnSpc>
                <a:spcPct val="100000"/>
              </a:lnSpc>
              <a:spcBef>
                <a:spcPts val="0"/>
              </a:spcBef>
              <a:spcAft>
                <a:spcPts val="0"/>
              </a:spcAft>
              <a:buSzPts val="1400"/>
              <a:buNone/>
              <a:defRPr b="0" cap="none" sz="1800" i="0" strike="noStrike" u="none">
                <a:solidFill>
                  <a:schemeClr val="lt1"/>
                </a:solidFill>
                <a:latin typeface="Arial"/>
                <a:ea typeface="Arial"/>
                <a:cs typeface="Arial"/>
                <a:sym typeface="Arial"/>
              </a:defRPr>
            </a:lvl6pPr>
            <a:lvl7pPr algn="l" lvl="6" marR="0" rtl="0">
              <a:lnSpc>
                <a:spcPct val="100000"/>
              </a:lnSpc>
              <a:spcBef>
                <a:spcPts val="0"/>
              </a:spcBef>
              <a:spcAft>
                <a:spcPts val="0"/>
              </a:spcAft>
              <a:buSzPts val="1400"/>
              <a:buNone/>
              <a:defRPr b="0" cap="none" sz="1800" i="0" strike="noStrike" u="none">
                <a:solidFill>
                  <a:schemeClr val="lt1"/>
                </a:solidFill>
                <a:latin typeface="Arial"/>
                <a:ea typeface="Arial"/>
                <a:cs typeface="Arial"/>
                <a:sym typeface="Arial"/>
              </a:defRPr>
            </a:lvl7pPr>
            <a:lvl8pPr algn="l" lvl="7" marR="0" rtl="0">
              <a:lnSpc>
                <a:spcPct val="100000"/>
              </a:lnSpc>
              <a:spcBef>
                <a:spcPts val="0"/>
              </a:spcBef>
              <a:spcAft>
                <a:spcPts val="0"/>
              </a:spcAft>
              <a:buSzPts val="1400"/>
              <a:buNone/>
              <a:defRPr b="0" cap="none" sz="1800" i="0" strike="noStrike" u="none">
                <a:solidFill>
                  <a:schemeClr val="lt1"/>
                </a:solidFill>
                <a:latin typeface="Arial"/>
                <a:ea typeface="Arial"/>
                <a:cs typeface="Arial"/>
                <a:sym typeface="Arial"/>
              </a:defRPr>
            </a:lvl8pPr>
            <a:lvl9pPr algn="l" lvl="8" marR="0" rtl="0">
              <a:lnSpc>
                <a:spcPct val="100000"/>
              </a:lnSpc>
              <a:spcBef>
                <a:spcPts val="0"/>
              </a:spcBef>
              <a:spcAft>
                <a:spcPts val="0"/>
              </a:spcAft>
              <a:buSzPts val="1400"/>
              <a:buNone/>
              <a:defRPr b="0" cap="none" sz="1800" i="0" strike="noStrike" u="none">
                <a:solidFill>
                  <a:schemeClr val="lt1"/>
                </a:solidFill>
                <a:latin typeface="Arial"/>
                <a:ea typeface="Arial"/>
                <a:cs typeface="Arial"/>
                <a:sym typeface="Arial"/>
              </a:defRPr>
            </a:lvl9pPr>
          </a:lstStyle>
          <a:p/>
        </p:txBody>
      </p:sp>
      <p:sp>
        <p:nvSpPr>
          <p:cNvPr id="1048733" name="Google Shape;92;p12"/>
          <p:cNvSpPr txBox="1">
            <a:spLocks noGrp="1"/>
          </p:cNvSpPr>
          <p:nvPr>
            <p:ph type="ftr" idx="11"/>
          </p:nvPr>
        </p:nvSpPr>
        <p:spPr>
          <a:xfrm>
            <a:off x="2667000" y="6356350"/>
            <a:ext cx="3352800" cy="365100"/>
          </a:xfrm>
          <a:prstGeom prst="rect"/>
          <a:noFill/>
          <a:ln>
            <a:noFill/>
          </a:ln>
        </p:spPr>
        <p:txBody>
          <a:bodyPr anchor="b" anchorCtr="0" bIns="0" lIns="0" rIns="0" spcFirstLastPara="1" tIns="0" wrap="square">
            <a:noAutofit/>
          </a:bodyPr>
          <a:lstStyle>
            <a:lvl1pPr algn="l" lvl="0" marR="0" rtl="0">
              <a:lnSpc>
                <a:spcPct val="100000"/>
              </a:lnSpc>
              <a:spcBef>
                <a:spcPts val="0"/>
              </a:spcBef>
              <a:spcAft>
                <a:spcPts val="0"/>
              </a:spcAft>
              <a:buSzPts val="1400"/>
              <a:buNone/>
              <a:defRPr b="0" sz="1800" i="0" u="none">
                <a:solidFill>
                  <a:schemeClr val="lt1"/>
                </a:solidFill>
                <a:latin typeface="Arial"/>
                <a:ea typeface="Arial"/>
                <a:cs typeface="Arial"/>
                <a:sym typeface="Arial"/>
              </a:defRPr>
            </a:lvl1pPr>
            <a:lvl2pPr algn="l" lvl="1" marR="0" rtl="0">
              <a:lnSpc>
                <a:spcPct val="100000"/>
              </a:lnSpc>
              <a:spcBef>
                <a:spcPts val="0"/>
              </a:spcBef>
              <a:spcAft>
                <a:spcPts val="0"/>
              </a:spcAft>
              <a:buSzPts val="1400"/>
              <a:buNone/>
              <a:defRPr b="0" cap="none" sz="1800" i="0" strike="noStrike" u="none">
                <a:solidFill>
                  <a:schemeClr val="lt1"/>
                </a:solidFill>
                <a:latin typeface="Arial"/>
                <a:ea typeface="Arial"/>
                <a:cs typeface="Arial"/>
                <a:sym typeface="Arial"/>
              </a:defRPr>
            </a:lvl2pPr>
            <a:lvl3pPr algn="l" lvl="2" marR="0" rtl="0">
              <a:lnSpc>
                <a:spcPct val="100000"/>
              </a:lnSpc>
              <a:spcBef>
                <a:spcPts val="0"/>
              </a:spcBef>
              <a:spcAft>
                <a:spcPts val="0"/>
              </a:spcAft>
              <a:buSzPts val="1400"/>
              <a:buNone/>
              <a:defRPr b="0" cap="none" sz="1800" i="0" strike="noStrike" u="none">
                <a:solidFill>
                  <a:schemeClr val="lt1"/>
                </a:solidFill>
                <a:latin typeface="Arial"/>
                <a:ea typeface="Arial"/>
                <a:cs typeface="Arial"/>
                <a:sym typeface="Arial"/>
              </a:defRPr>
            </a:lvl3pPr>
            <a:lvl4pPr algn="l" lvl="3" marR="0" rtl="0">
              <a:lnSpc>
                <a:spcPct val="100000"/>
              </a:lnSpc>
              <a:spcBef>
                <a:spcPts val="0"/>
              </a:spcBef>
              <a:spcAft>
                <a:spcPts val="0"/>
              </a:spcAft>
              <a:buSzPts val="1400"/>
              <a:buNone/>
              <a:defRPr b="0" cap="none" sz="1800" i="0" strike="noStrike" u="none">
                <a:solidFill>
                  <a:schemeClr val="lt1"/>
                </a:solidFill>
                <a:latin typeface="Arial"/>
                <a:ea typeface="Arial"/>
                <a:cs typeface="Arial"/>
                <a:sym typeface="Arial"/>
              </a:defRPr>
            </a:lvl4pPr>
            <a:lvl5pPr algn="l" lvl="4" marR="0" rtl="0">
              <a:lnSpc>
                <a:spcPct val="100000"/>
              </a:lnSpc>
              <a:spcBef>
                <a:spcPts val="0"/>
              </a:spcBef>
              <a:spcAft>
                <a:spcPts val="0"/>
              </a:spcAft>
              <a:buSzPts val="1400"/>
              <a:buNone/>
              <a:defRPr b="0" cap="none" sz="1800" i="0" strike="noStrike" u="none">
                <a:solidFill>
                  <a:schemeClr val="lt1"/>
                </a:solidFill>
                <a:latin typeface="Arial"/>
                <a:ea typeface="Arial"/>
                <a:cs typeface="Arial"/>
                <a:sym typeface="Arial"/>
              </a:defRPr>
            </a:lvl5pPr>
            <a:lvl6pPr algn="l" lvl="5" marR="0" rtl="0">
              <a:lnSpc>
                <a:spcPct val="100000"/>
              </a:lnSpc>
              <a:spcBef>
                <a:spcPts val="0"/>
              </a:spcBef>
              <a:spcAft>
                <a:spcPts val="0"/>
              </a:spcAft>
              <a:buSzPts val="1400"/>
              <a:buNone/>
              <a:defRPr b="0" cap="none" sz="1800" i="0" strike="noStrike" u="none">
                <a:solidFill>
                  <a:schemeClr val="lt1"/>
                </a:solidFill>
                <a:latin typeface="Arial"/>
                <a:ea typeface="Arial"/>
                <a:cs typeface="Arial"/>
                <a:sym typeface="Arial"/>
              </a:defRPr>
            </a:lvl6pPr>
            <a:lvl7pPr algn="l" lvl="6" marR="0" rtl="0">
              <a:lnSpc>
                <a:spcPct val="100000"/>
              </a:lnSpc>
              <a:spcBef>
                <a:spcPts val="0"/>
              </a:spcBef>
              <a:spcAft>
                <a:spcPts val="0"/>
              </a:spcAft>
              <a:buSzPts val="1400"/>
              <a:buNone/>
              <a:defRPr b="0" cap="none" sz="1800" i="0" strike="noStrike" u="none">
                <a:solidFill>
                  <a:schemeClr val="lt1"/>
                </a:solidFill>
                <a:latin typeface="Arial"/>
                <a:ea typeface="Arial"/>
                <a:cs typeface="Arial"/>
                <a:sym typeface="Arial"/>
              </a:defRPr>
            </a:lvl7pPr>
            <a:lvl8pPr algn="l" lvl="7" marR="0" rtl="0">
              <a:lnSpc>
                <a:spcPct val="100000"/>
              </a:lnSpc>
              <a:spcBef>
                <a:spcPts val="0"/>
              </a:spcBef>
              <a:spcAft>
                <a:spcPts val="0"/>
              </a:spcAft>
              <a:buSzPts val="1400"/>
              <a:buNone/>
              <a:defRPr b="0" cap="none" sz="1800" i="0" strike="noStrike" u="none">
                <a:solidFill>
                  <a:schemeClr val="lt1"/>
                </a:solidFill>
                <a:latin typeface="Arial"/>
                <a:ea typeface="Arial"/>
                <a:cs typeface="Arial"/>
                <a:sym typeface="Arial"/>
              </a:defRPr>
            </a:lvl8pPr>
            <a:lvl9pPr algn="l" lvl="8" marR="0" rtl="0">
              <a:lnSpc>
                <a:spcPct val="100000"/>
              </a:lnSpc>
              <a:spcBef>
                <a:spcPts val="0"/>
              </a:spcBef>
              <a:spcAft>
                <a:spcPts val="0"/>
              </a:spcAft>
              <a:buSzPts val="1400"/>
              <a:buNone/>
              <a:defRPr b="0" cap="none" sz="1800" i="0" strike="noStrike" u="none">
                <a:solidFill>
                  <a:schemeClr val="lt1"/>
                </a:solidFill>
                <a:latin typeface="Arial"/>
                <a:ea typeface="Arial"/>
                <a:cs typeface="Arial"/>
                <a:sym typeface="Arial"/>
              </a:defRPr>
            </a:lvl9pPr>
          </a:lstStyle>
          <a:p/>
        </p:txBody>
      </p:sp>
      <p:sp>
        <p:nvSpPr>
          <p:cNvPr id="1048734" name="Google Shape;93;p12"/>
          <p:cNvSpPr txBox="1">
            <a:spLocks noGrp="1"/>
          </p:cNvSpPr>
          <p:nvPr>
            <p:ph type="sldNum" idx="12"/>
          </p:nvPr>
        </p:nvSpPr>
        <p:spPr>
          <a:xfrm>
            <a:off x="7924800" y="6356350"/>
            <a:ext cx="762000" cy="365100"/>
          </a:xfrm>
          <a:prstGeom prst="rect"/>
          <a:noFill/>
          <a:ln>
            <a:noFill/>
          </a:ln>
        </p:spPr>
        <p:txBody>
          <a:bodyPr anchor="b" anchorCtr="0" bIns="0" lIns="0" rIns="0" spcFirstLastPara="1" tIns="0" wrap="square">
            <a:noAutofit/>
          </a:bodyPr>
          <a:lstStyle>
            <a:lvl1pPr algn="r" indent="0" lvl="0" marL="0" marR="0" rtl="1">
              <a:lnSpc>
                <a:spcPct val="100000"/>
              </a:lnSpc>
              <a:spcBef>
                <a:spcPts val="0"/>
              </a:spcBef>
              <a:spcAft>
                <a:spcPts val="0"/>
              </a:spcAft>
              <a:buClr>
                <a:srgbClr val="D1EAEE"/>
              </a:buClr>
              <a:buSzPts val="1200"/>
              <a:buFont typeface="Arial"/>
              <a:buNone/>
              <a:defRPr b="0" sz="1200" i="0" u="none">
                <a:solidFill>
                  <a:srgbClr val="D1EAEE"/>
                </a:solidFill>
                <a:latin typeface="Arial"/>
                <a:ea typeface="Arial"/>
                <a:cs typeface="Arial"/>
                <a:sym typeface="Arial"/>
              </a:defRPr>
            </a:lvl1pPr>
            <a:lvl2pPr algn="r" indent="0" lvl="1" marL="0" marR="0" rtl="1">
              <a:lnSpc>
                <a:spcPct val="100000"/>
              </a:lnSpc>
              <a:spcBef>
                <a:spcPts val="0"/>
              </a:spcBef>
              <a:spcAft>
                <a:spcPts val="0"/>
              </a:spcAft>
              <a:buClr>
                <a:srgbClr val="D1EAEE"/>
              </a:buClr>
              <a:buSzPts val="1200"/>
              <a:buFont typeface="Arial"/>
              <a:buNone/>
              <a:defRPr b="0" sz="1200" i="0" u="none">
                <a:solidFill>
                  <a:srgbClr val="D1EAEE"/>
                </a:solidFill>
                <a:latin typeface="Arial"/>
                <a:ea typeface="Arial"/>
                <a:cs typeface="Arial"/>
                <a:sym typeface="Arial"/>
              </a:defRPr>
            </a:lvl2pPr>
            <a:lvl3pPr algn="r" indent="0" lvl="2" marL="0" marR="0" rtl="1">
              <a:lnSpc>
                <a:spcPct val="100000"/>
              </a:lnSpc>
              <a:spcBef>
                <a:spcPts val="0"/>
              </a:spcBef>
              <a:spcAft>
                <a:spcPts val="0"/>
              </a:spcAft>
              <a:buClr>
                <a:srgbClr val="D1EAEE"/>
              </a:buClr>
              <a:buSzPts val="1200"/>
              <a:buFont typeface="Arial"/>
              <a:buNone/>
              <a:defRPr b="0" sz="1200" i="0" u="none">
                <a:solidFill>
                  <a:srgbClr val="D1EAEE"/>
                </a:solidFill>
                <a:latin typeface="Arial"/>
                <a:ea typeface="Arial"/>
                <a:cs typeface="Arial"/>
                <a:sym typeface="Arial"/>
              </a:defRPr>
            </a:lvl3pPr>
            <a:lvl4pPr algn="r" indent="0" lvl="3" marL="0" marR="0" rtl="1">
              <a:lnSpc>
                <a:spcPct val="100000"/>
              </a:lnSpc>
              <a:spcBef>
                <a:spcPts val="0"/>
              </a:spcBef>
              <a:spcAft>
                <a:spcPts val="0"/>
              </a:spcAft>
              <a:buClr>
                <a:srgbClr val="D1EAEE"/>
              </a:buClr>
              <a:buSzPts val="1200"/>
              <a:buFont typeface="Arial"/>
              <a:buNone/>
              <a:defRPr b="0" sz="1200" i="0" u="none">
                <a:solidFill>
                  <a:srgbClr val="D1EAEE"/>
                </a:solidFill>
                <a:latin typeface="Arial"/>
                <a:ea typeface="Arial"/>
                <a:cs typeface="Arial"/>
                <a:sym typeface="Arial"/>
              </a:defRPr>
            </a:lvl4pPr>
            <a:lvl5pPr algn="r" indent="0" lvl="4" marL="0" marR="0" rtl="1">
              <a:lnSpc>
                <a:spcPct val="100000"/>
              </a:lnSpc>
              <a:spcBef>
                <a:spcPts val="0"/>
              </a:spcBef>
              <a:spcAft>
                <a:spcPts val="0"/>
              </a:spcAft>
              <a:buClr>
                <a:srgbClr val="D1EAEE"/>
              </a:buClr>
              <a:buSzPts val="1200"/>
              <a:buFont typeface="Arial"/>
              <a:buNone/>
              <a:defRPr b="0" sz="1200" i="0" u="none">
                <a:solidFill>
                  <a:srgbClr val="D1EAEE"/>
                </a:solidFill>
                <a:latin typeface="Arial"/>
                <a:ea typeface="Arial"/>
                <a:cs typeface="Arial"/>
                <a:sym typeface="Arial"/>
              </a:defRPr>
            </a:lvl5pPr>
            <a:lvl6pPr algn="r" indent="0" lvl="5" marL="0" marR="0" rtl="1">
              <a:lnSpc>
                <a:spcPct val="100000"/>
              </a:lnSpc>
              <a:spcBef>
                <a:spcPts val="0"/>
              </a:spcBef>
              <a:spcAft>
                <a:spcPts val="0"/>
              </a:spcAft>
              <a:buClr>
                <a:srgbClr val="D1EAEE"/>
              </a:buClr>
              <a:buSzPts val="1200"/>
              <a:buFont typeface="Arial"/>
              <a:buNone/>
              <a:defRPr b="0" sz="1200" i="0" u="none">
                <a:solidFill>
                  <a:srgbClr val="D1EAEE"/>
                </a:solidFill>
                <a:latin typeface="Arial"/>
                <a:ea typeface="Arial"/>
                <a:cs typeface="Arial"/>
                <a:sym typeface="Arial"/>
              </a:defRPr>
            </a:lvl6pPr>
            <a:lvl7pPr algn="r" indent="0" lvl="6" marL="0" marR="0" rtl="1">
              <a:lnSpc>
                <a:spcPct val="100000"/>
              </a:lnSpc>
              <a:spcBef>
                <a:spcPts val="0"/>
              </a:spcBef>
              <a:spcAft>
                <a:spcPts val="0"/>
              </a:spcAft>
              <a:buClr>
                <a:srgbClr val="D1EAEE"/>
              </a:buClr>
              <a:buSzPts val="1200"/>
              <a:buFont typeface="Arial"/>
              <a:buNone/>
              <a:defRPr b="0" sz="1200" i="0" u="none">
                <a:solidFill>
                  <a:srgbClr val="D1EAEE"/>
                </a:solidFill>
                <a:latin typeface="Arial"/>
                <a:ea typeface="Arial"/>
                <a:cs typeface="Arial"/>
                <a:sym typeface="Arial"/>
              </a:defRPr>
            </a:lvl7pPr>
            <a:lvl8pPr algn="r" indent="0" lvl="7" marL="0" marR="0" rtl="1">
              <a:lnSpc>
                <a:spcPct val="100000"/>
              </a:lnSpc>
              <a:spcBef>
                <a:spcPts val="0"/>
              </a:spcBef>
              <a:spcAft>
                <a:spcPts val="0"/>
              </a:spcAft>
              <a:buClr>
                <a:srgbClr val="D1EAEE"/>
              </a:buClr>
              <a:buSzPts val="1200"/>
              <a:buFont typeface="Arial"/>
              <a:buNone/>
              <a:defRPr b="0" sz="1200" i="0" u="none">
                <a:solidFill>
                  <a:srgbClr val="D1EAEE"/>
                </a:solidFill>
                <a:latin typeface="Arial"/>
                <a:ea typeface="Arial"/>
                <a:cs typeface="Arial"/>
                <a:sym typeface="Arial"/>
              </a:defRPr>
            </a:lvl8pPr>
            <a:lvl9pPr algn="r" indent="0" lvl="8" marL="0" marR="0" rtl="1">
              <a:lnSpc>
                <a:spcPct val="100000"/>
              </a:lnSpc>
              <a:spcBef>
                <a:spcPts val="0"/>
              </a:spcBef>
              <a:spcAft>
                <a:spcPts val="0"/>
              </a:spcAft>
              <a:buClr>
                <a:srgbClr val="D1EAEE"/>
              </a:buClr>
              <a:buSzPts val="1200"/>
              <a:buFont typeface="Arial"/>
              <a:buNone/>
              <a:defRPr b="0" sz="1200" i="0" u="none">
                <a:solidFill>
                  <a:srgbClr val="D1EAEE"/>
                </a:solidFill>
                <a:latin typeface="Arial"/>
                <a:ea typeface="Arial"/>
                <a:cs typeface="Arial"/>
                <a:sym typeface="Arial"/>
              </a:defRPr>
            </a:lvl9pPr>
          </a:lstStyle>
          <a:p>
            <a:pPr algn="r" indent="0" lvl="0" marL="0" rtl="1">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hlink="hlink" folHlink="folHlink"/>
  <p:sldLayoutIdLst>
    <p:sldLayoutId id="2147483659" r:id="rId1"/>
  </p:sldLayoutIdLst>
  <p:transition spd="slow">
    <p:fade thruBlk="1"/>
  </p:transition>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2">
            <a:alphaModFix/>
          </a:blip>
          <a:stretch>
            <a:fillRect/>
          </a:stretch>
        </a:blipFill>
        <a:effectLst/>
      </p:bgPr>
    </p:bg>
    <p:spTree>
      <p:nvGrpSpPr>
        <p:cNvPr id="105" name="Shape 100"/>
        <p:cNvGrpSpPr/>
        <p:nvPr/>
      </p:nvGrpSpPr>
      <p:grpSpPr>
        <a:xfrm>
          <a:off x="0" y="0"/>
          <a:ext cx="0" cy="0"/>
          <a:chOff x="0" y="0"/>
          <a:chExt cx="0" cy="0"/>
        </a:xfrm>
      </p:grpSpPr>
      <p:sp>
        <p:nvSpPr>
          <p:cNvPr id="1048740" name="Google Shape;101;p14"/>
          <p:cNvSpPr/>
          <p:nvPr/>
        </p:nvSpPr>
        <p:spPr>
          <a:xfrm rot="-10377829" flipH="1">
            <a:off x="3166569" y="1109764"/>
            <a:ext cx="5257964" cy="4114929"/>
          </a:xfrm>
          <a:custGeom>
            <a:avLst/>
            <a:ahLst/>
            <a:rect l="l" t="t" r="r" b="b"/>
            <a:pathLst>
              <a:path w="5257800" h="4114800" extrusionOk="0">
                <a:moveTo>
                  <a:pt x="0" y="0"/>
                </a:moveTo>
                <a:lnTo>
                  <a:pt x="5107774" y="0"/>
                </a:lnTo>
                <a:lnTo>
                  <a:pt x="5257800" y="150026"/>
                </a:lnTo>
                <a:lnTo>
                  <a:pt x="5257800" y="4114800"/>
                </a:lnTo>
                <a:lnTo>
                  <a:pt x="0" y="4114800"/>
                </a:lnTo>
                <a:lnTo>
                  <a:pt x="0" y="0"/>
                </a:lnTo>
                <a:lnTo>
                  <a:pt x="0" y="0"/>
                </a:lnTo>
                <a:close/>
              </a:path>
            </a:pathLst>
          </a:custGeom>
          <a:solidFill>
            <a:srgbClr val="FFFFFF"/>
          </a:solidFill>
          <a:ln w="9525" cap="rnd" cmpd="sng">
            <a:solidFill>
              <a:srgbClr val="C0C0C0"/>
            </a:solidFill>
            <a:prstDash val="solid"/>
            <a:miter lim="800000"/>
            <a:headEnd type="none" w="sm" len="sm"/>
            <a:tailEnd type="none" w="sm" len="sm"/>
          </a:ln>
          <a:effectLst>
            <a:outerShdw blurRad="63500" dir="7500041" dist="38499" kx="98636" sx="98500" sy="100080">
              <a:srgbClr val="000000">
                <a:alpha val="24710"/>
              </a:srgbClr>
            </a:outerShdw>
          </a:effectLst>
        </p:spPr>
        <p:txBody>
          <a:bodyPr anchor="ctr" anchorCtr="0" bIns="45700" lIns="91425" rIns="91425" spcFirstLastPara="1" tIns="45700" wrap="square">
            <a:noAutofit/>
          </a:bodyPr>
          <a:p>
            <a:pPr algn="l" indent="0" lvl="0" marL="0" marR="0" rtl="0">
              <a:lnSpc>
                <a:spcPct val="100000"/>
              </a:lnSpc>
              <a:spcBef>
                <a:spcPts val="0"/>
              </a:spcBef>
              <a:spcAft>
                <a:spcPts val="0"/>
              </a:spcAft>
              <a:buNone/>
            </a:pPr>
            <a:endParaRPr b="0" sz="1800" i="0" u="none">
              <a:solidFill>
                <a:schemeClr val="dk1"/>
              </a:solidFill>
              <a:latin typeface="Arial"/>
              <a:ea typeface="Arial"/>
              <a:cs typeface="Arial"/>
              <a:sym typeface="Arial"/>
            </a:endParaRPr>
          </a:p>
        </p:txBody>
      </p:sp>
      <p:sp>
        <p:nvSpPr>
          <p:cNvPr id="1048741" name="Google Shape;102;p14"/>
          <p:cNvSpPr/>
          <p:nvPr/>
        </p:nvSpPr>
        <p:spPr>
          <a:xfrm rot="-10381539" flipH="1">
            <a:off x="8004149" y="5359289"/>
            <a:ext cx="155652" cy="155652"/>
          </a:xfrm>
          <a:prstGeom prst="rtTriangle"/>
          <a:solidFill>
            <a:srgbClr val="FFFFFF"/>
          </a:solidFill>
          <a:ln w="12700" cap="flat" cmpd="sng">
            <a:solidFill>
              <a:srgbClr val="FFFFFF"/>
            </a:solidFill>
            <a:prstDash val="solid"/>
            <a:bevel/>
            <a:headEnd type="none" w="sm" len="sm"/>
            <a:tailEnd type="none" w="sm" len="sm"/>
          </a:ln>
          <a:effectLst>
            <a:outerShdw blurRad="63500" dir="12899787" dist="6350">
              <a:srgbClr val="000000">
                <a:alpha val="46670"/>
              </a:srgbClr>
            </a:outerShdw>
          </a:effectLst>
        </p:spPr>
        <p:txBody>
          <a:bodyPr anchor="ctr" anchorCtr="0" bIns="45700" lIns="91425" rIns="91425" spcFirstLastPara="1" tIns="45700" wrap="square">
            <a:noAutofit/>
          </a:bodyPr>
          <a:p>
            <a:pPr algn="l" indent="0" lvl="0" marL="0" marR="0" rtl="0">
              <a:lnSpc>
                <a:spcPct val="100000"/>
              </a:lnSpc>
              <a:spcBef>
                <a:spcPts val="0"/>
              </a:spcBef>
              <a:spcAft>
                <a:spcPts val="0"/>
              </a:spcAft>
              <a:buNone/>
            </a:pPr>
            <a:endParaRPr b="0" sz="1800" i="0" u="none">
              <a:solidFill>
                <a:schemeClr val="dk1"/>
              </a:solidFill>
              <a:latin typeface="Arial"/>
              <a:ea typeface="Arial"/>
              <a:cs typeface="Arial"/>
              <a:sym typeface="Arial"/>
            </a:endParaRPr>
          </a:p>
        </p:txBody>
      </p:sp>
      <p:sp>
        <p:nvSpPr>
          <p:cNvPr id="1048742" name="Google Shape;103;p14"/>
          <p:cNvSpPr/>
          <p:nvPr/>
        </p:nvSpPr>
        <p:spPr>
          <a:xfrm rot="10800000" flipH="1">
            <a:off x="-9525" y="5816600"/>
            <a:ext cx="9163050" cy="1041400"/>
          </a:xfrm>
          <a:custGeom>
            <a:avLst/>
            <a:ah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12" scaled="0"/>
          </a:grad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None/>
            </a:pPr>
            <a:endParaRPr b="0" sz="1800" i="0" u="none">
              <a:solidFill>
                <a:schemeClr val="dk1"/>
              </a:solidFill>
              <a:latin typeface="Arial"/>
              <a:ea typeface="Arial"/>
              <a:cs typeface="Arial"/>
              <a:sym typeface="Arial"/>
            </a:endParaRPr>
          </a:p>
        </p:txBody>
      </p:sp>
      <p:sp>
        <p:nvSpPr>
          <p:cNvPr id="1048743" name="Google Shape;104;p14"/>
          <p:cNvSpPr/>
          <p:nvPr/>
        </p:nvSpPr>
        <p:spPr>
          <a:xfrm rot="10800000" flipH="1">
            <a:off x="4381500" y="6219825"/>
            <a:ext cx="4762500" cy="638175"/>
          </a:xfrm>
          <a:custGeom>
            <a:avLst/>
            <a:ah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12" scaled="0"/>
          </a:grad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None/>
            </a:pPr>
            <a:endParaRPr b="0" sz="1800" i="0" u="none">
              <a:solidFill>
                <a:schemeClr val="dk1"/>
              </a:solidFill>
              <a:latin typeface="Arial"/>
              <a:ea typeface="Arial"/>
              <a:cs typeface="Arial"/>
              <a:sym typeface="Arial"/>
            </a:endParaRPr>
          </a:p>
        </p:txBody>
      </p:sp>
      <p:sp>
        <p:nvSpPr>
          <p:cNvPr id="1048744" name="Google Shape;105;p14"/>
          <p:cNvSpPr txBox="1">
            <a:spLocks noGrp="1"/>
          </p:cNvSpPr>
          <p:nvPr>
            <p:ph type="title"/>
          </p:nvPr>
        </p:nvSpPr>
        <p:spPr>
          <a:xfrm>
            <a:off x="457200" y="704850"/>
            <a:ext cx="8229600" cy="1143000"/>
          </a:xfrm>
          <a:prstGeom prst="rect"/>
          <a:noFill/>
          <a:ln>
            <a:noFill/>
          </a:ln>
        </p:spPr>
        <p:txBody>
          <a:bodyPr anchor="b" anchorCtr="0" bIns="0" lIns="0" rIns="0" spcFirstLastPara="1" tIns="45700" wrap="square">
            <a:noAutofit/>
          </a:bodyPr>
          <a:lstStyle>
            <a:lvl1pPr algn="l" lvl="0" marR="0" rtl="1">
              <a:spcBef>
                <a:spcPts val="0"/>
              </a:spcBef>
              <a:spcAft>
                <a:spcPts val="0"/>
              </a:spcAft>
              <a:buSzPts val="1400"/>
              <a:buNone/>
              <a:defRPr b="0" cap="none" sz="5000" i="0" strike="noStrike" u="none">
                <a:solidFill>
                  <a:schemeClr val="dk2"/>
                </a:solidFill>
                <a:latin typeface="Calibri"/>
                <a:ea typeface="Calibri"/>
                <a:cs typeface="Calibri"/>
                <a:sym typeface="Calibri"/>
              </a:defRPr>
            </a:lvl1pPr>
            <a:lvl2pPr algn="l" lvl="1" marR="0" rtl="1">
              <a:spcBef>
                <a:spcPts val="0"/>
              </a:spcBef>
              <a:spcAft>
                <a:spcPts val="0"/>
              </a:spcAft>
              <a:buSzPts val="1400"/>
              <a:buNone/>
              <a:defRPr b="0" cap="none" sz="5000" i="0" strike="noStrike" u="none">
                <a:solidFill>
                  <a:schemeClr val="dk2"/>
                </a:solidFill>
                <a:latin typeface="Calibri"/>
                <a:ea typeface="Calibri"/>
                <a:cs typeface="Calibri"/>
                <a:sym typeface="Calibri"/>
              </a:defRPr>
            </a:lvl2pPr>
            <a:lvl3pPr algn="l" lvl="2" marR="0" rtl="1">
              <a:spcBef>
                <a:spcPts val="0"/>
              </a:spcBef>
              <a:spcAft>
                <a:spcPts val="0"/>
              </a:spcAft>
              <a:buSzPts val="1400"/>
              <a:buNone/>
              <a:defRPr b="0" cap="none" sz="5000" i="0" strike="noStrike" u="none">
                <a:solidFill>
                  <a:schemeClr val="dk2"/>
                </a:solidFill>
                <a:latin typeface="Calibri"/>
                <a:ea typeface="Calibri"/>
                <a:cs typeface="Calibri"/>
                <a:sym typeface="Calibri"/>
              </a:defRPr>
            </a:lvl3pPr>
            <a:lvl4pPr algn="l" lvl="3" marR="0" rtl="1">
              <a:spcBef>
                <a:spcPts val="0"/>
              </a:spcBef>
              <a:spcAft>
                <a:spcPts val="0"/>
              </a:spcAft>
              <a:buSzPts val="1400"/>
              <a:buNone/>
              <a:defRPr b="0" cap="none" sz="5000" i="0" strike="noStrike" u="none">
                <a:solidFill>
                  <a:schemeClr val="dk2"/>
                </a:solidFill>
                <a:latin typeface="Calibri"/>
                <a:ea typeface="Calibri"/>
                <a:cs typeface="Calibri"/>
                <a:sym typeface="Calibri"/>
              </a:defRPr>
            </a:lvl4pPr>
            <a:lvl5pPr algn="l" lvl="4" marR="0" rtl="1">
              <a:spcBef>
                <a:spcPts val="0"/>
              </a:spcBef>
              <a:spcAft>
                <a:spcPts val="0"/>
              </a:spcAft>
              <a:buSzPts val="1400"/>
              <a:buNone/>
              <a:defRPr b="0" cap="none" sz="5000" i="0" strike="noStrike" u="none">
                <a:solidFill>
                  <a:schemeClr val="dk2"/>
                </a:solidFill>
                <a:latin typeface="Calibri"/>
                <a:ea typeface="Calibri"/>
                <a:cs typeface="Calibri"/>
                <a:sym typeface="Calibri"/>
              </a:defRPr>
            </a:lvl5pPr>
            <a:lvl6pPr algn="l" lvl="5" marR="0" rtl="1">
              <a:spcBef>
                <a:spcPts val="0"/>
              </a:spcBef>
              <a:spcAft>
                <a:spcPts val="0"/>
              </a:spcAft>
              <a:buSzPts val="1400"/>
              <a:buNone/>
              <a:defRPr b="0" cap="none" sz="5000" i="0" strike="noStrike" u="none">
                <a:solidFill>
                  <a:schemeClr val="dk2"/>
                </a:solidFill>
                <a:latin typeface="Calibri"/>
                <a:ea typeface="Calibri"/>
                <a:cs typeface="Calibri"/>
                <a:sym typeface="Calibri"/>
              </a:defRPr>
            </a:lvl6pPr>
            <a:lvl7pPr algn="l" lvl="6" marR="0" rtl="1">
              <a:spcBef>
                <a:spcPts val="0"/>
              </a:spcBef>
              <a:spcAft>
                <a:spcPts val="0"/>
              </a:spcAft>
              <a:buSzPts val="1400"/>
              <a:buNone/>
              <a:defRPr b="0" cap="none" sz="5000" i="0" strike="noStrike" u="none">
                <a:solidFill>
                  <a:schemeClr val="dk2"/>
                </a:solidFill>
                <a:latin typeface="Calibri"/>
                <a:ea typeface="Calibri"/>
                <a:cs typeface="Calibri"/>
                <a:sym typeface="Calibri"/>
              </a:defRPr>
            </a:lvl7pPr>
            <a:lvl8pPr algn="l" lvl="7" marR="0" rtl="1">
              <a:spcBef>
                <a:spcPts val="0"/>
              </a:spcBef>
              <a:spcAft>
                <a:spcPts val="0"/>
              </a:spcAft>
              <a:buSzPts val="1400"/>
              <a:buNone/>
              <a:defRPr b="0" cap="none" sz="5000" i="0" strike="noStrike" u="none">
                <a:solidFill>
                  <a:schemeClr val="dk2"/>
                </a:solidFill>
                <a:latin typeface="Calibri"/>
                <a:ea typeface="Calibri"/>
                <a:cs typeface="Calibri"/>
                <a:sym typeface="Calibri"/>
              </a:defRPr>
            </a:lvl8pPr>
            <a:lvl9pPr algn="l" lvl="8" marR="0" rtl="1">
              <a:spcBef>
                <a:spcPts val="0"/>
              </a:spcBef>
              <a:spcAft>
                <a:spcPts val="0"/>
              </a:spcAft>
              <a:buSzPts val="1400"/>
              <a:buNone/>
              <a:defRPr b="0" cap="none" sz="5000" i="0" strike="noStrike" u="none">
                <a:solidFill>
                  <a:schemeClr val="dk2"/>
                </a:solidFill>
                <a:latin typeface="Calibri"/>
                <a:ea typeface="Calibri"/>
                <a:cs typeface="Calibri"/>
                <a:sym typeface="Calibri"/>
              </a:defRPr>
            </a:lvl9pPr>
          </a:lstStyle>
          <a:p/>
        </p:txBody>
      </p:sp>
      <p:sp>
        <p:nvSpPr>
          <p:cNvPr id="1048745" name="Google Shape;106;p14"/>
          <p:cNvSpPr txBox="1">
            <a:spLocks noGrp="1"/>
          </p:cNvSpPr>
          <p:nvPr>
            <p:ph type="body" idx="1"/>
          </p:nvPr>
        </p:nvSpPr>
        <p:spPr>
          <a:xfrm>
            <a:off x="457200" y="1935162"/>
            <a:ext cx="8229600" cy="4389300"/>
          </a:xfrm>
          <a:prstGeom prst="rect"/>
          <a:noFill/>
          <a:ln>
            <a:noFill/>
          </a:ln>
        </p:spPr>
        <p:txBody>
          <a:bodyPr anchor="t" anchorCtr="0" bIns="45700" lIns="91425" rIns="91425" spcFirstLastPara="1" tIns="45700" wrap="square">
            <a:noAutofit/>
          </a:bodyPr>
          <a:lstStyle>
            <a:lvl1pPr algn="r" indent="-385445" lvl="0" marL="457200" marR="0" rtl="1">
              <a:spcBef>
                <a:spcPts val="520"/>
              </a:spcBef>
              <a:spcAft>
                <a:spcPts val="0"/>
              </a:spcAft>
              <a:buClr>
                <a:srgbClr val="0BD0D9"/>
              </a:buClr>
              <a:buSzPts val="2470"/>
              <a:buFont typeface="Noto Sans Symbols"/>
              <a:buChar char="⚫"/>
              <a:defRPr b="0" cap="none" sz="2600" i="0" strike="noStrike" u="none">
                <a:solidFill>
                  <a:schemeClr val="dk1"/>
                </a:solidFill>
                <a:latin typeface="Constantia"/>
                <a:ea typeface="Constantia"/>
                <a:cs typeface="Constantia"/>
                <a:sym typeface="Constantia"/>
              </a:defRPr>
            </a:lvl1pPr>
            <a:lvl2pPr algn="r" indent="-358140" lvl="1" marL="914400" marR="0" rtl="1">
              <a:spcBef>
                <a:spcPts val="480"/>
              </a:spcBef>
              <a:spcAft>
                <a:spcPts val="0"/>
              </a:spcAft>
              <a:buClr>
                <a:schemeClr val="accent1"/>
              </a:buClr>
              <a:buSzPts val="2040"/>
              <a:buFont typeface="Noto Sans Symbols"/>
              <a:buChar char="⚫"/>
              <a:defRPr b="0" cap="none" sz="2400" i="0" strike="noStrike" u="none">
                <a:solidFill>
                  <a:schemeClr val="dk1"/>
                </a:solidFill>
                <a:latin typeface="Constantia"/>
                <a:ea typeface="Constantia"/>
                <a:cs typeface="Constantia"/>
                <a:sym typeface="Constantia"/>
              </a:defRPr>
            </a:lvl2pPr>
            <a:lvl3pPr algn="r" indent="-321944" lvl="2" marL="1371600" marR="0" rtl="1">
              <a:spcBef>
                <a:spcPts val="420"/>
              </a:spcBef>
              <a:spcAft>
                <a:spcPts val="0"/>
              </a:spcAft>
              <a:buClr>
                <a:schemeClr val="accent2"/>
              </a:buClr>
              <a:buSzPts val="1470"/>
              <a:buFont typeface="Noto Sans Symbols"/>
              <a:buChar char="⚫"/>
              <a:defRPr b="0" cap="none" sz="2100" i="0" strike="noStrike" u="none">
                <a:solidFill>
                  <a:schemeClr val="dk1"/>
                </a:solidFill>
                <a:latin typeface="Constantia"/>
                <a:ea typeface="Constantia"/>
                <a:cs typeface="Constantia"/>
                <a:sym typeface="Constantia"/>
              </a:defRPr>
            </a:lvl3pPr>
            <a:lvl4pPr algn="r" indent="-311150" lvl="3" marL="1828800" marR="0" rtl="1">
              <a:spcBef>
                <a:spcPts val="400"/>
              </a:spcBef>
              <a:spcAft>
                <a:spcPts val="0"/>
              </a:spcAft>
              <a:buClr>
                <a:srgbClr val="0BD0D9"/>
              </a:buClr>
              <a:buSzPts val="1300"/>
              <a:buFont typeface="Noto Sans Symbols"/>
              <a:buChar char="⚫"/>
              <a:defRPr b="0" cap="none" sz="2000" i="0" strike="noStrike" u="none">
                <a:solidFill>
                  <a:schemeClr val="dk1"/>
                </a:solidFill>
                <a:latin typeface="Constantia"/>
                <a:ea typeface="Constantia"/>
                <a:cs typeface="Constantia"/>
                <a:sym typeface="Constantia"/>
              </a:defRPr>
            </a:lvl4pPr>
            <a:lvl5pPr algn="r" indent="-311150" lvl="4" marL="2286000" marR="0" rtl="1">
              <a:spcBef>
                <a:spcPts val="400"/>
              </a:spcBef>
              <a:spcAft>
                <a:spcPts val="0"/>
              </a:spcAft>
              <a:buClr>
                <a:srgbClr val="10CF9B"/>
              </a:buClr>
              <a:buSzPts val="1300"/>
              <a:buFont typeface="Noto Sans Symbols"/>
              <a:buChar char="⚫"/>
              <a:defRPr b="0" cap="none" sz="2000" i="0" strike="noStrike" u="none">
                <a:solidFill>
                  <a:schemeClr val="dk1"/>
                </a:solidFill>
                <a:latin typeface="Constantia"/>
                <a:ea typeface="Constantia"/>
                <a:cs typeface="Constantia"/>
                <a:sym typeface="Constantia"/>
              </a:defRPr>
            </a:lvl5pPr>
            <a:lvl6pPr algn="r" indent="-320039" lvl="5" marL="2743200" marR="0" rtl="1">
              <a:spcBef>
                <a:spcPts val="360"/>
              </a:spcBef>
              <a:spcAft>
                <a:spcPts val="0"/>
              </a:spcAft>
              <a:buClr>
                <a:schemeClr val="accent5"/>
              </a:buClr>
              <a:buSzPts val="1440"/>
              <a:buFont typeface="Noto Sans Symbols"/>
              <a:buChar char="⚫"/>
              <a:defRPr b="0" cap="none" sz="1800" i="0" strike="noStrike" u="none">
                <a:solidFill>
                  <a:schemeClr val="dk1"/>
                </a:solidFill>
                <a:latin typeface="Constantia"/>
                <a:ea typeface="Constantia"/>
                <a:cs typeface="Constantia"/>
                <a:sym typeface="Constantia"/>
              </a:defRPr>
            </a:lvl6pPr>
            <a:lvl7pPr algn="r" indent="-309879" lvl="6" marL="3200400" marR="0" rtl="1">
              <a:spcBef>
                <a:spcPts val="320"/>
              </a:spcBef>
              <a:spcAft>
                <a:spcPts val="0"/>
              </a:spcAft>
              <a:buClr>
                <a:schemeClr val="accent6"/>
              </a:buClr>
              <a:buSzPts val="1280"/>
              <a:buFont typeface="Noto Sans Symbols"/>
              <a:buChar char="⚫"/>
              <a:defRPr b="0" cap="none" sz="1600" i="0" strike="noStrike" u="none">
                <a:solidFill>
                  <a:schemeClr val="dk1"/>
                </a:solidFill>
                <a:latin typeface="Constantia"/>
                <a:ea typeface="Constantia"/>
                <a:cs typeface="Constantia"/>
                <a:sym typeface="Constantia"/>
              </a:defRPr>
            </a:lvl7pPr>
            <a:lvl8pPr algn="r" indent="-330200" lvl="7" marL="3657600" marR="0" rtl="1">
              <a:spcBef>
                <a:spcPts val="320"/>
              </a:spcBef>
              <a:spcAft>
                <a:spcPts val="0"/>
              </a:spcAft>
              <a:buClr>
                <a:schemeClr val="dk2"/>
              </a:buClr>
              <a:buSzPts val="1600"/>
              <a:buFont typeface="Constantia"/>
              <a:buChar char="•"/>
              <a:defRPr b="0" cap="none" sz="1600" i="0" strike="noStrike" u="none">
                <a:solidFill>
                  <a:schemeClr val="dk1"/>
                </a:solidFill>
                <a:latin typeface="Constantia"/>
                <a:ea typeface="Constantia"/>
                <a:cs typeface="Constantia"/>
                <a:sym typeface="Constantia"/>
              </a:defRPr>
            </a:lvl8pPr>
            <a:lvl9pPr algn="r" indent="-317500" lvl="8" marL="4114800" marR="0" rtl="1">
              <a:spcBef>
                <a:spcPts val="280"/>
              </a:spcBef>
              <a:spcAft>
                <a:spcPts val="0"/>
              </a:spcAft>
              <a:buClr>
                <a:schemeClr val="dk2"/>
              </a:buClr>
              <a:buSzPts val="1400"/>
              <a:buFont typeface="Constantia"/>
              <a:buChar char="•"/>
              <a:defRPr b="0" cap="none" sz="1400" i="0" strike="noStrike" u="none">
                <a:solidFill>
                  <a:schemeClr val="dk1"/>
                </a:solidFill>
                <a:latin typeface="Constantia"/>
                <a:ea typeface="Constantia"/>
                <a:cs typeface="Constantia"/>
                <a:sym typeface="Constantia"/>
              </a:defRPr>
            </a:lvl9pPr>
          </a:lstStyle>
          <a:p/>
        </p:txBody>
      </p:sp>
      <p:sp>
        <p:nvSpPr>
          <p:cNvPr id="1048746" name="Google Shape;107;p14"/>
          <p:cNvSpPr txBox="1">
            <a:spLocks noGrp="1"/>
          </p:cNvSpPr>
          <p:nvPr>
            <p:ph type="dt" idx="10"/>
          </p:nvPr>
        </p:nvSpPr>
        <p:spPr>
          <a:xfrm>
            <a:off x="457200" y="6356350"/>
            <a:ext cx="2133600" cy="365100"/>
          </a:xfrm>
          <a:prstGeom prst="rect"/>
          <a:noFill/>
          <a:ln>
            <a:noFill/>
          </a:ln>
        </p:spPr>
        <p:txBody>
          <a:bodyPr anchor="b" anchorCtr="0" bIns="0" lIns="0" rIns="0" spcFirstLastPara="1" tIns="0" wrap="square">
            <a:noAutofit/>
          </a:bodyPr>
          <a:lstStyle>
            <a:lvl1pPr algn="l" lvl="0" marR="0" rtl="1">
              <a:lnSpc>
                <a:spcPct val="100000"/>
              </a:lnSpc>
              <a:spcBef>
                <a:spcPts val="0"/>
              </a:spcBef>
              <a:spcAft>
                <a:spcPts val="0"/>
              </a:spcAft>
              <a:buSzPts val="1400"/>
              <a:buNone/>
              <a:defRPr b="0" sz="1200" i="0" u="none">
                <a:solidFill>
                  <a:srgbClr val="045C75"/>
                </a:solidFill>
                <a:latin typeface="Arial"/>
                <a:ea typeface="Arial"/>
                <a:cs typeface="Arial"/>
                <a:sym typeface="Arial"/>
              </a:defRPr>
            </a:lvl1pPr>
            <a:lvl2pPr algn="l" lvl="1" marR="0" rtl="0">
              <a:lnSpc>
                <a:spcPct val="100000"/>
              </a:lnSpc>
              <a:spcBef>
                <a:spcPts val="0"/>
              </a:spcBef>
              <a:spcAft>
                <a:spcPts val="0"/>
              </a:spcAft>
              <a:buSzPts val="1400"/>
              <a:buNone/>
              <a:defRPr b="0" cap="none" sz="1800" i="0" strike="noStrike" u="none">
                <a:solidFill>
                  <a:schemeClr val="dk1"/>
                </a:solidFill>
                <a:latin typeface="Arial"/>
                <a:ea typeface="Arial"/>
                <a:cs typeface="Arial"/>
                <a:sym typeface="Arial"/>
              </a:defRPr>
            </a:lvl2pPr>
            <a:lvl3pPr algn="l" lvl="2" marR="0" rtl="0">
              <a:lnSpc>
                <a:spcPct val="100000"/>
              </a:lnSpc>
              <a:spcBef>
                <a:spcPts val="0"/>
              </a:spcBef>
              <a:spcAft>
                <a:spcPts val="0"/>
              </a:spcAft>
              <a:buSzPts val="1400"/>
              <a:buNone/>
              <a:defRPr b="0" cap="none" sz="1800" i="0" strike="noStrike" u="none">
                <a:solidFill>
                  <a:schemeClr val="dk1"/>
                </a:solidFill>
                <a:latin typeface="Arial"/>
                <a:ea typeface="Arial"/>
                <a:cs typeface="Arial"/>
                <a:sym typeface="Arial"/>
              </a:defRPr>
            </a:lvl3pPr>
            <a:lvl4pPr algn="l" lvl="3" marR="0" rtl="0">
              <a:lnSpc>
                <a:spcPct val="100000"/>
              </a:lnSpc>
              <a:spcBef>
                <a:spcPts val="0"/>
              </a:spcBef>
              <a:spcAft>
                <a:spcPts val="0"/>
              </a:spcAft>
              <a:buSzPts val="1400"/>
              <a:buNone/>
              <a:defRPr b="0" cap="none" sz="1800" i="0" strike="noStrike" u="none">
                <a:solidFill>
                  <a:schemeClr val="dk1"/>
                </a:solidFill>
                <a:latin typeface="Arial"/>
                <a:ea typeface="Arial"/>
                <a:cs typeface="Arial"/>
                <a:sym typeface="Arial"/>
              </a:defRPr>
            </a:lvl4pPr>
            <a:lvl5pPr algn="l" lvl="4" marR="0" rtl="0">
              <a:lnSpc>
                <a:spcPct val="100000"/>
              </a:lnSpc>
              <a:spcBef>
                <a:spcPts val="0"/>
              </a:spcBef>
              <a:spcAft>
                <a:spcPts val="0"/>
              </a:spcAft>
              <a:buSzPts val="1400"/>
              <a:buNone/>
              <a:defRPr b="0" cap="none" sz="1800" i="0" strike="noStrike" u="none">
                <a:solidFill>
                  <a:schemeClr val="dk1"/>
                </a:solidFill>
                <a:latin typeface="Arial"/>
                <a:ea typeface="Arial"/>
                <a:cs typeface="Arial"/>
                <a:sym typeface="Arial"/>
              </a:defRPr>
            </a:lvl5pPr>
            <a:lvl6pPr algn="l" lvl="5" marR="0" rtl="0">
              <a:lnSpc>
                <a:spcPct val="100000"/>
              </a:lnSpc>
              <a:spcBef>
                <a:spcPts val="0"/>
              </a:spcBef>
              <a:spcAft>
                <a:spcPts val="0"/>
              </a:spcAft>
              <a:buSzPts val="1400"/>
              <a:buNone/>
              <a:defRPr b="0" cap="none" sz="1800" i="0" strike="noStrike" u="none">
                <a:solidFill>
                  <a:schemeClr val="dk1"/>
                </a:solidFill>
                <a:latin typeface="Arial"/>
                <a:ea typeface="Arial"/>
                <a:cs typeface="Arial"/>
                <a:sym typeface="Arial"/>
              </a:defRPr>
            </a:lvl6pPr>
            <a:lvl7pPr algn="l" lvl="6" marR="0" rtl="0">
              <a:lnSpc>
                <a:spcPct val="100000"/>
              </a:lnSpc>
              <a:spcBef>
                <a:spcPts val="0"/>
              </a:spcBef>
              <a:spcAft>
                <a:spcPts val="0"/>
              </a:spcAft>
              <a:buSzPts val="1400"/>
              <a:buNone/>
              <a:defRPr b="0" cap="none" sz="1800" i="0" strike="noStrike" u="none">
                <a:solidFill>
                  <a:schemeClr val="dk1"/>
                </a:solidFill>
                <a:latin typeface="Arial"/>
                <a:ea typeface="Arial"/>
                <a:cs typeface="Arial"/>
                <a:sym typeface="Arial"/>
              </a:defRPr>
            </a:lvl7pPr>
            <a:lvl8pPr algn="l" lvl="7" marR="0" rtl="0">
              <a:lnSpc>
                <a:spcPct val="100000"/>
              </a:lnSpc>
              <a:spcBef>
                <a:spcPts val="0"/>
              </a:spcBef>
              <a:spcAft>
                <a:spcPts val="0"/>
              </a:spcAft>
              <a:buSzPts val="1400"/>
              <a:buNone/>
              <a:defRPr b="0" cap="none" sz="1800" i="0" strike="noStrike" u="none">
                <a:solidFill>
                  <a:schemeClr val="dk1"/>
                </a:solidFill>
                <a:latin typeface="Arial"/>
                <a:ea typeface="Arial"/>
                <a:cs typeface="Arial"/>
                <a:sym typeface="Arial"/>
              </a:defRPr>
            </a:lvl8pPr>
            <a:lvl9pPr algn="l" lvl="8" marR="0" rtl="0">
              <a:lnSpc>
                <a:spcPct val="100000"/>
              </a:lnSpc>
              <a:spcBef>
                <a:spcPts val="0"/>
              </a:spcBef>
              <a:spcAft>
                <a:spcPts val="0"/>
              </a:spcAft>
              <a:buSzPts val="1400"/>
              <a:buNone/>
              <a:defRPr b="0" cap="none" sz="1800" i="0" strike="noStrike" u="none">
                <a:solidFill>
                  <a:schemeClr val="dk1"/>
                </a:solidFill>
                <a:latin typeface="Arial"/>
                <a:ea typeface="Arial"/>
                <a:cs typeface="Arial"/>
                <a:sym typeface="Arial"/>
              </a:defRPr>
            </a:lvl9pPr>
          </a:lstStyle>
          <a:p/>
        </p:txBody>
      </p:sp>
      <p:sp>
        <p:nvSpPr>
          <p:cNvPr id="1048747" name="Google Shape;108;p14"/>
          <p:cNvSpPr txBox="1">
            <a:spLocks noGrp="1"/>
          </p:cNvSpPr>
          <p:nvPr>
            <p:ph type="ftr" idx="11"/>
          </p:nvPr>
        </p:nvSpPr>
        <p:spPr>
          <a:xfrm>
            <a:off x="2667000" y="6356350"/>
            <a:ext cx="3352800" cy="365100"/>
          </a:xfrm>
          <a:prstGeom prst="rect"/>
          <a:noFill/>
          <a:ln>
            <a:noFill/>
          </a:ln>
        </p:spPr>
        <p:txBody>
          <a:bodyPr anchor="b" anchorCtr="0" bIns="0" lIns="0" rIns="0" spcFirstLastPara="1" tIns="0" wrap="square">
            <a:noAutofit/>
          </a:bodyPr>
          <a:lstStyle>
            <a:lvl1pPr algn="l" lvl="0" marR="0" rtl="0">
              <a:lnSpc>
                <a:spcPct val="100000"/>
              </a:lnSpc>
              <a:spcBef>
                <a:spcPts val="0"/>
              </a:spcBef>
              <a:spcAft>
                <a:spcPts val="0"/>
              </a:spcAft>
              <a:buSzPts val="1400"/>
              <a:buNone/>
              <a:defRPr b="0" sz="1800" i="0" u="none">
                <a:solidFill>
                  <a:schemeClr val="dk1"/>
                </a:solidFill>
                <a:latin typeface="Arial"/>
                <a:ea typeface="Arial"/>
                <a:cs typeface="Arial"/>
                <a:sym typeface="Arial"/>
              </a:defRPr>
            </a:lvl1pPr>
            <a:lvl2pPr algn="l" lvl="1" marR="0" rtl="0">
              <a:lnSpc>
                <a:spcPct val="100000"/>
              </a:lnSpc>
              <a:spcBef>
                <a:spcPts val="0"/>
              </a:spcBef>
              <a:spcAft>
                <a:spcPts val="0"/>
              </a:spcAft>
              <a:buSzPts val="1400"/>
              <a:buNone/>
              <a:defRPr b="0" cap="none" sz="1800" i="0" strike="noStrike" u="none">
                <a:solidFill>
                  <a:schemeClr val="dk1"/>
                </a:solidFill>
                <a:latin typeface="Arial"/>
                <a:ea typeface="Arial"/>
                <a:cs typeface="Arial"/>
                <a:sym typeface="Arial"/>
              </a:defRPr>
            </a:lvl2pPr>
            <a:lvl3pPr algn="l" lvl="2" marR="0" rtl="0">
              <a:lnSpc>
                <a:spcPct val="100000"/>
              </a:lnSpc>
              <a:spcBef>
                <a:spcPts val="0"/>
              </a:spcBef>
              <a:spcAft>
                <a:spcPts val="0"/>
              </a:spcAft>
              <a:buSzPts val="1400"/>
              <a:buNone/>
              <a:defRPr b="0" cap="none" sz="1800" i="0" strike="noStrike" u="none">
                <a:solidFill>
                  <a:schemeClr val="dk1"/>
                </a:solidFill>
                <a:latin typeface="Arial"/>
                <a:ea typeface="Arial"/>
                <a:cs typeface="Arial"/>
                <a:sym typeface="Arial"/>
              </a:defRPr>
            </a:lvl3pPr>
            <a:lvl4pPr algn="l" lvl="3" marR="0" rtl="0">
              <a:lnSpc>
                <a:spcPct val="100000"/>
              </a:lnSpc>
              <a:spcBef>
                <a:spcPts val="0"/>
              </a:spcBef>
              <a:spcAft>
                <a:spcPts val="0"/>
              </a:spcAft>
              <a:buSzPts val="1400"/>
              <a:buNone/>
              <a:defRPr b="0" cap="none" sz="1800" i="0" strike="noStrike" u="none">
                <a:solidFill>
                  <a:schemeClr val="dk1"/>
                </a:solidFill>
                <a:latin typeface="Arial"/>
                <a:ea typeface="Arial"/>
                <a:cs typeface="Arial"/>
                <a:sym typeface="Arial"/>
              </a:defRPr>
            </a:lvl4pPr>
            <a:lvl5pPr algn="l" lvl="4" marR="0" rtl="0">
              <a:lnSpc>
                <a:spcPct val="100000"/>
              </a:lnSpc>
              <a:spcBef>
                <a:spcPts val="0"/>
              </a:spcBef>
              <a:spcAft>
                <a:spcPts val="0"/>
              </a:spcAft>
              <a:buSzPts val="1400"/>
              <a:buNone/>
              <a:defRPr b="0" cap="none" sz="1800" i="0" strike="noStrike" u="none">
                <a:solidFill>
                  <a:schemeClr val="dk1"/>
                </a:solidFill>
                <a:latin typeface="Arial"/>
                <a:ea typeface="Arial"/>
                <a:cs typeface="Arial"/>
                <a:sym typeface="Arial"/>
              </a:defRPr>
            </a:lvl5pPr>
            <a:lvl6pPr algn="l" lvl="5" marR="0" rtl="0">
              <a:lnSpc>
                <a:spcPct val="100000"/>
              </a:lnSpc>
              <a:spcBef>
                <a:spcPts val="0"/>
              </a:spcBef>
              <a:spcAft>
                <a:spcPts val="0"/>
              </a:spcAft>
              <a:buSzPts val="1400"/>
              <a:buNone/>
              <a:defRPr b="0" cap="none" sz="1800" i="0" strike="noStrike" u="none">
                <a:solidFill>
                  <a:schemeClr val="dk1"/>
                </a:solidFill>
                <a:latin typeface="Arial"/>
                <a:ea typeface="Arial"/>
                <a:cs typeface="Arial"/>
                <a:sym typeface="Arial"/>
              </a:defRPr>
            </a:lvl6pPr>
            <a:lvl7pPr algn="l" lvl="6" marR="0" rtl="0">
              <a:lnSpc>
                <a:spcPct val="100000"/>
              </a:lnSpc>
              <a:spcBef>
                <a:spcPts val="0"/>
              </a:spcBef>
              <a:spcAft>
                <a:spcPts val="0"/>
              </a:spcAft>
              <a:buSzPts val="1400"/>
              <a:buNone/>
              <a:defRPr b="0" cap="none" sz="1800" i="0" strike="noStrike" u="none">
                <a:solidFill>
                  <a:schemeClr val="dk1"/>
                </a:solidFill>
                <a:latin typeface="Arial"/>
                <a:ea typeface="Arial"/>
                <a:cs typeface="Arial"/>
                <a:sym typeface="Arial"/>
              </a:defRPr>
            </a:lvl7pPr>
            <a:lvl8pPr algn="l" lvl="7" marR="0" rtl="0">
              <a:lnSpc>
                <a:spcPct val="100000"/>
              </a:lnSpc>
              <a:spcBef>
                <a:spcPts val="0"/>
              </a:spcBef>
              <a:spcAft>
                <a:spcPts val="0"/>
              </a:spcAft>
              <a:buSzPts val="1400"/>
              <a:buNone/>
              <a:defRPr b="0" cap="none" sz="1800" i="0" strike="noStrike" u="none">
                <a:solidFill>
                  <a:schemeClr val="dk1"/>
                </a:solidFill>
                <a:latin typeface="Arial"/>
                <a:ea typeface="Arial"/>
                <a:cs typeface="Arial"/>
                <a:sym typeface="Arial"/>
              </a:defRPr>
            </a:lvl8pPr>
            <a:lvl9pPr algn="l" lvl="8" marR="0" rtl="0">
              <a:lnSpc>
                <a:spcPct val="100000"/>
              </a:lnSpc>
              <a:spcBef>
                <a:spcPts val="0"/>
              </a:spcBef>
              <a:spcAft>
                <a:spcPts val="0"/>
              </a:spcAft>
              <a:buSzPts val="1400"/>
              <a:buNone/>
              <a:defRPr b="0" cap="none" sz="1800" i="0" strike="noStrike" u="none">
                <a:solidFill>
                  <a:schemeClr val="dk1"/>
                </a:solidFill>
                <a:latin typeface="Arial"/>
                <a:ea typeface="Arial"/>
                <a:cs typeface="Arial"/>
                <a:sym typeface="Arial"/>
              </a:defRPr>
            </a:lvl9pPr>
          </a:lstStyle>
          <a:p/>
        </p:txBody>
      </p:sp>
      <p:sp>
        <p:nvSpPr>
          <p:cNvPr id="1048748" name="Google Shape;109;p14"/>
          <p:cNvSpPr txBox="1">
            <a:spLocks noGrp="1"/>
          </p:cNvSpPr>
          <p:nvPr>
            <p:ph type="sldNum" idx="12"/>
          </p:nvPr>
        </p:nvSpPr>
        <p:spPr>
          <a:xfrm>
            <a:off x="8077200" y="6356350"/>
            <a:ext cx="609600" cy="365100"/>
          </a:xfrm>
          <a:prstGeom prst="rect"/>
          <a:noFill/>
          <a:ln>
            <a:noFill/>
          </a:ln>
        </p:spPr>
        <p:txBody>
          <a:bodyPr anchor="b" anchorCtr="0" bIns="0" lIns="0" rIns="0" spcFirstLastPara="1" tIns="0" wrap="square">
            <a:noAutofit/>
          </a:bodyPr>
          <a:lstStyle>
            <a:lvl1pPr algn="r" indent="0" lvl="0"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1pPr>
            <a:lvl2pPr algn="r" indent="0" lvl="1"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2pPr>
            <a:lvl3pPr algn="r" indent="0" lvl="2"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3pPr>
            <a:lvl4pPr algn="r" indent="0" lvl="3"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4pPr>
            <a:lvl5pPr algn="r" indent="0" lvl="4"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5pPr>
            <a:lvl6pPr algn="r" indent="0" lvl="5"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6pPr>
            <a:lvl7pPr algn="r" indent="0" lvl="6"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7pPr>
            <a:lvl8pPr algn="r" indent="0" lvl="7"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8pPr>
            <a:lvl9pPr algn="r" indent="0" lvl="8" marL="0" marR="0" rtl="1">
              <a:lnSpc>
                <a:spcPct val="100000"/>
              </a:lnSpc>
              <a:spcBef>
                <a:spcPts val="0"/>
              </a:spcBef>
              <a:spcAft>
                <a:spcPts val="0"/>
              </a:spcAft>
              <a:buClr>
                <a:srgbClr val="045C75"/>
              </a:buClr>
              <a:buSzPts val="1200"/>
              <a:buFont typeface="Arial"/>
              <a:buNone/>
              <a:defRPr b="0" sz="1200" i="0" u="none">
                <a:solidFill>
                  <a:srgbClr val="045C75"/>
                </a:solidFill>
                <a:latin typeface="Arial"/>
                <a:ea typeface="Arial"/>
                <a:cs typeface="Arial"/>
                <a:sym typeface="Arial"/>
              </a:defRPr>
            </a:lvl9pPr>
          </a:lstStyle>
          <a:p>
            <a:pPr algn="r" indent="0" lvl="0" marL="0" rtl="1">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hlink="hlink" folHlink="folHlink"/>
  <p:sldLayoutIdLst>
    <p:sldLayoutId id="2147483660" r:id="rId1"/>
  </p:sldLayoutIdLst>
  <p:transition spd="slow">
    <p:fade thruBlk="1"/>
  </p:transition>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0" name="Shape 126"/>
        <p:cNvGrpSpPr/>
        <p:nvPr/>
      </p:nvGrpSpPr>
      <p:grpSpPr>
        <a:xfrm>
          <a:off x="0" y="0"/>
          <a:ext cx="0" cy="0"/>
          <a:chOff x="0" y="0"/>
          <a:chExt cx="0" cy="0"/>
        </a:xfrm>
      </p:grpSpPr>
      <p:sp>
        <p:nvSpPr>
          <p:cNvPr id="1048642" name="Google Shape;127;p17"/>
          <p:cNvSpPr txBox="1">
            <a:spLocks noGrp="1"/>
          </p:cNvSpPr>
          <p:nvPr>
            <p:ph type="ctrTitle" idx="4294967295"/>
          </p:nvPr>
        </p:nvSpPr>
        <p:spPr>
          <a:xfrm>
            <a:off x="714375" y="428625"/>
            <a:ext cx="7772400" cy="696000"/>
          </a:xfrm>
          <a:prstGeom prst="rect"/>
          <a:noFill/>
          <a:ln>
            <a:noFill/>
          </a:ln>
        </p:spPr>
        <p:txBody>
          <a:bodyPr anchor="b" anchorCtr="0" bIns="0" lIns="0" rIns="18275" spcFirstLastPara="1" tIns="0" wrap="square">
            <a:normAutofit/>
          </a:bodyPr>
          <a:p>
            <a:pPr algn="ctr" indent="0" lvl="0" marL="0" marR="0" rtl="0">
              <a:lnSpc>
                <a:spcPct val="100000"/>
              </a:lnSpc>
              <a:spcBef>
                <a:spcPts val="0"/>
              </a:spcBef>
              <a:spcAft>
                <a:spcPts val="0"/>
              </a:spcAft>
              <a:buClr>
                <a:srgbClr val="D6F8FD"/>
              </a:buClr>
              <a:buSzPts val="4400"/>
              <a:buFont typeface="Calibri"/>
              <a:buNone/>
            </a:pPr>
            <a:r>
              <a:rPr b="1" cap="none" sz="4400" i="0" lang="en-US" strike="noStrike" u="none">
                <a:solidFill>
                  <a:srgbClr val="D6F8FD"/>
                </a:solidFill>
                <a:latin typeface="Calibri"/>
                <a:ea typeface="Calibri"/>
                <a:cs typeface="Calibri"/>
                <a:sym typeface="Calibri"/>
              </a:rPr>
              <a:t>Concept of Deen</a:t>
            </a:r>
            <a:endParaRPr b="1" cap="none" sz="4400" i="0" strike="noStrike" u="none">
              <a:solidFill>
                <a:srgbClr val="D6F8FD"/>
              </a:solidFill>
              <a:latin typeface="Calibri"/>
              <a:ea typeface="Calibri"/>
              <a:cs typeface="Calibri"/>
              <a:sym typeface="Calibri"/>
            </a:endParaRPr>
          </a:p>
        </p:txBody>
      </p:sp>
      <p:sp>
        <p:nvSpPr>
          <p:cNvPr id="1048643" name="Google Shape;128;p17"/>
          <p:cNvSpPr txBox="1">
            <a:spLocks noGrp="1"/>
          </p:cNvSpPr>
          <p:nvPr>
            <p:ph type="subTitle" idx="1"/>
          </p:nvPr>
        </p:nvSpPr>
        <p:spPr>
          <a:xfrm>
            <a:off x="395287" y="1196975"/>
            <a:ext cx="8424900" cy="5400600"/>
          </a:xfrm>
          <a:prstGeom prst="rect"/>
          <a:noFill/>
          <a:ln>
            <a:noFill/>
          </a:ln>
        </p:spPr>
        <p:txBody>
          <a:bodyPr anchor="t" anchorCtr="0" bIns="45700" lIns="0" rIns="18275" spcFirstLastPara="1" tIns="45700" wrap="square">
            <a:noAutofit/>
          </a:bodyPr>
          <a:p>
            <a:pPr algn="just" indent="0" lvl="0" marL="0" rtl="0">
              <a:lnSpc>
                <a:spcPct val="100000"/>
              </a:lnSpc>
              <a:spcBef>
                <a:spcPts val="0"/>
              </a:spcBef>
              <a:spcAft>
                <a:spcPts val="0"/>
              </a:spcAft>
              <a:buSzPts val="2470"/>
              <a:buNone/>
            </a:pPr>
            <a:r>
              <a:rPr b="1" sz="2600" i="0" lang="en-US" u="none">
                <a:solidFill>
                  <a:schemeClr val="lt1"/>
                </a:solidFill>
                <a:latin typeface="Constantia"/>
                <a:ea typeface="Constantia"/>
                <a:cs typeface="Constantia"/>
                <a:sym typeface="Constantia"/>
              </a:rPr>
              <a:t>Concept of Deen ) تصورِ دین ( in the light of Quran and Sunnah</a:t>
            </a:r>
          </a:p>
          <a:p>
            <a:pPr algn="just" indent="0" lvl="0" marL="0" rtl="0">
              <a:lnSpc>
                <a:spcPct val="100000"/>
              </a:lnSpc>
              <a:spcBef>
                <a:spcPts val="520"/>
              </a:spcBef>
              <a:spcAft>
                <a:spcPts val="0"/>
              </a:spcAft>
              <a:buSzPts val="2470"/>
              <a:buNone/>
            </a:pPr>
            <a:r>
              <a:rPr b="0" sz="2600" i="0" lang="en-US" u="none">
                <a:solidFill>
                  <a:schemeClr val="lt1"/>
                </a:solidFill>
                <a:latin typeface="Constantia"/>
                <a:ea typeface="Constantia"/>
                <a:cs typeface="Constantia"/>
                <a:sym typeface="Constantia"/>
              </a:rPr>
              <a:t>1. What is Deen? ( Hadith-e-Jibreel, Sahih Al-Bukhari, Hadith 43).</a:t>
            </a:r>
          </a:p>
          <a:p>
            <a:pPr algn="just" indent="0" lvl="0" marL="0" rtl="0">
              <a:lnSpc>
                <a:spcPct val="100000"/>
              </a:lnSpc>
              <a:spcBef>
                <a:spcPts val="520"/>
              </a:spcBef>
              <a:spcAft>
                <a:spcPts val="0"/>
              </a:spcAft>
              <a:buSzPts val="2470"/>
              <a:buNone/>
            </a:pPr>
            <a:r>
              <a:rPr b="0" sz="2600" i="0" lang="en-US" u="none">
                <a:solidFill>
                  <a:schemeClr val="lt1"/>
                </a:solidFill>
                <a:latin typeface="Constantia"/>
                <a:ea typeface="Constantia"/>
                <a:cs typeface="Constantia"/>
                <a:sym typeface="Constantia"/>
              </a:rPr>
              <a:t>2. Deen-e-Islam as a complete code of life.</a:t>
            </a:r>
          </a:p>
          <a:p>
            <a:pPr algn="just" indent="0" lvl="0" marL="0" rtl="0">
              <a:lnSpc>
                <a:spcPct val="100000"/>
              </a:lnSpc>
              <a:spcBef>
                <a:spcPts val="520"/>
              </a:spcBef>
              <a:spcAft>
                <a:spcPts val="0"/>
              </a:spcAft>
              <a:buSzPts val="2470"/>
              <a:buNone/>
            </a:pPr>
            <a:r>
              <a:rPr b="1" sz="2600" i="0" lang="en-US" u="none">
                <a:solidFill>
                  <a:schemeClr val="lt1"/>
                </a:solidFill>
                <a:latin typeface="Constantia"/>
                <a:ea typeface="Constantia"/>
                <a:cs typeface="Constantia"/>
                <a:sym typeface="Constantia"/>
              </a:rPr>
              <a:t>b. Study of selected verses:</a:t>
            </a:r>
          </a:p>
          <a:p>
            <a:pPr algn="just" indent="0" lvl="0" marL="0" rtl="0">
              <a:lnSpc>
                <a:spcPct val="100000"/>
              </a:lnSpc>
              <a:spcBef>
                <a:spcPts val="520"/>
              </a:spcBef>
              <a:spcAft>
                <a:spcPts val="0"/>
              </a:spcAft>
              <a:buSzPts val="2470"/>
              <a:buNone/>
            </a:pPr>
            <a:r>
              <a:rPr b="0" sz="2600" i="0" lang="en-US" u="none">
                <a:solidFill>
                  <a:schemeClr val="lt1"/>
                </a:solidFill>
                <a:latin typeface="Constantia"/>
                <a:ea typeface="Constantia"/>
                <a:cs typeface="Constantia"/>
                <a:sym typeface="Constantia"/>
              </a:rPr>
              <a:t>1. Al-Baqarah: 284-86, Aqaid</a:t>
            </a:r>
          </a:p>
          <a:p>
            <a:pPr algn="just" indent="0" lvl="0" marL="0" rtl="0">
              <a:lnSpc>
                <a:spcPct val="100000"/>
              </a:lnSpc>
              <a:spcBef>
                <a:spcPts val="520"/>
              </a:spcBef>
              <a:spcAft>
                <a:spcPts val="0"/>
              </a:spcAft>
              <a:buSzPts val="2470"/>
              <a:buNone/>
            </a:pPr>
            <a:r>
              <a:rPr b="0" sz="2600" i="0" lang="en-US" u="none">
                <a:solidFill>
                  <a:schemeClr val="lt1"/>
                </a:solidFill>
                <a:latin typeface="Constantia"/>
                <a:ea typeface="Constantia"/>
                <a:cs typeface="Constantia"/>
                <a:sym typeface="Constantia"/>
              </a:rPr>
              <a:t>2. Al-Qalam: 4, Akhlaq</a:t>
            </a: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Shape 181"/>
        <p:cNvGrpSpPr/>
        <p:nvPr/>
      </p:nvGrpSpPr>
      <p:grpSpPr>
        <a:xfrm>
          <a:off x="0" y="0"/>
          <a:ext cx="0" cy="0"/>
          <a:chOff x="0" y="0"/>
          <a:chExt cx="0" cy="0"/>
        </a:xfrm>
      </p:grpSpPr>
      <p:sp>
        <p:nvSpPr>
          <p:cNvPr id="1048613" name="Google Shape;182;p25"/>
          <p:cNvSpPr txBox="1">
            <a:spLocks noGrp="1"/>
          </p:cNvSpPr>
          <p:nvPr>
            <p:ph type="title"/>
          </p:nvPr>
        </p:nvSpPr>
        <p:spPr>
          <a:xfrm>
            <a:off x="685800" y="981075"/>
            <a:ext cx="2743200" cy="647700"/>
          </a:xfrm>
          <a:prstGeom prst="rect"/>
          <a:noFill/>
          <a:ln>
            <a:noFill/>
          </a:ln>
        </p:spPr>
        <p:txBody>
          <a:bodyPr anchor="b" anchorCtr="0" bIns="0" lIns="0" rIns="0" spcFirstLastPara="1" tIns="45700" wrap="square">
            <a:noAutofit/>
          </a:bodyPr>
          <a:p>
            <a:pPr algn="ctr" indent="0" lvl="0" marL="0" rtl="0">
              <a:lnSpc>
                <a:spcPct val="100000"/>
              </a:lnSpc>
              <a:spcBef>
                <a:spcPts val="0"/>
              </a:spcBef>
              <a:spcAft>
                <a:spcPts val="0"/>
              </a:spcAft>
              <a:buClr>
                <a:schemeClr val="dk2"/>
              </a:buClr>
              <a:buSzPts val="2800"/>
              <a:buFont typeface="Calibri"/>
              <a:buNone/>
            </a:pPr>
            <a:r>
              <a:rPr b="0" sz="2800" i="0" lang="en-US" u="none">
                <a:solidFill>
                  <a:schemeClr val="dk2"/>
                </a:solidFill>
                <a:latin typeface="Calibri"/>
                <a:ea typeface="Calibri"/>
                <a:cs typeface="Calibri"/>
                <a:sym typeface="Calibri"/>
              </a:rPr>
              <a:t>Aqaid</a:t>
            </a:r>
          </a:p>
        </p:txBody>
      </p:sp>
      <p:sp>
        <p:nvSpPr>
          <p:cNvPr id="1048614" name="Google Shape;183;p25"/>
          <p:cNvSpPr txBox="1">
            <a:spLocks noGrp="1"/>
          </p:cNvSpPr>
          <p:nvPr>
            <p:ph type="body" idx="1"/>
          </p:nvPr>
        </p:nvSpPr>
        <p:spPr>
          <a:xfrm>
            <a:off x="684212" y="1700212"/>
            <a:ext cx="2743200" cy="4537200"/>
          </a:xfrm>
          <a:prstGeom prst="rect"/>
          <a:noFill/>
          <a:ln>
            <a:noFill/>
          </a:ln>
        </p:spPr>
        <p:txBody>
          <a:bodyPr anchor="t" anchorCtr="0" bIns="45700" lIns="18275" rIns="18275" spcFirstLastPara="1" tIns="45700" wrap="square">
            <a:noAutofit/>
          </a:bodyPr>
          <a:p>
            <a:pPr algn="just" indent="0" lvl="0" marL="0" rtl="1">
              <a:lnSpc>
                <a:spcPct val="100000"/>
              </a:lnSpc>
              <a:spcBef>
                <a:spcPts val="0"/>
              </a:spcBef>
              <a:spcAft>
                <a:spcPts val="0"/>
              </a:spcAft>
              <a:buSzPts val="2660"/>
              <a:buNone/>
            </a:pPr>
            <a:r>
              <a:rPr b="0" sz="2800" i="0" lang="en-US" u="none">
                <a:solidFill>
                  <a:schemeClr val="dk1"/>
                </a:solidFill>
                <a:latin typeface="Constantia"/>
                <a:ea typeface="Constantia"/>
                <a:cs typeface="Constantia"/>
                <a:sym typeface="Constantia"/>
              </a:rPr>
              <a:t>اٰمَنَ الرَّسُوۡلُ بِمَاۤ اُنۡزِلَ اِلَيۡهِ مِنۡ رَّبِّهٖ وَ الۡمُؤۡمِنُوۡنَ​ؕ كُلٌّ اٰمَنَ بِاللّٰهِ وَمَلٰٓـئِكَتِهٖ وَكُتُبِهٖ وَرُسُلِهٖ لَا نُفَرِّقُ بَيۡنَ اَحَدٍ مِّنۡ رُّسُلِهٖ وَقَالُوۡا سَمِعۡنَا وَاَطَعۡنَا​ غُفۡرَانَكَ رَبَّنَا وَاِلَيۡكَ الۡمَصِيۡرُ. البقرة: 285</a:t>
            </a:r>
          </a:p>
        </p:txBody>
      </p:sp>
      <p:sp>
        <p:nvSpPr>
          <p:cNvPr id="1048615" name="Google Shape;184;p25"/>
          <p:cNvSpPr txBox="1">
            <a:spLocks noGrp="1"/>
          </p:cNvSpPr>
          <p:nvPr>
            <p:ph type="body" idx="1"/>
          </p:nvPr>
        </p:nvSpPr>
        <p:spPr>
          <a:xfrm>
            <a:off x="3563937" y="836612"/>
            <a:ext cx="5111700" cy="5184900"/>
          </a:xfrm>
          <a:prstGeom prst="rect"/>
          <a:noFill/>
          <a:ln>
            <a:noFill/>
          </a:ln>
        </p:spPr>
        <p:txBody>
          <a:bodyPr anchor="t" anchorCtr="0" bIns="45700" lIns="91425" rIns="91425" spcFirstLastPara="1" tIns="0" wrap="square">
            <a:noAutofit/>
          </a:bodyPr>
          <a:p>
            <a:pPr algn="just" indent="0" lvl="0" marL="0" marR="0" rtl="0">
              <a:lnSpc>
                <a:spcPct val="100000"/>
              </a:lnSpc>
              <a:spcBef>
                <a:spcPts val="0"/>
              </a:spcBef>
              <a:spcAft>
                <a:spcPts val="0"/>
              </a:spcAft>
              <a:buClr>
                <a:srgbClr val="0BD0D9"/>
              </a:buClr>
              <a:buSzPts val="2280"/>
              <a:buFont typeface="Noto Sans Symbols"/>
              <a:buNone/>
            </a:pPr>
            <a:endParaRPr b="0" sz="2400" i="0" u="none">
              <a:solidFill>
                <a:schemeClr val="dk1"/>
              </a:solidFill>
              <a:latin typeface="Constantia"/>
              <a:ea typeface="Constantia"/>
              <a:cs typeface="Constantia"/>
              <a:sym typeface="Constantia"/>
            </a:endParaRPr>
          </a:p>
          <a:p>
            <a:pPr algn="just" indent="0" lvl="0" marL="0" marR="0" rtl="0">
              <a:lnSpc>
                <a:spcPct val="100000"/>
              </a:lnSpc>
              <a:spcBef>
                <a:spcPts val="480"/>
              </a:spcBef>
              <a:spcAft>
                <a:spcPts val="0"/>
              </a:spcAft>
              <a:buClr>
                <a:srgbClr val="0BD0D9"/>
              </a:buClr>
              <a:buSzPts val="2280"/>
              <a:buFont typeface="Noto Sans Symbols"/>
              <a:buNone/>
            </a:pPr>
            <a:r>
              <a:rPr b="0" sz="2400" i="0" lang="en-US" u="none">
                <a:solidFill>
                  <a:schemeClr val="dk1"/>
                </a:solidFill>
                <a:latin typeface="Constantia"/>
                <a:ea typeface="Constantia"/>
                <a:cs typeface="Constantia"/>
                <a:sym typeface="Constantia"/>
              </a:rPr>
              <a:t>The Messenger has believed in what was revealed to him from his Lord, and [so have] the believers. All of them have believed in Allah and His angels and His books and His messengers, [saying], "We make no distinction between any of His messengers." And they say, "We hear and we obey. [We seek] Your forgiveness, our Lord, and to You is the [final] destination."</a:t>
            </a: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Shape 188"/>
        <p:cNvGrpSpPr/>
        <p:nvPr/>
      </p:nvGrpSpPr>
      <p:grpSpPr>
        <a:xfrm>
          <a:off x="0" y="0"/>
          <a:ext cx="0" cy="0"/>
          <a:chOff x="0" y="0"/>
          <a:chExt cx="0" cy="0"/>
        </a:xfrm>
      </p:grpSpPr>
      <p:sp>
        <p:nvSpPr>
          <p:cNvPr id="1048603" name="Google Shape;189;p26"/>
          <p:cNvSpPr txBox="1">
            <a:spLocks noGrp="1"/>
          </p:cNvSpPr>
          <p:nvPr>
            <p:ph type="title"/>
          </p:nvPr>
        </p:nvSpPr>
        <p:spPr>
          <a:xfrm>
            <a:off x="684212" y="260350"/>
            <a:ext cx="2743200" cy="647700"/>
          </a:xfrm>
          <a:prstGeom prst="rect"/>
          <a:noFill/>
          <a:ln>
            <a:noFill/>
          </a:ln>
        </p:spPr>
        <p:txBody>
          <a:bodyPr anchor="b" anchorCtr="0" bIns="0" lIns="0" rIns="0" spcFirstLastPara="1" tIns="45700" wrap="square">
            <a:noAutofit/>
          </a:bodyPr>
          <a:p>
            <a:pPr algn="ctr" indent="0" lvl="0" marL="0" rtl="0">
              <a:lnSpc>
                <a:spcPct val="100000"/>
              </a:lnSpc>
              <a:spcBef>
                <a:spcPts val="0"/>
              </a:spcBef>
              <a:spcAft>
                <a:spcPts val="0"/>
              </a:spcAft>
              <a:buClr>
                <a:schemeClr val="dk2"/>
              </a:buClr>
              <a:buSzPts val="2800"/>
              <a:buFont typeface="Calibri"/>
              <a:buNone/>
            </a:pPr>
            <a:r>
              <a:rPr b="0" sz="2800" i="0" lang="en-US" u="none">
                <a:solidFill>
                  <a:schemeClr val="dk2"/>
                </a:solidFill>
                <a:latin typeface="Calibri"/>
                <a:ea typeface="Calibri"/>
                <a:cs typeface="Calibri"/>
                <a:sym typeface="Calibri"/>
              </a:rPr>
              <a:t>Aqaid</a:t>
            </a:r>
          </a:p>
        </p:txBody>
      </p:sp>
      <p:sp>
        <p:nvSpPr>
          <p:cNvPr id="1048604" name="Google Shape;190;p26"/>
          <p:cNvSpPr txBox="1">
            <a:spLocks noGrp="1"/>
          </p:cNvSpPr>
          <p:nvPr>
            <p:ph type="body" idx="1"/>
          </p:nvPr>
        </p:nvSpPr>
        <p:spPr>
          <a:xfrm>
            <a:off x="684212" y="981075"/>
            <a:ext cx="2743200" cy="4535400"/>
          </a:xfrm>
          <a:prstGeom prst="rect"/>
          <a:noFill/>
          <a:ln>
            <a:noFill/>
          </a:ln>
        </p:spPr>
        <p:txBody>
          <a:bodyPr anchor="t" anchorCtr="0" bIns="45700" lIns="18275" rIns="18275" spcFirstLastPara="1" tIns="45700" wrap="square">
            <a:noAutofit/>
          </a:bodyPr>
          <a:p>
            <a:pPr algn="just" indent="0" lvl="0" marL="0" rtl="1">
              <a:lnSpc>
                <a:spcPct val="100000"/>
              </a:lnSpc>
              <a:spcBef>
                <a:spcPts val="0"/>
              </a:spcBef>
              <a:spcAft>
                <a:spcPts val="0"/>
              </a:spcAft>
              <a:buSzPts val="2660"/>
              <a:buNone/>
            </a:pPr>
            <a:r>
              <a:rPr b="0" sz="2800" i="0" lang="en-US" u="none">
                <a:solidFill>
                  <a:schemeClr val="dk1"/>
                </a:solidFill>
                <a:latin typeface="Constantia"/>
                <a:ea typeface="Constantia"/>
                <a:cs typeface="Constantia"/>
                <a:sym typeface="Constantia"/>
              </a:rPr>
              <a:t>لَا يُكَلِّفُ اللّٰهُ نَفۡسًا اِلَّا وُسۡعَهَا ​ؕ لَهَا مَا كَسَبَتۡ وَعَلَيۡهَا مَا اكۡتَسَبَتۡ​ؕ رَبَّنَا لَا تُؤَاخِذۡنَاۤ اِنۡ نَّسِيۡنَاۤ اَوۡ اَخۡطَاۡنَا ​ۚ رَبَّنَا وَلَا تَحۡمِلۡ عَلَيۡنَاۤ اِصۡرًا كَمَا حَمَلۡتَهٗ عَلَى الَّذِيۡنَ مِنۡ قَبۡلِنَا ​​ۚرَبَّنَا وَلَا تُحَمِّلۡنَا مَا لَا طَاقَةَ لَنَا بِهٖ​ ۚ وَاعۡفُ عَنَّا وَاغۡفِرۡ لَنَا وَارۡحَمۡنَا اَنۡتَ مَوۡلٰٮنَا فَانۡصُرۡنَا عَلَى الۡقَوۡمِ الۡكٰفِرِيۡنَ. البقرة: 286</a:t>
            </a:r>
          </a:p>
        </p:txBody>
      </p:sp>
      <p:sp>
        <p:nvSpPr>
          <p:cNvPr id="1048605" name="Google Shape;191;p26"/>
          <p:cNvSpPr txBox="1">
            <a:spLocks noGrp="1"/>
          </p:cNvSpPr>
          <p:nvPr>
            <p:ph type="body" idx="1"/>
          </p:nvPr>
        </p:nvSpPr>
        <p:spPr>
          <a:xfrm>
            <a:off x="3563937" y="692150"/>
            <a:ext cx="5111700" cy="5184900"/>
          </a:xfrm>
          <a:prstGeom prst="rect"/>
          <a:noFill/>
          <a:ln>
            <a:noFill/>
          </a:ln>
        </p:spPr>
        <p:txBody>
          <a:bodyPr anchor="t" anchorCtr="0" bIns="45700" lIns="91425" rIns="91425" spcFirstLastPara="1" tIns="0" wrap="square">
            <a:noAutofit/>
          </a:bodyPr>
          <a:p>
            <a:pPr algn="just" indent="0" lvl="0" marL="0" marR="0" rtl="0">
              <a:lnSpc>
                <a:spcPct val="100000"/>
              </a:lnSpc>
              <a:spcBef>
                <a:spcPts val="0"/>
              </a:spcBef>
              <a:spcAft>
                <a:spcPts val="0"/>
              </a:spcAft>
              <a:buClr>
                <a:srgbClr val="0BD0D9"/>
              </a:buClr>
              <a:buSzPts val="2280"/>
              <a:buFont typeface="Noto Sans Symbols"/>
              <a:buNone/>
            </a:pPr>
            <a:r>
              <a:rPr b="0" sz="2400" i="0" lang="en-US" u="none">
                <a:solidFill>
                  <a:schemeClr val="dk1"/>
                </a:solidFill>
                <a:latin typeface="Constantia"/>
                <a:ea typeface="Constantia"/>
                <a:cs typeface="Constantia"/>
                <a:sym typeface="Constantia"/>
              </a:rPr>
              <a:t>Allah does not charge a soul except [ within] its capacity. It will have [the consequence of] what [good] it has gained, and it will bear [the consequence of] what [evil] it has earned. "Our Lord, do not impose blame upon us if we have forgotten or erred. Our Lord, and lay not upon us a burden like that which You laid upon those before us. Our Lord, and burden us not with that which we have no ability to bear. And pardon us; and forgive us; and have mercy upon us. You are our protector, so give us victory over the disbelieving people."</a:t>
            </a: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4" name="Shape 195"/>
        <p:cNvGrpSpPr/>
        <p:nvPr/>
      </p:nvGrpSpPr>
      <p:grpSpPr>
        <a:xfrm>
          <a:off x="0" y="0"/>
          <a:ext cx="0" cy="0"/>
          <a:chOff x="0" y="0"/>
          <a:chExt cx="0" cy="0"/>
        </a:xfrm>
      </p:grpSpPr>
      <p:sp>
        <p:nvSpPr>
          <p:cNvPr id="1048591" name="Google Shape;196;p27"/>
          <p:cNvSpPr txBox="1">
            <a:spLocks noGrp="1"/>
          </p:cNvSpPr>
          <p:nvPr>
            <p:ph type="title"/>
          </p:nvPr>
        </p:nvSpPr>
        <p:spPr>
          <a:xfrm>
            <a:off x="685800" y="981075"/>
            <a:ext cx="2743200" cy="647700"/>
          </a:xfrm>
          <a:prstGeom prst="rect"/>
          <a:noFill/>
          <a:ln>
            <a:noFill/>
          </a:ln>
        </p:spPr>
        <p:txBody>
          <a:bodyPr anchor="b" anchorCtr="0" bIns="0" lIns="0" rIns="0" spcFirstLastPara="1" tIns="45700" wrap="square">
            <a:noAutofit/>
          </a:bodyPr>
          <a:p>
            <a:pPr algn="ctr" indent="0" lvl="0" marL="0" rtl="0">
              <a:lnSpc>
                <a:spcPct val="100000"/>
              </a:lnSpc>
              <a:spcBef>
                <a:spcPts val="0"/>
              </a:spcBef>
              <a:spcAft>
                <a:spcPts val="0"/>
              </a:spcAft>
              <a:buClr>
                <a:schemeClr val="dk2"/>
              </a:buClr>
              <a:buSzPts val="2800"/>
              <a:buFont typeface="Calibri"/>
              <a:buNone/>
            </a:pPr>
            <a:r>
              <a:rPr b="0" sz="2800" i="0" lang="en-US" u="none">
                <a:solidFill>
                  <a:schemeClr val="dk2"/>
                </a:solidFill>
                <a:latin typeface="Calibri"/>
                <a:ea typeface="Calibri"/>
                <a:cs typeface="Calibri"/>
                <a:sym typeface="Calibri"/>
              </a:rPr>
              <a:t>Akhlaq</a:t>
            </a:r>
          </a:p>
        </p:txBody>
      </p:sp>
      <p:sp>
        <p:nvSpPr>
          <p:cNvPr id="1048592" name="Google Shape;197;p27"/>
          <p:cNvSpPr txBox="1">
            <a:spLocks noGrp="1"/>
          </p:cNvSpPr>
          <p:nvPr>
            <p:ph type="body" idx="1"/>
          </p:nvPr>
        </p:nvSpPr>
        <p:spPr>
          <a:xfrm>
            <a:off x="684212" y="1700212"/>
            <a:ext cx="2743200" cy="4537200"/>
          </a:xfrm>
          <a:prstGeom prst="rect"/>
          <a:noFill/>
          <a:ln>
            <a:noFill/>
          </a:ln>
        </p:spPr>
        <p:txBody>
          <a:bodyPr anchor="t" anchorCtr="0" bIns="45700" lIns="18275" rIns="18275" spcFirstLastPara="1" tIns="45700" wrap="square">
            <a:noAutofit/>
          </a:bodyPr>
          <a:p>
            <a:pPr algn="just" indent="0" lvl="0" marL="0" rtl="1">
              <a:lnSpc>
                <a:spcPct val="100000"/>
              </a:lnSpc>
              <a:spcBef>
                <a:spcPts val="0"/>
              </a:spcBef>
              <a:spcAft>
                <a:spcPts val="0"/>
              </a:spcAft>
              <a:buSzPts val="2660"/>
              <a:buNone/>
            </a:pPr>
            <a:r>
              <a:rPr b="0" sz="2800" i="0" lang="en-US" u="none">
                <a:solidFill>
                  <a:schemeClr val="dk1"/>
                </a:solidFill>
                <a:latin typeface="Constantia"/>
                <a:ea typeface="Constantia"/>
                <a:cs typeface="Constantia"/>
                <a:sym typeface="Constantia"/>
              </a:rPr>
              <a:t>وَإِنَّكَ لَعَلَىٰ خُلُقٍ عَظِيمٍ ن: 4</a:t>
            </a:r>
          </a:p>
        </p:txBody>
      </p:sp>
      <p:sp>
        <p:nvSpPr>
          <p:cNvPr id="1048593" name="Google Shape;198;p27"/>
          <p:cNvSpPr txBox="1">
            <a:spLocks noGrp="1"/>
          </p:cNvSpPr>
          <p:nvPr>
            <p:ph type="body" idx="1"/>
          </p:nvPr>
        </p:nvSpPr>
        <p:spPr>
          <a:xfrm>
            <a:off x="3563937" y="836612"/>
            <a:ext cx="5111700" cy="5184900"/>
          </a:xfrm>
          <a:prstGeom prst="rect"/>
          <a:noFill/>
          <a:ln>
            <a:noFill/>
          </a:ln>
        </p:spPr>
        <p:txBody>
          <a:bodyPr anchor="t" anchorCtr="0" bIns="45700" lIns="91425" rIns="91425" spcFirstLastPara="1" tIns="0" wrap="square">
            <a:noAutofit/>
          </a:bodyPr>
          <a:p>
            <a:pPr algn="just" indent="0" lvl="0" marL="0" marR="0" rtl="0">
              <a:lnSpc>
                <a:spcPct val="100000"/>
              </a:lnSpc>
              <a:spcBef>
                <a:spcPts val="0"/>
              </a:spcBef>
              <a:spcAft>
                <a:spcPts val="0"/>
              </a:spcAft>
              <a:buClr>
                <a:srgbClr val="0BD0D9"/>
              </a:buClr>
              <a:buSzPts val="2280"/>
              <a:buFont typeface="Noto Sans Symbols"/>
              <a:buNone/>
            </a:pPr>
            <a:r>
              <a:rPr b="0" sz="2400" i="0" lang="en-US" u="none">
                <a:solidFill>
                  <a:schemeClr val="dk1"/>
                </a:solidFill>
                <a:latin typeface="Constantia"/>
                <a:ea typeface="Constantia"/>
                <a:cs typeface="Constantia"/>
                <a:sym typeface="Constantia"/>
              </a:rPr>
              <a:t>And indeed, you are of a great moral character.</a:t>
            </a:r>
            <a:endParaRPr b="0" sz="2400" i="0" u="none">
              <a:solidFill>
                <a:schemeClr val="dk1"/>
              </a:solidFill>
              <a:latin typeface="Constantia"/>
              <a:ea typeface="Constantia"/>
              <a:cs typeface="Constantia"/>
              <a:sym typeface="Constantia"/>
            </a:endParaRPr>
          </a:p>
          <a:p>
            <a:pPr algn="just" indent="0" lvl="0" marL="0" marR="0" rtl="0">
              <a:lnSpc>
                <a:spcPct val="100000"/>
              </a:lnSpc>
              <a:spcBef>
                <a:spcPts val="480"/>
              </a:spcBef>
              <a:spcAft>
                <a:spcPts val="0"/>
              </a:spcAft>
              <a:buClr>
                <a:srgbClr val="0BD0D9"/>
              </a:buClr>
              <a:buSzPts val="2280"/>
              <a:buFont typeface="Noto Sans Symbols"/>
              <a:buNone/>
            </a:pPr>
            <a:r>
              <a:rPr b="0" sz="2400" i="0" lang="en-US" u="none">
                <a:solidFill>
                  <a:schemeClr val="dk1"/>
                </a:solidFill>
                <a:latin typeface="Constantia"/>
                <a:ea typeface="Constantia"/>
                <a:cs typeface="Constantia"/>
                <a:sym typeface="Constantia"/>
              </a:rPr>
              <a:t>Certified by Allah.</a:t>
            </a:r>
          </a:p>
          <a:p>
            <a:pPr algn="just" indent="0" lvl="0" marL="0" marR="0" rtl="0">
              <a:lnSpc>
                <a:spcPct val="100000"/>
              </a:lnSpc>
              <a:spcBef>
                <a:spcPts val="480"/>
              </a:spcBef>
              <a:spcAft>
                <a:spcPts val="0"/>
              </a:spcAft>
              <a:buClr>
                <a:srgbClr val="0BD0D9"/>
              </a:buClr>
              <a:buSzPts val="2280"/>
              <a:buFont typeface="Noto Sans Symbols"/>
              <a:buNone/>
            </a:pPr>
            <a:r>
              <a:rPr b="0" sz="2400" i="0" lang="en-US" u="none">
                <a:solidFill>
                  <a:schemeClr val="dk1"/>
                </a:solidFill>
                <a:latin typeface="Constantia"/>
                <a:ea typeface="Constantia"/>
                <a:cs typeface="Constantia"/>
                <a:sym typeface="Constantia"/>
              </a:rPr>
              <a:t>He had good moral character.</a:t>
            </a:r>
          </a:p>
          <a:p>
            <a:pPr algn="just" indent="0" lvl="0" marL="0" marR="0" rtl="0">
              <a:lnSpc>
                <a:spcPct val="100000"/>
              </a:lnSpc>
              <a:spcBef>
                <a:spcPts val="480"/>
              </a:spcBef>
              <a:spcAft>
                <a:spcPts val="0"/>
              </a:spcAft>
              <a:buClr>
                <a:srgbClr val="0BD0D9"/>
              </a:buClr>
              <a:buSzPts val="2280"/>
              <a:buFont typeface="Noto Sans Symbols"/>
              <a:buNone/>
            </a:pPr>
            <a:r>
              <a:rPr b="0" sz="2400" i="0" lang="en-US" u="none">
                <a:solidFill>
                  <a:schemeClr val="dk1"/>
                </a:solidFill>
                <a:latin typeface="Constantia"/>
                <a:ea typeface="Constantia"/>
                <a:cs typeface="Constantia"/>
                <a:sym typeface="Constantia"/>
              </a:rPr>
              <a:t>His advent was to teach good morality. </a:t>
            </a:r>
          </a:p>
          <a:p>
            <a:pPr algn="just" indent="0" lvl="0" marL="0" marR="0" rtl="0">
              <a:lnSpc>
                <a:spcPct val="100000"/>
              </a:lnSpc>
              <a:spcBef>
                <a:spcPts val="480"/>
              </a:spcBef>
              <a:spcAft>
                <a:spcPts val="0"/>
              </a:spcAft>
              <a:buClr>
                <a:srgbClr val="0BD0D9"/>
              </a:buClr>
              <a:buSzPts val="2280"/>
              <a:buFont typeface="Noto Sans Symbols"/>
              <a:buNone/>
            </a:pPr>
            <a:r>
              <a:rPr b="0" sz="2400" i="0" lang="en-US" u="none">
                <a:solidFill>
                  <a:schemeClr val="dk1"/>
                </a:solidFill>
                <a:latin typeface="Constantia"/>
                <a:ea typeface="Constantia"/>
                <a:cs typeface="Constantia"/>
                <a:sym typeface="Constantia"/>
              </a:rPr>
              <a:t>Good morality with: </a:t>
            </a:r>
          </a:p>
          <a:p>
            <a:pPr algn="just" indent="0" lvl="0" marL="0" marR="0" rtl="0">
              <a:lnSpc>
                <a:spcPct val="100000"/>
              </a:lnSpc>
              <a:spcBef>
                <a:spcPts val="480"/>
              </a:spcBef>
              <a:spcAft>
                <a:spcPts val="0"/>
              </a:spcAft>
              <a:buClr>
                <a:srgbClr val="0BD0D9"/>
              </a:buClr>
              <a:buSzPts val="2280"/>
              <a:buFont typeface="Noto Sans Symbols"/>
              <a:buNone/>
            </a:pPr>
            <a:r>
              <a:rPr b="0" sz="2400" i="0" lang="en-US" u="none">
                <a:solidFill>
                  <a:schemeClr val="dk1"/>
                </a:solidFill>
                <a:latin typeface="Constantia"/>
                <a:ea typeface="Constantia"/>
                <a:cs typeface="Constantia"/>
                <a:sym typeface="Constantia"/>
              </a:rPr>
              <a:t>Companions.</a:t>
            </a:r>
          </a:p>
          <a:p>
            <a:pPr algn="just" indent="0" lvl="0" marL="0" marR="0" rtl="0">
              <a:lnSpc>
                <a:spcPct val="100000"/>
              </a:lnSpc>
              <a:spcBef>
                <a:spcPts val="480"/>
              </a:spcBef>
              <a:spcAft>
                <a:spcPts val="0"/>
              </a:spcAft>
              <a:buClr>
                <a:srgbClr val="0BD0D9"/>
              </a:buClr>
              <a:buSzPts val="2280"/>
              <a:buFont typeface="Noto Sans Symbols"/>
              <a:buNone/>
            </a:pPr>
            <a:r>
              <a:rPr b="0" sz="2400" i="0" lang="en-US" u="none">
                <a:solidFill>
                  <a:schemeClr val="dk1"/>
                </a:solidFill>
                <a:latin typeface="Constantia"/>
                <a:ea typeface="Constantia"/>
                <a:cs typeface="Constantia"/>
                <a:sym typeface="Constantia"/>
              </a:rPr>
              <a:t>Children </a:t>
            </a:r>
          </a:p>
          <a:p>
            <a:pPr algn="just" indent="0" lvl="0" marL="0" marR="0" rtl="0">
              <a:lnSpc>
                <a:spcPct val="100000"/>
              </a:lnSpc>
              <a:spcBef>
                <a:spcPts val="480"/>
              </a:spcBef>
              <a:spcAft>
                <a:spcPts val="0"/>
              </a:spcAft>
              <a:buClr>
                <a:srgbClr val="0BD0D9"/>
              </a:buClr>
              <a:buSzPts val="2280"/>
              <a:buFont typeface="Noto Sans Symbols"/>
              <a:buNone/>
            </a:pPr>
            <a:r>
              <a:rPr b="0" sz="2400" i="0" lang="en-US" u="none">
                <a:solidFill>
                  <a:schemeClr val="dk1"/>
                </a:solidFill>
                <a:latin typeface="Constantia"/>
                <a:ea typeface="Constantia"/>
                <a:cs typeface="Constantia"/>
                <a:sym typeface="Constantia"/>
              </a:rPr>
              <a:t>Elder </a:t>
            </a:r>
          </a:p>
          <a:p>
            <a:pPr algn="just" indent="0" lvl="0" marL="0" marR="0" rtl="0">
              <a:lnSpc>
                <a:spcPct val="100000"/>
              </a:lnSpc>
              <a:spcBef>
                <a:spcPts val="480"/>
              </a:spcBef>
              <a:spcAft>
                <a:spcPts val="0"/>
              </a:spcAft>
              <a:buClr>
                <a:srgbClr val="0BD0D9"/>
              </a:buClr>
              <a:buSzPts val="2280"/>
              <a:buFont typeface="Noto Sans Symbols"/>
              <a:buNone/>
            </a:pPr>
            <a:r>
              <a:rPr b="0" sz="2400" i="0" lang="en-US" u="none">
                <a:solidFill>
                  <a:schemeClr val="dk1"/>
                </a:solidFill>
                <a:latin typeface="Constantia"/>
                <a:ea typeface="Constantia"/>
                <a:cs typeface="Constantia"/>
                <a:sym typeface="Constantia"/>
              </a:rPr>
              <a:t>Guests</a:t>
            </a:r>
          </a:p>
          <a:p>
            <a:pPr algn="just" indent="0" lvl="0" marL="0" marR="0" rtl="0">
              <a:lnSpc>
                <a:spcPct val="100000"/>
              </a:lnSpc>
              <a:spcBef>
                <a:spcPts val="480"/>
              </a:spcBef>
              <a:spcAft>
                <a:spcPts val="0"/>
              </a:spcAft>
              <a:buClr>
                <a:srgbClr val="0BD0D9"/>
              </a:buClr>
              <a:buSzPts val="2280"/>
              <a:buFont typeface="Noto Sans Symbols"/>
              <a:buNone/>
            </a:pPr>
            <a:r>
              <a:rPr b="0" sz="2400" i="0" lang="en-US" u="none">
                <a:solidFill>
                  <a:schemeClr val="dk1"/>
                </a:solidFill>
                <a:latin typeface="Constantia"/>
                <a:ea typeface="Constantia"/>
                <a:cs typeface="Constantia"/>
                <a:sym typeface="Constantia"/>
              </a:rPr>
              <a:t>Etc.</a:t>
            </a: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8" name="Shape 202"/>
        <p:cNvGrpSpPr/>
        <p:nvPr/>
      </p:nvGrpSpPr>
      <p:grpSpPr>
        <a:xfrm>
          <a:off x="0" y="0"/>
          <a:ext cx="0" cy="0"/>
          <a:chOff x="0" y="0"/>
          <a:chExt cx="0" cy="0"/>
        </a:xfrm>
      </p:grpSpPr>
      <p:sp>
        <p:nvSpPr>
          <p:cNvPr id="1048600" name="Google Shape;203;p28"/>
          <p:cNvSpPr txBox="1">
            <a:spLocks noGrp="1"/>
          </p:cNvSpPr>
          <p:nvPr>
            <p:ph type="title" idx="4294967295"/>
          </p:nvPr>
        </p:nvSpPr>
        <p:spPr>
          <a:xfrm>
            <a:off x="457200" y="704088"/>
            <a:ext cx="8305800" cy="5101200"/>
          </a:xfrm>
          <a:prstGeom prst="rect"/>
          <a:noFill/>
          <a:ln>
            <a:noFill/>
          </a:ln>
        </p:spPr>
        <p:txBody>
          <a:bodyPr anchor="b" anchorCtr="0" bIns="0" lIns="0" rIns="0" spcFirstLastPara="1" tIns="45700" wrap="square">
            <a:normAutofit/>
          </a:bodyPr>
          <a:p>
            <a:pPr algn="ctr" indent="0" lvl="0" marL="0" marR="0" rtl="0">
              <a:lnSpc>
                <a:spcPct val="100000"/>
              </a:lnSpc>
              <a:spcBef>
                <a:spcPts val="0"/>
              </a:spcBef>
              <a:spcAft>
                <a:spcPts val="0"/>
              </a:spcAft>
              <a:buClr>
                <a:schemeClr val="dk2"/>
              </a:buClr>
              <a:buSzPts val="5000"/>
              <a:buFont typeface="Calibri"/>
              <a:buNone/>
            </a:pPr>
            <a:r>
              <a:rPr b="1" cap="none" sz="5000" i="0" lang="en-US" strike="noStrike" u="none">
                <a:solidFill>
                  <a:schemeClr val="dk2"/>
                </a:solidFill>
                <a:latin typeface="Calibri"/>
                <a:ea typeface="Calibri"/>
                <a:cs typeface="Calibri"/>
                <a:sym typeface="Calibri"/>
              </a:rPr>
              <a:t>Islam is complete code of life.</a:t>
            </a:r>
            <a:r>
              <a:rPr b="0" cap="none" sz="5000" i="0" lang="en-US" strike="noStrike" u="none">
                <a:solidFill>
                  <a:schemeClr val="dk2"/>
                </a:solidFill>
                <a:latin typeface="Calibri"/>
                <a:ea typeface="Calibri"/>
                <a:cs typeface="Calibri"/>
                <a:sym typeface="Calibri"/>
              </a:rPr>
              <a:t> </a:t>
            </a:r>
            <a:r>
              <a:rPr b="1" cap="none" sz="5000" i="0" lang="en-US" strike="noStrike" u="none">
                <a:solidFill>
                  <a:schemeClr val="dk2"/>
                </a:solidFill>
                <a:latin typeface="Calibri"/>
                <a:ea typeface="Calibri"/>
                <a:cs typeface="Calibri"/>
                <a:sym typeface="Calibri"/>
              </a:rPr>
              <a:t/>
            </a:r>
            <a:br>
              <a:rPr b="1" cap="none" sz="5000" i="0" lang="en-US" strike="noStrike" u="none">
                <a:solidFill>
                  <a:schemeClr val="dk2"/>
                </a:solidFill>
                <a:latin typeface="Calibri"/>
                <a:ea typeface="Calibri"/>
                <a:cs typeface="Calibri"/>
                <a:sym typeface="Calibri"/>
              </a:rPr>
            </a:br>
            <a:r>
              <a:rPr b="1" cap="none" sz="5000" i="0" lang="en-US" strike="noStrike" u="none">
                <a:solidFill>
                  <a:schemeClr val="dk2"/>
                </a:solidFill>
                <a:latin typeface="Calibri"/>
                <a:ea typeface="Calibri"/>
                <a:cs typeface="Calibri"/>
                <a:sym typeface="Calibri"/>
              </a:rPr>
              <a:t/>
            </a:r>
            <a:br>
              <a:rPr b="1" cap="none" sz="5000" i="0" lang="en-US" strike="noStrike" u="none">
                <a:solidFill>
                  <a:schemeClr val="dk2"/>
                </a:solidFill>
                <a:latin typeface="Calibri"/>
                <a:ea typeface="Calibri"/>
                <a:cs typeface="Calibri"/>
                <a:sym typeface="Calibri"/>
              </a:rPr>
            </a:br>
            <a:endParaRPr b="0" cap="none" sz="5000" i="0" strike="noStrike" u="none">
              <a:solidFill>
                <a:schemeClr val="dk2"/>
              </a:solidFill>
              <a:latin typeface="Calibri"/>
              <a:ea typeface="Calibri"/>
              <a:cs typeface="Calibri"/>
              <a:sym typeface="Calibri"/>
            </a:endParaRPr>
          </a:p>
        </p:txBody>
      </p: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4" name="Shape 207"/>
        <p:cNvGrpSpPr/>
        <p:nvPr/>
      </p:nvGrpSpPr>
      <p:grpSpPr>
        <a:xfrm>
          <a:off x="0" y="0"/>
          <a:ext cx="0" cy="0"/>
          <a:chOff x="0" y="0"/>
          <a:chExt cx="0" cy="0"/>
        </a:xfrm>
      </p:grpSpPr>
      <p:sp>
        <p:nvSpPr>
          <p:cNvPr id="1048608" name="Google Shape;208;p29"/>
          <p:cNvSpPr txBox="1">
            <a:spLocks noGrp="1"/>
          </p:cNvSpPr>
          <p:nvPr>
            <p:ph type="title"/>
          </p:nvPr>
        </p:nvSpPr>
        <p:spPr>
          <a:xfrm>
            <a:off x="685800" y="981075"/>
            <a:ext cx="2743200" cy="935100"/>
          </a:xfrm>
          <a:prstGeom prst="rect"/>
          <a:noFill/>
          <a:ln>
            <a:noFill/>
          </a:ln>
        </p:spPr>
        <p:txBody>
          <a:bodyPr anchor="b" anchorCtr="0" bIns="0" lIns="0" rIns="0" spcFirstLastPara="1" tIns="45700" wrap="square">
            <a:noAutofit/>
          </a:bodyPr>
          <a:p>
            <a:pPr algn="just" indent="0" lvl="0" marL="0" rtl="0">
              <a:lnSpc>
                <a:spcPct val="100000"/>
              </a:lnSpc>
              <a:spcBef>
                <a:spcPts val="0"/>
              </a:spcBef>
              <a:spcAft>
                <a:spcPts val="0"/>
              </a:spcAft>
              <a:buClr>
                <a:schemeClr val="dk2"/>
              </a:buClr>
              <a:buSzPts val="2600"/>
              <a:buFont typeface="Calibri"/>
              <a:buNone/>
            </a:pPr>
            <a:r>
              <a:rPr b="1" sz="2600" i="0" lang="en-US" u="none">
                <a:solidFill>
                  <a:schemeClr val="dk2"/>
                </a:solidFill>
                <a:latin typeface="Calibri"/>
                <a:ea typeface="Calibri"/>
                <a:cs typeface="Calibri"/>
                <a:sym typeface="Calibri"/>
              </a:rPr>
              <a:t>Islam is complete code of life.</a:t>
            </a:r>
          </a:p>
        </p:txBody>
      </p:sp>
      <p:sp>
        <p:nvSpPr>
          <p:cNvPr id="1048609" name="Google Shape;209;p29"/>
          <p:cNvSpPr txBox="1">
            <a:spLocks noGrp="1"/>
          </p:cNvSpPr>
          <p:nvPr>
            <p:ph type="body" idx="1"/>
          </p:nvPr>
        </p:nvSpPr>
        <p:spPr>
          <a:xfrm>
            <a:off x="685800" y="2781300"/>
            <a:ext cx="2743200" cy="3467100"/>
          </a:xfrm>
          <a:prstGeom prst="rect"/>
          <a:noFill/>
          <a:ln>
            <a:noFill/>
          </a:ln>
        </p:spPr>
        <p:txBody>
          <a:bodyPr anchor="t" anchorCtr="0" bIns="45700" lIns="18275" rIns="18275" spcFirstLastPara="1" tIns="45700" wrap="square">
            <a:noAutofit/>
          </a:bodyPr>
          <a:p>
            <a:pPr algn="ctr" indent="0" lvl="0" marL="0" rtl="0">
              <a:lnSpc>
                <a:spcPct val="100000"/>
              </a:lnSpc>
              <a:spcBef>
                <a:spcPts val="0"/>
              </a:spcBef>
              <a:spcAft>
                <a:spcPts val="0"/>
              </a:spcAft>
              <a:buSzPts val="2280"/>
              <a:buNone/>
            </a:pPr>
            <a:r>
              <a:rPr b="0" sz="2400" i="0" lang="en-US" u="none">
                <a:solidFill>
                  <a:schemeClr val="dk1"/>
                </a:solidFill>
                <a:latin typeface="Constantia"/>
                <a:ea typeface="Constantia"/>
                <a:cs typeface="Constantia"/>
                <a:sym typeface="Constantia"/>
              </a:rPr>
              <a:t> Islam is complete code of life</a:t>
            </a:r>
          </a:p>
          <a:p>
            <a:pPr algn="l" indent="0" lvl="0" marL="0" rtl="1">
              <a:spcBef>
                <a:spcPts val="480"/>
              </a:spcBef>
              <a:spcAft>
                <a:spcPts val="0"/>
              </a:spcAft>
              <a:buSzPts val="2280"/>
              <a:buNone/>
            </a:pPr>
            <a:endParaRPr b="0" sz="2400" i="0" u="none">
              <a:solidFill>
                <a:schemeClr val="dk1"/>
              </a:solidFill>
              <a:latin typeface="Constantia"/>
              <a:ea typeface="Constantia"/>
              <a:cs typeface="Constantia"/>
              <a:sym typeface="Constantia"/>
            </a:endParaRPr>
          </a:p>
        </p:txBody>
      </p:sp>
      <p:sp>
        <p:nvSpPr>
          <p:cNvPr id="1048610" name="Google Shape;210;p29"/>
          <p:cNvSpPr txBox="1">
            <a:spLocks noGrp="1"/>
          </p:cNvSpPr>
          <p:nvPr>
            <p:ph type="body" idx="1"/>
          </p:nvPr>
        </p:nvSpPr>
        <p:spPr>
          <a:xfrm>
            <a:off x="3575050" y="1676400"/>
            <a:ext cx="5111700" cy="4572000"/>
          </a:xfrm>
          <a:prstGeom prst="rect"/>
          <a:noFill/>
          <a:ln>
            <a:noFill/>
          </a:ln>
        </p:spPr>
        <p:txBody>
          <a:bodyPr anchor="t" anchorCtr="0" bIns="45700" lIns="91425" rIns="91425" spcFirstLastPara="1" tIns="0" wrap="square">
            <a:noAutofit/>
          </a:bodyPr>
          <a:p>
            <a:pPr algn="just" indent="0" lvl="0" marL="0" marR="0" rtl="0">
              <a:lnSpc>
                <a:spcPct val="100000"/>
              </a:lnSpc>
              <a:spcBef>
                <a:spcPts val="0"/>
              </a:spcBef>
              <a:spcAft>
                <a:spcPts val="0"/>
              </a:spcAft>
              <a:buClr>
                <a:srgbClr val="0BD0D9"/>
              </a:buClr>
              <a:buSzPts val="2280"/>
              <a:buFont typeface="Noto Sans Symbols"/>
              <a:buNone/>
            </a:pPr>
            <a:r>
              <a:rPr b="0" sz="2400" i="0" lang="en-US" u="none">
                <a:solidFill>
                  <a:schemeClr val="dk1"/>
                </a:solidFill>
                <a:latin typeface="Constantia"/>
                <a:ea typeface="Constantia"/>
                <a:cs typeface="Constantia"/>
                <a:sym typeface="Constantia"/>
              </a:rPr>
              <a:t>Five objective of shariah.</a:t>
            </a:r>
          </a:p>
          <a:p>
            <a:pPr algn="just" indent="-144780" lvl="0" marL="0" marR="0" rtl="0">
              <a:lnSpc>
                <a:spcPct val="100000"/>
              </a:lnSpc>
              <a:spcBef>
                <a:spcPts val="480"/>
              </a:spcBef>
              <a:spcAft>
                <a:spcPts val="0"/>
              </a:spcAft>
              <a:buClr>
                <a:srgbClr val="0BD0D9"/>
              </a:buClr>
              <a:buSzPts val="2280"/>
              <a:buFont typeface="Noto Sans Symbols"/>
              <a:buChar char="⚫"/>
            </a:pPr>
            <a:r>
              <a:rPr b="0" sz="2400" i="0" lang="en-US" u="none">
                <a:solidFill>
                  <a:schemeClr val="dk1"/>
                </a:solidFill>
                <a:latin typeface="Constantia"/>
                <a:ea typeface="Constantia"/>
                <a:cs typeface="Constantia"/>
                <a:sym typeface="Constantia"/>
              </a:rPr>
              <a:t>Beliefs.</a:t>
            </a:r>
          </a:p>
          <a:p>
            <a:pPr algn="just" indent="-144780" lvl="0" marL="0" marR="0" rtl="0">
              <a:lnSpc>
                <a:spcPct val="100000"/>
              </a:lnSpc>
              <a:spcBef>
                <a:spcPts val="480"/>
              </a:spcBef>
              <a:spcAft>
                <a:spcPts val="0"/>
              </a:spcAft>
              <a:buClr>
                <a:srgbClr val="0BD0D9"/>
              </a:buClr>
              <a:buSzPts val="2280"/>
              <a:buFont typeface="Noto Sans Symbols"/>
              <a:buChar char="⚫"/>
            </a:pPr>
            <a:r>
              <a:rPr b="0" sz="2400" i="0" lang="en-US" u="none">
                <a:solidFill>
                  <a:schemeClr val="dk1"/>
                </a:solidFill>
                <a:latin typeface="Constantia"/>
                <a:ea typeface="Constantia"/>
                <a:cs typeface="Constantia"/>
                <a:sym typeface="Constantia"/>
              </a:rPr>
              <a:t>Practices.</a:t>
            </a:r>
          </a:p>
          <a:p>
            <a:pPr algn="just" indent="-144780" lvl="0" marL="0" marR="0" rtl="0">
              <a:lnSpc>
                <a:spcPct val="100000"/>
              </a:lnSpc>
              <a:spcBef>
                <a:spcPts val="480"/>
              </a:spcBef>
              <a:spcAft>
                <a:spcPts val="0"/>
              </a:spcAft>
              <a:buClr>
                <a:srgbClr val="0BD0D9"/>
              </a:buClr>
              <a:buSzPts val="2280"/>
              <a:buFont typeface="Noto Sans Symbols"/>
              <a:buChar char="⚫"/>
            </a:pPr>
            <a:r>
              <a:rPr b="0" sz="2400" i="0" lang="en-US" u="none">
                <a:solidFill>
                  <a:schemeClr val="dk1"/>
                </a:solidFill>
                <a:latin typeface="Constantia"/>
                <a:ea typeface="Constantia"/>
                <a:cs typeface="Constantia"/>
                <a:sym typeface="Constantia"/>
              </a:rPr>
              <a:t>Good dealing.</a:t>
            </a:r>
          </a:p>
          <a:p>
            <a:pPr algn="just" indent="-144780" lvl="0" marL="0" marR="0" rtl="0">
              <a:lnSpc>
                <a:spcPct val="100000"/>
              </a:lnSpc>
              <a:spcBef>
                <a:spcPts val="480"/>
              </a:spcBef>
              <a:spcAft>
                <a:spcPts val="0"/>
              </a:spcAft>
              <a:buClr>
                <a:srgbClr val="0BD0D9"/>
              </a:buClr>
              <a:buSzPts val="2280"/>
              <a:buFont typeface="Noto Sans Symbols"/>
              <a:buChar char="⚫"/>
            </a:pPr>
            <a:r>
              <a:rPr b="0" sz="2400" i="0" lang="en-US" u="none">
                <a:solidFill>
                  <a:schemeClr val="dk1"/>
                </a:solidFill>
                <a:latin typeface="Constantia"/>
                <a:ea typeface="Constantia"/>
                <a:cs typeface="Constantia"/>
                <a:sym typeface="Constantia"/>
              </a:rPr>
              <a:t>Muaasharat.</a:t>
            </a:r>
          </a:p>
          <a:p>
            <a:pPr algn="just" indent="-144780" lvl="0" marL="0" marR="0" rtl="0">
              <a:lnSpc>
                <a:spcPct val="100000"/>
              </a:lnSpc>
              <a:spcBef>
                <a:spcPts val="480"/>
              </a:spcBef>
              <a:spcAft>
                <a:spcPts val="0"/>
              </a:spcAft>
              <a:buClr>
                <a:srgbClr val="0BD0D9"/>
              </a:buClr>
              <a:buSzPts val="2280"/>
              <a:buFont typeface="Noto Sans Symbols"/>
              <a:buChar char="⚫"/>
            </a:pPr>
            <a:r>
              <a:rPr b="0" sz="2400" i="0" lang="en-US" u="none">
                <a:solidFill>
                  <a:schemeClr val="dk1"/>
                </a:solidFill>
                <a:latin typeface="Constantia"/>
                <a:ea typeface="Constantia"/>
                <a:cs typeface="Constantia"/>
                <a:sym typeface="Constantia"/>
              </a:rPr>
              <a:t>Morality.</a:t>
            </a:r>
            <a:endParaRPr b="0" sz="2400" i="0" u="none">
              <a:solidFill>
                <a:schemeClr val="dk1"/>
              </a:solidFill>
              <a:latin typeface="Constantia"/>
              <a:ea typeface="Constantia"/>
              <a:cs typeface="Constantia"/>
              <a:sym typeface="Constantia"/>
            </a:endParaRPr>
          </a:p>
          <a:p>
            <a:pPr algn="r" indent="-128270" lvl="0" marL="273050" marR="0" rtl="1">
              <a:spcBef>
                <a:spcPts val="480"/>
              </a:spcBef>
              <a:spcAft>
                <a:spcPts val="0"/>
              </a:spcAft>
              <a:buClr>
                <a:srgbClr val="0BD0D9"/>
              </a:buClr>
              <a:buSzPts val="2280"/>
              <a:buFont typeface="Noto Sans Symbols"/>
              <a:buNone/>
            </a:pPr>
            <a:endParaRPr b="0" sz="2400" i="0" u="none">
              <a:solidFill>
                <a:schemeClr val="dk1"/>
              </a:solidFill>
              <a:latin typeface="Constantia"/>
              <a:ea typeface="Constantia"/>
              <a:cs typeface="Constantia"/>
              <a:sym typeface="Constantia"/>
            </a:endParaRPr>
          </a:p>
        </p:txBody>
      </p: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0" name="Shape 214"/>
        <p:cNvGrpSpPr/>
        <p:nvPr/>
      </p:nvGrpSpPr>
      <p:grpSpPr>
        <a:xfrm>
          <a:off x="0" y="0"/>
          <a:ext cx="0" cy="0"/>
          <a:chOff x="0" y="0"/>
          <a:chExt cx="0" cy="0"/>
        </a:xfrm>
      </p:grpSpPr>
      <p:sp>
        <p:nvSpPr>
          <p:cNvPr id="1048618" name="Google Shape;215;p30"/>
          <p:cNvSpPr txBox="1">
            <a:spLocks noGrp="1"/>
          </p:cNvSpPr>
          <p:nvPr>
            <p:ph type="title"/>
          </p:nvPr>
        </p:nvSpPr>
        <p:spPr>
          <a:xfrm>
            <a:off x="685800" y="981075"/>
            <a:ext cx="2743200" cy="935100"/>
          </a:xfrm>
          <a:prstGeom prst="rect"/>
          <a:noFill/>
          <a:ln>
            <a:noFill/>
          </a:ln>
        </p:spPr>
        <p:txBody>
          <a:bodyPr anchor="b" anchorCtr="0" bIns="0" lIns="0" rIns="0" spcFirstLastPara="1" tIns="45700" wrap="square">
            <a:noAutofit/>
          </a:bodyPr>
          <a:p>
            <a:pPr algn="just" indent="0" lvl="0" marL="0" rtl="0">
              <a:lnSpc>
                <a:spcPct val="100000"/>
              </a:lnSpc>
              <a:spcBef>
                <a:spcPts val="0"/>
              </a:spcBef>
              <a:spcAft>
                <a:spcPts val="0"/>
              </a:spcAft>
              <a:buClr>
                <a:schemeClr val="dk2"/>
              </a:buClr>
              <a:buSzPts val="2600"/>
              <a:buFont typeface="Calibri"/>
              <a:buNone/>
            </a:pPr>
            <a:r>
              <a:rPr b="1" sz="2600" i="0" lang="en-US" u="none">
                <a:solidFill>
                  <a:schemeClr val="dk2"/>
                </a:solidFill>
                <a:latin typeface="Calibri"/>
                <a:ea typeface="Calibri"/>
                <a:cs typeface="Calibri"/>
                <a:sym typeface="Calibri"/>
              </a:rPr>
              <a:t>Islam is complete code of life.</a:t>
            </a:r>
          </a:p>
        </p:txBody>
      </p:sp>
      <p:sp>
        <p:nvSpPr>
          <p:cNvPr id="1048619" name="Google Shape;216;p30"/>
          <p:cNvSpPr txBox="1">
            <a:spLocks noGrp="1"/>
          </p:cNvSpPr>
          <p:nvPr>
            <p:ph type="body" idx="1"/>
          </p:nvPr>
        </p:nvSpPr>
        <p:spPr>
          <a:xfrm>
            <a:off x="685800" y="2781300"/>
            <a:ext cx="2743200" cy="3467100"/>
          </a:xfrm>
          <a:prstGeom prst="rect"/>
          <a:noFill/>
          <a:ln>
            <a:noFill/>
          </a:ln>
        </p:spPr>
        <p:txBody>
          <a:bodyPr anchor="t" anchorCtr="0" bIns="45700" lIns="18275" rIns="18275" spcFirstLastPara="1" tIns="45700" wrap="square">
            <a:noAutofit/>
          </a:bodyPr>
          <a:p>
            <a:pPr algn="just" indent="0" lvl="0" marL="0" rtl="0">
              <a:lnSpc>
                <a:spcPct val="100000"/>
              </a:lnSpc>
              <a:spcBef>
                <a:spcPts val="0"/>
              </a:spcBef>
              <a:spcAft>
                <a:spcPts val="0"/>
              </a:spcAft>
              <a:buSzPts val="2280"/>
              <a:buNone/>
            </a:pPr>
            <a:r>
              <a:rPr b="0" sz="2400" i="0" lang="en-US" u="none">
                <a:solidFill>
                  <a:schemeClr val="dk1"/>
                </a:solidFill>
                <a:latin typeface="Constantia"/>
                <a:ea typeface="Constantia"/>
                <a:cs typeface="Constantia"/>
                <a:sym typeface="Constantia"/>
              </a:rPr>
              <a:t>Class discussion</a:t>
            </a:r>
          </a:p>
          <a:p>
            <a:pPr algn="l" indent="0" lvl="0" marL="0" rtl="1">
              <a:spcBef>
                <a:spcPts val="480"/>
              </a:spcBef>
              <a:spcAft>
                <a:spcPts val="0"/>
              </a:spcAft>
              <a:buSzPts val="2280"/>
              <a:buNone/>
            </a:pPr>
            <a:endParaRPr b="0" sz="2400" i="0" u="none">
              <a:solidFill>
                <a:schemeClr val="dk1"/>
              </a:solidFill>
              <a:latin typeface="Constantia"/>
              <a:ea typeface="Constantia"/>
              <a:cs typeface="Constantia"/>
              <a:sym typeface="Constantia"/>
            </a:endParaRPr>
          </a:p>
        </p:txBody>
      </p:sp>
      <p:sp>
        <p:nvSpPr>
          <p:cNvPr id="1048620" name="Google Shape;217;p30"/>
          <p:cNvSpPr txBox="1">
            <a:spLocks noGrp="1"/>
          </p:cNvSpPr>
          <p:nvPr>
            <p:ph type="body" idx="1"/>
          </p:nvPr>
        </p:nvSpPr>
        <p:spPr>
          <a:xfrm>
            <a:off x="3575050" y="1676400"/>
            <a:ext cx="5111700" cy="4572000"/>
          </a:xfrm>
          <a:prstGeom prst="rect"/>
          <a:noFill/>
          <a:ln>
            <a:noFill/>
          </a:ln>
        </p:spPr>
        <p:txBody>
          <a:bodyPr anchor="t" anchorCtr="0" bIns="45700" lIns="91425" rIns="91425" spcFirstLastPara="1" tIns="0" wrap="square">
            <a:noAutofit/>
          </a:bodyPr>
          <a:p>
            <a:pPr algn="just" indent="0" lvl="0" marL="0" marR="0" rtl="0">
              <a:lnSpc>
                <a:spcPct val="100000"/>
              </a:lnSpc>
              <a:spcBef>
                <a:spcPts val="0"/>
              </a:spcBef>
              <a:spcAft>
                <a:spcPts val="0"/>
              </a:spcAft>
              <a:buClr>
                <a:srgbClr val="0BD0D9"/>
              </a:buClr>
              <a:buSzPts val="2280"/>
              <a:buFont typeface="Noto Sans Symbols"/>
              <a:buNone/>
            </a:pPr>
            <a:endParaRPr b="0" sz="2400" i="0" u="none">
              <a:solidFill>
                <a:schemeClr val="dk1"/>
              </a:solidFill>
              <a:latin typeface="Constantia"/>
              <a:ea typeface="Constantia"/>
              <a:cs typeface="Constantia"/>
              <a:sym typeface="Constantia"/>
            </a:endParaRPr>
          </a:p>
          <a:p>
            <a:pPr algn="just" indent="0" lvl="0" marL="0" marR="0" rtl="0">
              <a:lnSpc>
                <a:spcPct val="100000"/>
              </a:lnSpc>
              <a:spcBef>
                <a:spcPts val="480"/>
              </a:spcBef>
              <a:spcAft>
                <a:spcPts val="0"/>
              </a:spcAft>
              <a:buClr>
                <a:srgbClr val="0BD0D9"/>
              </a:buClr>
              <a:buSzPts val="2280"/>
              <a:buFont typeface="Noto Sans Symbols"/>
              <a:buNone/>
            </a:pPr>
            <a:endParaRPr b="0" sz="2400" i="0" u="none">
              <a:solidFill>
                <a:schemeClr val="dk1"/>
              </a:solidFill>
              <a:latin typeface="Constantia"/>
              <a:ea typeface="Constantia"/>
              <a:cs typeface="Constantia"/>
              <a:sym typeface="Constantia"/>
            </a:endParaRPr>
          </a:p>
          <a:p>
            <a:pPr algn="just" indent="0" lvl="0" marL="0" marR="0" rtl="0">
              <a:lnSpc>
                <a:spcPct val="100000"/>
              </a:lnSpc>
              <a:spcBef>
                <a:spcPts val="480"/>
              </a:spcBef>
              <a:spcAft>
                <a:spcPts val="0"/>
              </a:spcAft>
              <a:buClr>
                <a:srgbClr val="0BD0D9"/>
              </a:buClr>
              <a:buSzPts val="2280"/>
              <a:buFont typeface="Noto Sans Symbols"/>
              <a:buNone/>
            </a:pPr>
            <a:r>
              <a:rPr b="0" sz="2400" i="0" lang="en-US" u="none">
                <a:solidFill>
                  <a:schemeClr val="dk1"/>
                </a:solidFill>
                <a:latin typeface="Constantia"/>
                <a:ea typeface="Constantia"/>
                <a:cs typeface="Constantia"/>
                <a:sym typeface="Constantia"/>
              </a:rPr>
              <a:t>Based on the “role of fundamental practices”</a:t>
            </a:r>
          </a:p>
        </p:txBody>
      </p:sp>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83" name="Shape 221"/>
        <p:cNvGrpSpPr/>
        <p:nvPr/>
      </p:nvGrpSpPr>
      <p:grpSpPr>
        <a:xfrm>
          <a:off x="0" y="0"/>
          <a:ext cx="0" cy="0"/>
          <a:chOff x="0" y="0"/>
          <a:chExt cx="0" cy="0"/>
        </a:xfrm>
      </p:grpSpPr>
      <p:sp>
        <p:nvSpPr>
          <p:cNvPr id="1048685" name="Google Shape;222;p31"/>
          <p:cNvSpPr txBox="1">
            <a:spLocks noGrp="1"/>
          </p:cNvSpPr>
          <p:nvPr>
            <p:ph type="title"/>
          </p:nvPr>
        </p:nvSpPr>
        <p:spPr>
          <a:xfrm>
            <a:off x="685800" y="981075"/>
            <a:ext cx="2743200" cy="935100"/>
          </a:xfrm>
          <a:prstGeom prst="rect"/>
          <a:noFill/>
          <a:ln>
            <a:noFill/>
          </a:ln>
        </p:spPr>
        <p:txBody>
          <a:bodyPr anchor="b" anchorCtr="0" bIns="0" lIns="0" rIns="0" spcFirstLastPara="1" tIns="45700" wrap="square">
            <a:noAutofit/>
          </a:bodyPr>
          <a:p>
            <a:pPr algn="just" indent="0" lvl="0" marL="0" rtl="0">
              <a:lnSpc>
                <a:spcPct val="100000"/>
              </a:lnSpc>
              <a:spcBef>
                <a:spcPts val="0"/>
              </a:spcBef>
              <a:spcAft>
                <a:spcPts val="0"/>
              </a:spcAft>
              <a:buClr>
                <a:schemeClr val="dk2"/>
              </a:buClr>
              <a:buSzPts val="2600"/>
              <a:buFont typeface="Calibri"/>
              <a:buNone/>
            </a:pPr>
            <a:r>
              <a:rPr b="1" sz="2600" i="0" lang="en-US" u="none">
                <a:solidFill>
                  <a:schemeClr val="dk2"/>
                </a:solidFill>
                <a:latin typeface="Calibri"/>
                <a:ea typeface="Calibri"/>
                <a:cs typeface="Calibri"/>
                <a:sym typeface="Calibri"/>
              </a:rPr>
              <a:t>Islam is complete code of life.</a:t>
            </a:r>
          </a:p>
        </p:txBody>
      </p:sp>
      <p:sp>
        <p:nvSpPr>
          <p:cNvPr id="1048686" name="Google Shape;223;p31"/>
          <p:cNvSpPr txBox="1">
            <a:spLocks noGrp="1"/>
          </p:cNvSpPr>
          <p:nvPr>
            <p:ph type="body" idx="1"/>
          </p:nvPr>
        </p:nvSpPr>
        <p:spPr>
          <a:xfrm>
            <a:off x="685800" y="2781300"/>
            <a:ext cx="2743200" cy="3467100"/>
          </a:xfrm>
          <a:prstGeom prst="rect"/>
          <a:noFill/>
          <a:ln>
            <a:noFill/>
          </a:ln>
        </p:spPr>
        <p:txBody>
          <a:bodyPr anchor="t" anchorCtr="0" bIns="45700" lIns="18275" rIns="18275" spcFirstLastPara="1" tIns="45700" wrap="square">
            <a:noAutofit/>
          </a:bodyPr>
          <a:p>
            <a:pPr algn="just" indent="0" lvl="0" marL="0" rtl="0">
              <a:lnSpc>
                <a:spcPct val="100000"/>
              </a:lnSpc>
              <a:spcBef>
                <a:spcPts val="0"/>
              </a:spcBef>
              <a:spcAft>
                <a:spcPts val="0"/>
              </a:spcAft>
              <a:buSzPts val="2280"/>
              <a:buNone/>
            </a:pPr>
            <a:r>
              <a:rPr b="0" sz="2400" i="0" lang="en-US" u="none">
                <a:solidFill>
                  <a:schemeClr val="dk1"/>
                </a:solidFill>
                <a:latin typeface="Constantia"/>
                <a:ea typeface="Constantia"/>
                <a:cs typeface="Constantia"/>
                <a:sym typeface="Constantia"/>
              </a:rPr>
              <a:t>Class discussion</a:t>
            </a:r>
          </a:p>
          <a:p>
            <a:pPr algn="l" indent="0" lvl="0" marL="0" rtl="1">
              <a:spcBef>
                <a:spcPts val="480"/>
              </a:spcBef>
              <a:spcAft>
                <a:spcPts val="0"/>
              </a:spcAft>
              <a:buSzPts val="2280"/>
              <a:buNone/>
            </a:pPr>
            <a:endParaRPr b="0" sz="2400" i="0" u="none">
              <a:solidFill>
                <a:schemeClr val="dk1"/>
              </a:solidFill>
              <a:latin typeface="Constantia"/>
              <a:ea typeface="Constantia"/>
              <a:cs typeface="Constantia"/>
              <a:sym typeface="Constantia"/>
            </a:endParaRPr>
          </a:p>
        </p:txBody>
      </p:sp>
      <p:sp>
        <p:nvSpPr>
          <p:cNvPr id="1048687" name="Google Shape;224;p31"/>
          <p:cNvSpPr txBox="1">
            <a:spLocks noGrp="1"/>
          </p:cNvSpPr>
          <p:nvPr>
            <p:ph type="body" idx="1"/>
          </p:nvPr>
        </p:nvSpPr>
        <p:spPr>
          <a:xfrm>
            <a:off x="3575050" y="1676400"/>
            <a:ext cx="5111700" cy="4572000"/>
          </a:xfrm>
          <a:prstGeom prst="rect"/>
          <a:noFill/>
          <a:ln>
            <a:noFill/>
          </a:ln>
        </p:spPr>
        <p:txBody>
          <a:bodyPr anchor="t" anchorCtr="0" bIns="45700" lIns="91425" rIns="91425" spcFirstLastPara="1" tIns="0" wrap="square">
            <a:noAutofit/>
          </a:bodyPr>
          <a:p>
            <a:pPr algn="just" indent="0" lvl="0" marL="0" marR="0" rtl="0">
              <a:lnSpc>
                <a:spcPct val="100000"/>
              </a:lnSpc>
              <a:spcBef>
                <a:spcPts val="0"/>
              </a:spcBef>
              <a:spcAft>
                <a:spcPts val="0"/>
              </a:spcAft>
              <a:buClr>
                <a:srgbClr val="0BD0D9"/>
              </a:buClr>
              <a:buSzPts val="2280"/>
              <a:buFont typeface="Noto Sans Symbols"/>
              <a:buNone/>
            </a:pPr>
            <a:r>
              <a:rPr b="0" sz="2400" i="0" lang="en-US" u="none">
                <a:solidFill>
                  <a:schemeClr val="dk1"/>
                </a:solidFill>
                <a:latin typeface="Constantia"/>
                <a:ea typeface="Constantia"/>
                <a:cs typeface="Constantia"/>
                <a:sym typeface="Constantia"/>
              </a:rPr>
              <a:t>This topic reveals that worship is not confined to some fundamental practices, rather it is a complete code of life, yes the fundamental practices like prayers, zakat and etc. have there role in the purification of the society and improvement of Islamic personality, like:</a:t>
            </a:r>
          </a:p>
          <a:p>
            <a:pPr algn="just" indent="-120650" lvl="0" marL="0" marR="0" rtl="0">
              <a:lnSpc>
                <a:spcPct val="100000"/>
              </a:lnSpc>
              <a:spcBef>
                <a:spcPts val="400"/>
              </a:spcBef>
              <a:spcAft>
                <a:spcPts val="0"/>
              </a:spcAft>
              <a:buClr>
                <a:srgbClr val="0BD0D9"/>
              </a:buClr>
              <a:buSzPts val="1900"/>
              <a:buFont typeface="Noto Sans Symbols"/>
              <a:buChar char="⚫"/>
            </a:pPr>
            <a:r>
              <a:rPr b="0" sz="2000" i="0" lang="en-US" u="none">
                <a:solidFill>
                  <a:schemeClr val="dk1"/>
                </a:solidFill>
                <a:latin typeface="Constantia"/>
                <a:ea typeface="Constantia"/>
                <a:cs typeface="Constantia"/>
                <a:sym typeface="Constantia"/>
              </a:rPr>
              <a:t>Prayers produce love, equality and etc.</a:t>
            </a:r>
          </a:p>
          <a:p>
            <a:pPr algn="just" indent="-120650" lvl="0" marL="0" marR="0" rtl="0">
              <a:lnSpc>
                <a:spcPct val="100000"/>
              </a:lnSpc>
              <a:spcBef>
                <a:spcPts val="400"/>
              </a:spcBef>
              <a:spcAft>
                <a:spcPts val="0"/>
              </a:spcAft>
              <a:buClr>
                <a:srgbClr val="0BD0D9"/>
              </a:buClr>
              <a:buSzPts val="1900"/>
              <a:buFont typeface="Noto Sans Symbols"/>
              <a:buChar char="⚫"/>
            </a:pPr>
            <a:r>
              <a:rPr b="0" sz="2000" i="0" lang="en-US" u="none">
                <a:solidFill>
                  <a:schemeClr val="dk1"/>
                </a:solidFill>
                <a:latin typeface="Constantia"/>
                <a:ea typeface="Constantia"/>
                <a:cs typeface="Constantia"/>
                <a:sym typeface="Constantia"/>
              </a:rPr>
              <a:t>Zakat reduces crime rate.</a:t>
            </a:r>
          </a:p>
          <a:p>
            <a:pPr algn="just" indent="-120650" lvl="0" marL="0" marR="0" rtl="0">
              <a:lnSpc>
                <a:spcPct val="100000"/>
              </a:lnSpc>
              <a:spcBef>
                <a:spcPts val="400"/>
              </a:spcBef>
              <a:spcAft>
                <a:spcPts val="0"/>
              </a:spcAft>
              <a:buClr>
                <a:srgbClr val="0BD0D9"/>
              </a:buClr>
              <a:buSzPts val="1900"/>
              <a:buFont typeface="Noto Sans Symbols"/>
              <a:buChar char="⚫"/>
            </a:pPr>
            <a:r>
              <a:rPr b="0" sz="2000" i="0" lang="en-US" u="none">
                <a:solidFill>
                  <a:schemeClr val="dk1"/>
                </a:solidFill>
                <a:latin typeface="Constantia"/>
                <a:ea typeface="Constantia"/>
                <a:cs typeface="Constantia"/>
                <a:sym typeface="Constantia"/>
              </a:rPr>
              <a:t>Fasting creates piety and patience.</a:t>
            </a:r>
          </a:p>
          <a:p>
            <a:pPr algn="just" indent="-120650" lvl="0" marL="0" marR="0" rtl="0">
              <a:lnSpc>
                <a:spcPct val="100000"/>
              </a:lnSpc>
              <a:spcBef>
                <a:spcPts val="400"/>
              </a:spcBef>
              <a:spcAft>
                <a:spcPts val="0"/>
              </a:spcAft>
              <a:buClr>
                <a:srgbClr val="0BD0D9"/>
              </a:buClr>
              <a:buSzPts val="1900"/>
              <a:buFont typeface="Noto Sans Symbols"/>
              <a:buChar char="⚫"/>
            </a:pPr>
            <a:r>
              <a:rPr b="0" sz="2000" i="0" lang="en-US" u="none">
                <a:solidFill>
                  <a:schemeClr val="dk1"/>
                </a:solidFill>
                <a:latin typeface="Constantia"/>
                <a:ea typeface="Constantia"/>
                <a:cs typeface="Constantia"/>
                <a:sym typeface="Constantia"/>
              </a:rPr>
              <a:t>Hajj prepares for sacrifices and hardships.</a:t>
            </a:r>
          </a:p>
        </p:txBody>
      </p: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86" name="Shape 228"/>
        <p:cNvGrpSpPr/>
        <p:nvPr/>
      </p:nvGrpSpPr>
      <p:grpSpPr>
        <a:xfrm>
          <a:off x="0" y="0"/>
          <a:ext cx="0" cy="0"/>
          <a:chOff x="0" y="0"/>
          <a:chExt cx="0" cy="0"/>
        </a:xfrm>
      </p:grpSpPr>
      <p:sp>
        <p:nvSpPr>
          <p:cNvPr id="1048690" name="Google Shape;229;p32"/>
          <p:cNvSpPr txBox="1">
            <a:spLocks noGrp="1"/>
          </p:cNvSpPr>
          <p:nvPr>
            <p:ph type="title"/>
          </p:nvPr>
        </p:nvSpPr>
        <p:spPr>
          <a:xfrm>
            <a:off x="685800" y="981075"/>
            <a:ext cx="2743200" cy="935100"/>
          </a:xfrm>
          <a:prstGeom prst="rect"/>
          <a:noFill/>
          <a:ln>
            <a:noFill/>
          </a:ln>
        </p:spPr>
        <p:txBody>
          <a:bodyPr anchor="b" anchorCtr="0" bIns="0" lIns="0" rIns="0" spcFirstLastPara="1" tIns="45700" wrap="square">
            <a:noAutofit/>
          </a:bodyPr>
          <a:p>
            <a:pPr algn="just" indent="0" lvl="0" marL="0" rtl="0">
              <a:lnSpc>
                <a:spcPct val="100000"/>
              </a:lnSpc>
              <a:spcBef>
                <a:spcPts val="0"/>
              </a:spcBef>
              <a:spcAft>
                <a:spcPts val="0"/>
              </a:spcAft>
              <a:buClr>
                <a:schemeClr val="dk2"/>
              </a:buClr>
              <a:buSzPts val="2600"/>
              <a:buFont typeface="Calibri"/>
              <a:buNone/>
            </a:pPr>
            <a:r>
              <a:rPr b="1" sz="2600" i="0" lang="en-US" u="none">
                <a:solidFill>
                  <a:schemeClr val="dk2"/>
                </a:solidFill>
                <a:latin typeface="Calibri"/>
                <a:ea typeface="Calibri"/>
                <a:cs typeface="Calibri"/>
                <a:sym typeface="Calibri"/>
              </a:rPr>
              <a:t>Islam is complete code of life.</a:t>
            </a:r>
          </a:p>
        </p:txBody>
      </p:sp>
      <p:sp>
        <p:nvSpPr>
          <p:cNvPr id="1048691" name="Google Shape;230;p32"/>
          <p:cNvSpPr txBox="1">
            <a:spLocks noGrp="1"/>
          </p:cNvSpPr>
          <p:nvPr>
            <p:ph type="body" idx="1"/>
          </p:nvPr>
        </p:nvSpPr>
        <p:spPr>
          <a:xfrm>
            <a:off x="685800" y="2781300"/>
            <a:ext cx="2743200" cy="3467100"/>
          </a:xfrm>
          <a:prstGeom prst="rect"/>
          <a:noFill/>
          <a:ln>
            <a:noFill/>
          </a:ln>
        </p:spPr>
        <p:txBody>
          <a:bodyPr anchor="t" anchorCtr="0" bIns="45700" lIns="18275" rIns="18275" spcFirstLastPara="1" tIns="45700" wrap="square">
            <a:noAutofit/>
          </a:bodyPr>
          <a:p>
            <a:pPr algn="ctr" indent="0" lvl="0" marL="0" rtl="0">
              <a:lnSpc>
                <a:spcPct val="100000"/>
              </a:lnSpc>
              <a:spcBef>
                <a:spcPts val="0"/>
              </a:spcBef>
              <a:spcAft>
                <a:spcPts val="0"/>
              </a:spcAft>
              <a:buSzPts val="2280"/>
              <a:buNone/>
            </a:pPr>
            <a:r>
              <a:rPr b="0" sz="2400" i="0" lang="en-US" u="none">
                <a:solidFill>
                  <a:schemeClr val="dk1"/>
                </a:solidFill>
                <a:latin typeface="Constantia"/>
                <a:ea typeface="Constantia"/>
                <a:cs typeface="Constantia"/>
                <a:sym typeface="Constantia"/>
              </a:rPr>
              <a:t> Islam is complete code of life</a:t>
            </a:r>
          </a:p>
          <a:p>
            <a:pPr algn="l" indent="0" lvl="0" marL="0" rtl="1">
              <a:spcBef>
                <a:spcPts val="480"/>
              </a:spcBef>
              <a:spcAft>
                <a:spcPts val="0"/>
              </a:spcAft>
              <a:buSzPts val="2280"/>
              <a:buNone/>
            </a:pPr>
            <a:endParaRPr b="0" sz="2400" i="0" u="none">
              <a:solidFill>
                <a:schemeClr val="dk1"/>
              </a:solidFill>
              <a:latin typeface="Constantia"/>
              <a:ea typeface="Constantia"/>
              <a:cs typeface="Constantia"/>
              <a:sym typeface="Constantia"/>
            </a:endParaRPr>
          </a:p>
        </p:txBody>
      </p:sp>
      <p:sp>
        <p:nvSpPr>
          <p:cNvPr id="1048692" name="Google Shape;231;p32"/>
          <p:cNvSpPr txBox="1">
            <a:spLocks noGrp="1"/>
          </p:cNvSpPr>
          <p:nvPr>
            <p:ph type="body" idx="1"/>
          </p:nvPr>
        </p:nvSpPr>
        <p:spPr>
          <a:xfrm>
            <a:off x="3575050" y="1676400"/>
            <a:ext cx="5111700" cy="4572000"/>
          </a:xfrm>
          <a:prstGeom prst="rect"/>
          <a:noFill/>
          <a:ln>
            <a:noFill/>
          </a:ln>
        </p:spPr>
        <p:txBody>
          <a:bodyPr anchor="t" anchorCtr="0" bIns="45700" lIns="91425" rIns="91425" spcFirstLastPara="1" tIns="0" wrap="square">
            <a:noAutofit/>
          </a:bodyPr>
          <a:p>
            <a:pPr algn="just" indent="0" lvl="0" marL="0" marR="0" rtl="0">
              <a:lnSpc>
                <a:spcPct val="100000"/>
              </a:lnSpc>
              <a:spcBef>
                <a:spcPts val="0"/>
              </a:spcBef>
              <a:spcAft>
                <a:spcPts val="0"/>
              </a:spcAft>
              <a:buClr>
                <a:srgbClr val="0BD0D9"/>
              </a:buClr>
              <a:buSzPts val="2280"/>
              <a:buFont typeface="Noto Sans Symbols"/>
              <a:buNone/>
            </a:pPr>
            <a:r>
              <a:rPr b="0" sz="2400" i="0" lang="en-US" u="none">
                <a:solidFill>
                  <a:schemeClr val="dk1"/>
                </a:solidFill>
                <a:latin typeface="Constantia"/>
                <a:ea typeface="Constantia"/>
                <a:cs typeface="Constantia"/>
                <a:sym typeface="Constantia"/>
              </a:rPr>
              <a:t>The following are the main objectives of shariah.</a:t>
            </a:r>
          </a:p>
          <a:p>
            <a:pPr algn="just" indent="-246062" lvl="1" marL="639762" marR="0" rtl="0">
              <a:lnSpc>
                <a:spcPct val="100000"/>
              </a:lnSpc>
              <a:spcBef>
                <a:spcPts val="440"/>
              </a:spcBef>
              <a:spcAft>
                <a:spcPts val="0"/>
              </a:spcAft>
              <a:buClr>
                <a:schemeClr val="accent1"/>
              </a:buClr>
              <a:buSzPts val="1870"/>
              <a:buFont typeface="Noto Sans Symbols"/>
              <a:buChar char="⚫"/>
            </a:pPr>
            <a:r>
              <a:rPr b="0" cap="none" sz="2200" i="0" lang="en-US" strike="noStrike" u="none">
                <a:solidFill>
                  <a:schemeClr val="dk1"/>
                </a:solidFill>
                <a:latin typeface="Constantia"/>
                <a:ea typeface="Constantia"/>
                <a:cs typeface="Constantia"/>
                <a:sym typeface="Constantia"/>
              </a:rPr>
              <a:t>Beliefs.</a:t>
            </a:r>
          </a:p>
          <a:p>
            <a:pPr algn="just" indent="-246062" lvl="2" marL="914400" marR="0" rtl="0">
              <a:lnSpc>
                <a:spcPct val="100000"/>
              </a:lnSpc>
              <a:spcBef>
                <a:spcPts val="400"/>
              </a:spcBef>
              <a:spcAft>
                <a:spcPts val="0"/>
              </a:spcAft>
              <a:buClr>
                <a:schemeClr val="accent2"/>
              </a:buClr>
              <a:buSzPts val="1400"/>
              <a:buFont typeface="Noto Sans Symbols"/>
              <a:buChar char="⚫"/>
            </a:pPr>
            <a:r>
              <a:rPr b="0" cap="none" sz="2000" i="0" lang="en-US" strike="noStrike" u="none">
                <a:solidFill>
                  <a:schemeClr val="dk1"/>
                </a:solidFill>
                <a:latin typeface="Constantia"/>
                <a:ea typeface="Constantia"/>
                <a:cs typeface="Constantia"/>
                <a:sym typeface="Constantia"/>
              </a:rPr>
              <a:t>Tawheed, its meaning, importance and its effects on the society.</a:t>
            </a:r>
          </a:p>
          <a:p>
            <a:pPr algn="just" indent="-246062" lvl="2" marL="914400" marR="0" rtl="0">
              <a:lnSpc>
                <a:spcPct val="100000"/>
              </a:lnSpc>
              <a:spcBef>
                <a:spcPts val="400"/>
              </a:spcBef>
              <a:spcAft>
                <a:spcPts val="0"/>
              </a:spcAft>
              <a:buClr>
                <a:schemeClr val="accent2"/>
              </a:buClr>
              <a:buSzPts val="1400"/>
              <a:buFont typeface="Noto Sans Symbols"/>
              <a:buChar char="⚫"/>
            </a:pPr>
            <a:r>
              <a:rPr b="0" cap="none" sz="2000" i="0" lang="en-US" strike="noStrike" u="none">
                <a:solidFill>
                  <a:schemeClr val="dk1"/>
                </a:solidFill>
                <a:latin typeface="Constantia"/>
                <a:ea typeface="Constantia"/>
                <a:cs typeface="Constantia"/>
                <a:sym typeface="Constantia"/>
              </a:rPr>
              <a:t>Resalat, its meaning, importance, common qualities of prophets and salient features of Muhammad s.a.w.s.</a:t>
            </a:r>
          </a:p>
        </p:txBody>
      </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89" name="Shape 235"/>
        <p:cNvGrpSpPr/>
        <p:nvPr/>
      </p:nvGrpSpPr>
      <p:grpSpPr>
        <a:xfrm>
          <a:off x="0" y="0"/>
          <a:ext cx="0" cy="0"/>
          <a:chOff x="0" y="0"/>
          <a:chExt cx="0" cy="0"/>
        </a:xfrm>
      </p:grpSpPr>
      <p:sp>
        <p:nvSpPr>
          <p:cNvPr id="1048695" name="Google Shape;236;p33"/>
          <p:cNvSpPr txBox="1">
            <a:spLocks noGrp="1"/>
          </p:cNvSpPr>
          <p:nvPr>
            <p:ph type="title"/>
          </p:nvPr>
        </p:nvSpPr>
        <p:spPr>
          <a:xfrm>
            <a:off x="685800" y="981075"/>
            <a:ext cx="2743200" cy="935100"/>
          </a:xfrm>
          <a:prstGeom prst="rect"/>
          <a:noFill/>
          <a:ln>
            <a:noFill/>
          </a:ln>
        </p:spPr>
        <p:txBody>
          <a:bodyPr anchor="b" anchorCtr="0" bIns="0" lIns="0" rIns="0" spcFirstLastPara="1" tIns="45700" wrap="square">
            <a:noAutofit/>
          </a:bodyPr>
          <a:p>
            <a:pPr algn="just" indent="0" lvl="0" marL="0" rtl="0">
              <a:lnSpc>
                <a:spcPct val="100000"/>
              </a:lnSpc>
              <a:spcBef>
                <a:spcPts val="0"/>
              </a:spcBef>
              <a:spcAft>
                <a:spcPts val="0"/>
              </a:spcAft>
              <a:buClr>
                <a:schemeClr val="dk2"/>
              </a:buClr>
              <a:buSzPts val="2600"/>
              <a:buFont typeface="Calibri"/>
              <a:buNone/>
            </a:pPr>
            <a:r>
              <a:rPr b="1" sz="2600" i="0" lang="en-US" u="none">
                <a:solidFill>
                  <a:schemeClr val="dk2"/>
                </a:solidFill>
                <a:latin typeface="Calibri"/>
                <a:ea typeface="Calibri"/>
                <a:cs typeface="Calibri"/>
                <a:sym typeface="Calibri"/>
              </a:rPr>
              <a:t>Islam is complete code of life.</a:t>
            </a:r>
          </a:p>
        </p:txBody>
      </p:sp>
      <p:sp>
        <p:nvSpPr>
          <p:cNvPr id="1048696" name="Google Shape;237;p33"/>
          <p:cNvSpPr txBox="1">
            <a:spLocks noGrp="1"/>
          </p:cNvSpPr>
          <p:nvPr>
            <p:ph type="body" idx="1"/>
          </p:nvPr>
        </p:nvSpPr>
        <p:spPr>
          <a:xfrm>
            <a:off x="685800" y="2781300"/>
            <a:ext cx="2743200" cy="3467100"/>
          </a:xfrm>
          <a:prstGeom prst="rect"/>
          <a:noFill/>
          <a:ln>
            <a:noFill/>
          </a:ln>
        </p:spPr>
        <p:txBody>
          <a:bodyPr anchor="t" anchorCtr="0" bIns="45700" lIns="18275" rIns="18275" spcFirstLastPara="1" tIns="45700" wrap="square">
            <a:noAutofit/>
          </a:bodyPr>
          <a:p>
            <a:pPr algn="ctr" indent="0" lvl="0" marL="0" rtl="0">
              <a:lnSpc>
                <a:spcPct val="100000"/>
              </a:lnSpc>
              <a:spcBef>
                <a:spcPts val="0"/>
              </a:spcBef>
              <a:spcAft>
                <a:spcPts val="0"/>
              </a:spcAft>
              <a:buSzPts val="2280"/>
              <a:buNone/>
            </a:pPr>
            <a:r>
              <a:rPr b="0" sz="2400" i="0" lang="en-US" u="none">
                <a:solidFill>
                  <a:schemeClr val="dk1"/>
                </a:solidFill>
                <a:latin typeface="Constantia"/>
                <a:ea typeface="Constantia"/>
                <a:cs typeface="Constantia"/>
                <a:sym typeface="Constantia"/>
              </a:rPr>
              <a:t> Islam is complete code of life</a:t>
            </a:r>
          </a:p>
          <a:p>
            <a:pPr algn="l" indent="0" lvl="0" marL="0" rtl="1">
              <a:spcBef>
                <a:spcPts val="480"/>
              </a:spcBef>
              <a:spcAft>
                <a:spcPts val="0"/>
              </a:spcAft>
              <a:buSzPts val="2280"/>
              <a:buNone/>
            </a:pPr>
            <a:endParaRPr b="0" sz="2400" i="0" u="none">
              <a:solidFill>
                <a:schemeClr val="dk1"/>
              </a:solidFill>
              <a:latin typeface="Constantia"/>
              <a:ea typeface="Constantia"/>
              <a:cs typeface="Constantia"/>
              <a:sym typeface="Constantia"/>
            </a:endParaRPr>
          </a:p>
        </p:txBody>
      </p:sp>
      <p:sp>
        <p:nvSpPr>
          <p:cNvPr id="1048697" name="Google Shape;238;p33"/>
          <p:cNvSpPr txBox="1">
            <a:spLocks noGrp="1"/>
          </p:cNvSpPr>
          <p:nvPr>
            <p:ph type="body" idx="1"/>
          </p:nvPr>
        </p:nvSpPr>
        <p:spPr>
          <a:xfrm>
            <a:off x="3575050" y="1676400"/>
            <a:ext cx="5111700" cy="4572000"/>
          </a:xfrm>
          <a:prstGeom prst="rect"/>
          <a:noFill/>
          <a:ln>
            <a:noFill/>
          </a:ln>
        </p:spPr>
        <p:txBody>
          <a:bodyPr anchor="t" anchorCtr="0" bIns="45700" lIns="91425" rIns="91425" spcFirstLastPara="1" tIns="0" wrap="square">
            <a:noAutofit/>
          </a:bodyPr>
          <a:p>
            <a:pPr algn="just" indent="0" lvl="0" marL="0" marR="0" rtl="0">
              <a:lnSpc>
                <a:spcPct val="100000"/>
              </a:lnSpc>
              <a:spcBef>
                <a:spcPts val="0"/>
              </a:spcBef>
              <a:spcAft>
                <a:spcPts val="0"/>
              </a:spcAft>
              <a:buClr>
                <a:srgbClr val="0BD0D9"/>
              </a:buClr>
              <a:buSzPts val="2280"/>
              <a:buFont typeface="Noto Sans Symbols"/>
              <a:buNone/>
            </a:pPr>
            <a:r>
              <a:rPr b="0" sz="2400" i="0" lang="en-US" u="none">
                <a:solidFill>
                  <a:schemeClr val="dk1"/>
                </a:solidFill>
                <a:latin typeface="Constantia"/>
                <a:ea typeface="Constantia"/>
                <a:cs typeface="Constantia"/>
                <a:sym typeface="Constantia"/>
              </a:rPr>
              <a:t>The following are the main objectives of shariah.</a:t>
            </a:r>
          </a:p>
          <a:p>
            <a:pPr algn="just" indent="-246062" lvl="1" marL="639762" marR="0" rtl="0">
              <a:lnSpc>
                <a:spcPct val="100000"/>
              </a:lnSpc>
              <a:spcBef>
                <a:spcPts val="440"/>
              </a:spcBef>
              <a:spcAft>
                <a:spcPts val="0"/>
              </a:spcAft>
              <a:buClr>
                <a:schemeClr val="accent1"/>
              </a:buClr>
              <a:buSzPts val="1870"/>
              <a:buFont typeface="Noto Sans Symbols"/>
              <a:buChar char="⚫"/>
            </a:pPr>
            <a:r>
              <a:rPr b="0" cap="none" sz="2200" i="0" lang="en-US" strike="noStrike" u="none">
                <a:solidFill>
                  <a:schemeClr val="dk1"/>
                </a:solidFill>
                <a:latin typeface="Constantia"/>
                <a:ea typeface="Constantia"/>
                <a:cs typeface="Constantia"/>
                <a:sym typeface="Constantia"/>
              </a:rPr>
              <a:t>Practices.</a:t>
            </a:r>
          </a:p>
          <a:p>
            <a:pPr algn="just" indent="-246062" lvl="2" marL="914400" marR="0" rtl="0">
              <a:lnSpc>
                <a:spcPct val="100000"/>
              </a:lnSpc>
              <a:spcBef>
                <a:spcPts val="400"/>
              </a:spcBef>
              <a:spcAft>
                <a:spcPts val="0"/>
              </a:spcAft>
              <a:buClr>
                <a:schemeClr val="accent2"/>
              </a:buClr>
              <a:buSzPts val="1400"/>
              <a:buFont typeface="Noto Sans Symbols"/>
              <a:buChar char="⚫"/>
            </a:pPr>
            <a:r>
              <a:rPr b="0" cap="none" sz="2000" i="0" lang="en-US" strike="noStrike" u="none">
                <a:solidFill>
                  <a:schemeClr val="dk1"/>
                </a:solidFill>
                <a:latin typeface="Constantia"/>
                <a:ea typeface="Constantia"/>
                <a:cs typeface="Constantia"/>
                <a:sym typeface="Constantia"/>
              </a:rPr>
              <a:t>Prayers, its importance.</a:t>
            </a:r>
          </a:p>
          <a:p>
            <a:pPr algn="just" indent="-246062" lvl="2" marL="914400" marR="0" rtl="0">
              <a:lnSpc>
                <a:spcPct val="100000"/>
              </a:lnSpc>
              <a:spcBef>
                <a:spcPts val="400"/>
              </a:spcBef>
              <a:spcAft>
                <a:spcPts val="0"/>
              </a:spcAft>
              <a:buClr>
                <a:schemeClr val="accent2"/>
              </a:buClr>
              <a:buSzPts val="1400"/>
              <a:buFont typeface="Noto Sans Symbols"/>
              <a:buChar char="⚫"/>
            </a:pPr>
            <a:r>
              <a:rPr b="0" cap="none" sz="2000" i="0" lang="en-US" strike="noStrike" u="none">
                <a:solidFill>
                  <a:schemeClr val="dk1"/>
                </a:solidFill>
                <a:latin typeface="Constantia"/>
                <a:ea typeface="Constantia"/>
                <a:cs typeface="Constantia"/>
                <a:sym typeface="Constantia"/>
              </a:rPr>
              <a:t>Zakat, its importance.</a:t>
            </a:r>
          </a:p>
          <a:p>
            <a:pPr algn="just" indent="-246062" lvl="2" marL="914400" marR="0" rtl="0">
              <a:lnSpc>
                <a:spcPct val="100000"/>
              </a:lnSpc>
              <a:spcBef>
                <a:spcPts val="400"/>
              </a:spcBef>
              <a:spcAft>
                <a:spcPts val="0"/>
              </a:spcAft>
              <a:buClr>
                <a:schemeClr val="accent2"/>
              </a:buClr>
              <a:buSzPts val="1400"/>
              <a:buFont typeface="Noto Sans Symbols"/>
              <a:buChar char="⚫"/>
            </a:pPr>
            <a:r>
              <a:rPr b="0" cap="none" sz="2000" i="0" lang="en-US" strike="noStrike" u="none">
                <a:solidFill>
                  <a:schemeClr val="dk1"/>
                </a:solidFill>
                <a:latin typeface="Constantia"/>
                <a:ea typeface="Constantia"/>
                <a:cs typeface="Constantia"/>
                <a:sym typeface="Constantia"/>
              </a:rPr>
              <a:t>Fasting, its importance.</a:t>
            </a:r>
          </a:p>
          <a:p>
            <a:pPr algn="just" indent="-246062" lvl="2" marL="914400" marR="0" rtl="0">
              <a:lnSpc>
                <a:spcPct val="100000"/>
              </a:lnSpc>
              <a:spcBef>
                <a:spcPts val="400"/>
              </a:spcBef>
              <a:spcAft>
                <a:spcPts val="0"/>
              </a:spcAft>
              <a:buClr>
                <a:schemeClr val="accent2"/>
              </a:buClr>
              <a:buSzPts val="1400"/>
              <a:buFont typeface="Noto Sans Symbols"/>
              <a:buChar char="⚫"/>
            </a:pPr>
            <a:r>
              <a:rPr b="0" cap="none" sz="2000" i="0" lang="en-US" strike="noStrike" u="none">
                <a:solidFill>
                  <a:schemeClr val="dk1"/>
                </a:solidFill>
                <a:latin typeface="Constantia"/>
                <a:ea typeface="Constantia"/>
                <a:cs typeface="Constantia"/>
                <a:sym typeface="Constantia"/>
              </a:rPr>
              <a:t>Hajj, its importance.</a:t>
            </a:r>
          </a:p>
          <a:p>
            <a:pPr algn="just" indent="-246062" lvl="1" marL="639762" marR="0" rtl="0">
              <a:lnSpc>
                <a:spcPct val="100000"/>
              </a:lnSpc>
              <a:spcBef>
                <a:spcPts val="440"/>
              </a:spcBef>
              <a:spcAft>
                <a:spcPts val="0"/>
              </a:spcAft>
              <a:buClr>
                <a:schemeClr val="accent1"/>
              </a:buClr>
              <a:buSzPts val="1870"/>
              <a:buFont typeface="Noto Sans Symbols"/>
              <a:buChar char="⚫"/>
            </a:pPr>
            <a:r>
              <a:rPr b="0" cap="none" sz="2200" i="0" lang="en-US" strike="noStrike" u="none">
                <a:solidFill>
                  <a:schemeClr val="dk1"/>
                </a:solidFill>
                <a:latin typeface="Constantia"/>
                <a:ea typeface="Constantia"/>
                <a:cs typeface="Constantia"/>
                <a:sym typeface="Constantia"/>
              </a:rPr>
              <a:t>Good dealing.</a:t>
            </a:r>
          </a:p>
          <a:p>
            <a:pPr algn="just" indent="-246062" lvl="2" marL="914400" marR="0" rtl="0">
              <a:lnSpc>
                <a:spcPct val="100000"/>
              </a:lnSpc>
              <a:spcBef>
                <a:spcPts val="400"/>
              </a:spcBef>
              <a:spcAft>
                <a:spcPts val="0"/>
              </a:spcAft>
              <a:buClr>
                <a:schemeClr val="accent2"/>
              </a:buClr>
              <a:buSzPts val="1400"/>
              <a:buFont typeface="Noto Sans Symbols"/>
              <a:buChar char="⚫"/>
            </a:pPr>
            <a:r>
              <a:rPr b="0" cap="none" sz="2000" i="0" lang="en-US" strike="noStrike" u="none">
                <a:solidFill>
                  <a:schemeClr val="dk1"/>
                </a:solidFill>
                <a:latin typeface="Constantia"/>
                <a:ea typeface="Constantia"/>
                <a:cs typeface="Constantia"/>
                <a:sym typeface="Constantia"/>
              </a:rPr>
              <a:t>With parents.</a:t>
            </a:r>
          </a:p>
          <a:p>
            <a:pPr algn="just" indent="-246062" lvl="2" marL="914400" marR="0" rtl="0">
              <a:lnSpc>
                <a:spcPct val="100000"/>
              </a:lnSpc>
              <a:spcBef>
                <a:spcPts val="400"/>
              </a:spcBef>
              <a:spcAft>
                <a:spcPts val="0"/>
              </a:spcAft>
              <a:buClr>
                <a:schemeClr val="accent2"/>
              </a:buClr>
              <a:buSzPts val="1400"/>
              <a:buFont typeface="Noto Sans Symbols"/>
              <a:buChar char="⚫"/>
            </a:pPr>
            <a:r>
              <a:rPr b="0" cap="none" sz="2000" i="0" lang="en-US" strike="noStrike" u="none">
                <a:solidFill>
                  <a:schemeClr val="dk1"/>
                </a:solidFill>
                <a:latin typeface="Constantia"/>
                <a:ea typeface="Constantia"/>
                <a:cs typeface="Constantia"/>
                <a:sym typeface="Constantia"/>
              </a:rPr>
              <a:t>With relatives.</a:t>
            </a:r>
          </a:p>
          <a:p>
            <a:pPr algn="just" indent="-246062" lvl="2" marL="914400" marR="0" rtl="0">
              <a:lnSpc>
                <a:spcPct val="100000"/>
              </a:lnSpc>
              <a:spcBef>
                <a:spcPts val="400"/>
              </a:spcBef>
              <a:spcAft>
                <a:spcPts val="0"/>
              </a:spcAft>
              <a:buClr>
                <a:schemeClr val="accent2"/>
              </a:buClr>
              <a:buSzPts val="1400"/>
              <a:buFont typeface="Noto Sans Symbols"/>
              <a:buChar char="⚫"/>
            </a:pPr>
            <a:r>
              <a:rPr b="0" cap="none" sz="2000" i="0" lang="en-US" strike="noStrike" u="none">
                <a:solidFill>
                  <a:schemeClr val="dk1"/>
                </a:solidFill>
                <a:latin typeface="Constantia"/>
                <a:ea typeface="Constantia"/>
                <a:cs typeface="Constantia"/>
                <a:sym typeface="Constantia"/>
              </a:rPr>
              <a:t>With neighbors.</a:t>
            </a:r>
          </a:p>
          <a:p>
            <a:pPr algn="just" indent="-246062" lvl="2" marL="914400" marR="0" rtl="0">
              <a:lnSpc>
                <a:spcPct val="100000"/>
              </a:lnSpc>
              <a:spcBef>
                <a:spcPts val="400"/>
              </a:spcBef>
              <a:spcAft>
                <a:spcPts val="0"/>
              </a:spcAft>
              <a:buClr>
                <a:schemeClr val="accent2"/>
              </a:buClr>
              <a:buSzPts val="1400"/>
              <a:buFont typeface="Noto Sans Symbols"/>
              <a:buChar char="⚫"/>
            </a:pPr>
            <a:r>
              <a:rPr b="0" cap="none" sz="2000" i="0" lang="en-US" strike="noStrike" u="none">
                <a:solidFill>
                  <a:schemeClr val="dk1"/>
                </a:solidFill>
                <a:latin typeface="Constantia"/>
                <a:ea typeface="Constantia"/>
                <a:cs typeface="Constantia"/>
                <a:sym typeface="Constantia"/>
              </a:rPr>
              <a:t>With common people.</a:t>
            </a:r>
          </a:p>
        </p:txBody>
      </p:sp>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92" name="Shape 242"/>
        <p:cNvGrpSpPr/>
        <p:nvPr/>
      </p:nvGrpSpPr>
      <p:grpSpPr>
        <a:xfrm>
          <a:off x="0" y="0"/>
          <a:ext cx="0" cy="0"/>
          <a:chOff x="0" y="0"/>
          <a:chExt cx="0" cy="0"/>
        </a:xfrm>
      </p:grpSpPr>
      <p:sp>
        <p:nvSpPr>
          <p:cNvPr id="1048700" name="Google Shape;243;p34"/>
          <p:cNvSpPr txBox="1">
            <a:spLocks noGrp="1"/>
          </p:cNvSpPr>
          <p:nvPr>
            <p:ph type="title"/>
          </p:nvPr>
        </p:nvSpPr>
        <p:spPr>
          <a:xfrm>
            <a:off x="685800" y="981075"/>
            <a:ext cx="2743200" cy="935100"/>
          </a:xfrm>
          <a:prstGeom prst="rect"/>
          <a:noFill/>
          <a:ln>
            <a:noFill/>
          </a:ln>
        </p:spPr>
        <p:txBody>
          <a:bodyPr anchor="b" anchorCtr="0" bIns="0" lIns="0" rIns="0" spcFirstLastPara="1" tIns="45700" wrap="square">
            <a:noAutofit/>
          </a:bodyPr>
          <a:p>
            <a:pPr algn="just" indent="0" lvl="0" marL="0" rtl="0">
              <a:lnSpc>
                <a:spcPct val="100000"/>
              </a:lnSpc>
              <a:spcBef>
                <a:spcPts val="0"/>
              </a:spcBef>
              <a:spcAft>
                <a:spcPts val="0"/>
              </a:spcAft>
              <a:buClr>
                <a:schemeClr val="dk2"/>
              </a:buClr>
              <a:buSzPts val="2600"/>
              <a:buFont typeface="Calibri"/>
              <a:buNone/>
            </a:pPr>
            <a:r>
              <a:rPr b="1" sz="2600" i="0" lang="en-US" u="none">
                <a:solidFill>
                  <a:schemeClr val="dk2"/>
                </a:solidFill>
                <a:latin typeface="Calibri"/>
                <a:ea typeface="Calibri"/>
                <a:cs typeface="Calibri"/>
                <a:sym typeface="Calibri"/>
              </a:rPr>
              <a:t>Islam is complete code of life.</a:t>
            </a:r>
          </a:p>
        </p:txBody>
      </p:sp>
      <p:sp>
        <p:nvSpPr>
          <p:cNvPr id="1048701" name="Google Shape;244;p34"/>
          <p:cNvSpPr txBox="1">
            <a:spLocks noGrp="1"/>
          </p:cNvSpPr>
          <p:nvPr>
            <p:ph type="body" idx="1"/>
          </p:nvPr>
        </p:nvSpPr>
        <p:spPr>
          <a:xfrm>
            <a:off x="685800" y="2781300"/>
            <a:ext cx="2743200" cy="3467100"/>
          </a:xfrm>
          <a:prstGeom prst="rect"/>
          <a:noFill/>
          <a:ln>
            <a:noFill/>
          </a:ln>
        </p:spPr>
        <p:txBody>
          <a:bodyPr anchor="t" anchorCtr="0" bIns="45700" lIns="18275" rIns="18275" spcFirstLastPara="1" tIns="45700" wrap="square">
            <a:noAutofit/>
          </a:bodyPr>
          <a:p>
            <a:pPr algn="ctr" indent="0" lvl="0" marL="0" rtl="0">
              <a:lnSpc>
                <a:spcPct val="100000"/>
              </a:lnSpc>
              <a:spcBef>
                <a:spcPts val="0"/>
              </a:spcBef>
              <a:spcAft>
                <a:spcPts val="0"/>
              </a:spcAft>
              <a:buSzPts val="2280"/>
              <a:buNone/>
            </a:pPr>
            <a:r>
              <a:rPr b="0" sz="2400" i="0" lang="en-US" u="none">
                <a:solidFill>
                  <a:schemeClr val="dk1"/>
                </a:solidFill>
                <a:latin typeface="Constantia"/>
                <a:ea typeface="Constantia"/>
                <a:cs typeface="Constantia"/>
                <a:sym typeface="Constantia"/>
              </a:rPr>
              <a:t> Islam is complete code of life</a:t>
            </a:r>
          </a:p>
          <a:p>
            <a:pPr algn="l" indent="0" lvl="0" marL="0" rtl="1">
              <a:spcBef>
                <a:spcPts val="480"/>
              </a:spcBef>
              <a:spcAft>
                <a:spcPts val="0"/>
              </a:spcAft>
              <a:buSzPts val="2280"/>
              <a:buNone/>
            </a:pPr>
            <a:endParaRPr b="0" sz="2400" i="0" u="none">
              <a:solidFill>
                <a:schemeClr val="dk1"/>
              </a:solidFill>
              <a:latin typeface="Constantia"/>
              <a:ea typeface="Constantia"/>
              <a:cs typeface="Constantia"/>
              <a:sym typeface="Constantia"/>
            </a:endParaRPr>
          </a:p>
        </p:txBody>
      </p:sp>
      <p:sp>
        <p:nvSpPr>
          <p:cNvPr id="1048702" name="Google Shape;245;p34"/>
          <p:cNvSpPr txBox="1">
            <a:spLocks noGrp="1"/>
          </p:cNvSpPr>
          <p:nvPr>
            <p:ph type="body" idx="1"/>
          </p:nvPr>
        </p:nvSpPr>
        <p:spPr>
          <a:xfrm>
            <a:off x="3575050" y="1676400"/>
            <a:ext cx="5111700" cy="4572000"/>
          </a:xfrm>
          <a:prstGeom prst="rect"/>
          <a:noFill/>
          <a:ln>
            <a:noFill/>
          </a:ln>
        </p:spPr>
        <p:txBody>
          <a:bodyPr anchor="t" anchorCtr="0" bIns="45700" lIns="91425" rIns="91425" spcFirstLastPara="1" tIns="0" wrap="square">
            <a:noAutofit/>
          </a:bodyPr>
          <a:p>
            <a:pPr algn="just" indent="0" lvl="0" marL="0" marR="0" rtl="0">
              <a:lnSpc>
                <a:spcPct val="100000"/>
              </a:lnSpc>
              <a:spcBef>
                <a:spcPts val="0"/>
              </a:spcBef>
              <a:spcAft>
                <a:spcPts val="0"/>
              </a:spcAft>
              <a:buClr>
                <a:srgbClr val="0BD0D9"/>
              </a:buClr>
              <a:buSzPts val="2280"/>
              <a:buFont typeface="Noto Sans Symbols"/>
              <a:buNone/>
            </a:pPr>
            <a:r>
              <a:rPr b="0" sz="2400" i="0" lang="en-US" u="none">
                <a:solidFill>
                  <a:schemeClr val="dk1"/>
                </a:solidFill>
                <a:latin typeface="Constantia"/>
                <a:ea typeface="Constantia"/>
                <a:cs typeface="Constantia"/>
                <a:sym typeface="Constantia"/>
              </a:rPr>
              <a:t>The following are the main objectives of shariah.</a:t>
            </a:r>
          </a:p>
          <a:p>
            <a:pPr algn="just" indent="-246062" lvl="1" marL="639762" marR="0" rtl="0">
              <a:lnSpc>
                <a:spcPct val="100000"/>
              </a:lnSpc>
              <a:spcBef>
                <a:spcPts val="440"/>
              </a:spcBef>
              <a:spcAft>
                <a:spcPts val="0"/>
              </a:spcAft>
              <a:buClr>
                <a:schemeClr val="accent1"/>
              </a:buClr>
              <a:buSzPts val="1870"/>
              <a:buFont typeface="Noto Sans Symbols"/>
              <a:buChar char="⚫"/>
            </a:pPr>
            <a:r>
              <a:rPr b="0" cap="none" sz="2200" i="0" lang="en-US" strike="noStrike" u="none">
                <a:solidFill>
                  <a:schemeClr val="dk1"/>
                </a:solidFill>
                <a:latin typeface="Constantia"/>
                <a:ea typeface="Constantia"/>
                <a:cs typeface="Constantia"/>
                <a:sym typeface="Constantia"/>
              </a:rPr>
              <a:t>Muaasharat.</a:t>
            </a:r>
          </a:p>
          <a:p>
            <a:pPr algn="just" indent="-246062" lvl="2" marL="914400" marR="0" rtl="0">
              <a:lnSpc>
                <a:spcPct val="100000"/>
              </a:lnSpc>
              <a:spcBef>
                <a:spcPts val="400"/>
              </a:spcBef>
              <a:spcAft>
                <a:spcPts val="0"/>
              </a:spcAft>
              <a:buClr>
                <a:schemeClr val="accent2"/>
              </a:buClr>
              <a:buSzPts val="1400"/>
              <a:buFont typeface="Noto Sans Symbols"/>
              <a:buChar char="⚫"/>
            </a:pPr>
            <a:r>
              <a:rPr b="0" cap="none" sz="2000" i="0" lang="en-US" strike="noStrike" u="none">
                <a:solidFill>
                  <a:schemeClr val="dk1"/>
                </a:solidFill>
                <a:latin typeface="Constantia"/>
                <a:ea typeface="Constantia"/>
                <a:cs typeface="Constantia"/>
                <a:sym typeface="Constantia"/>
              </a:rPr>
              <a:t>Antiquates for  guests.</a:t>
            </a:r>
          </a:p>
          <a:p>
            <a:pPr algn="just" indent="-246062" lvl="2" marL="914400" marR="0" rtl="0">
              <a:lnSpc>
                <a:spcPct val="100000"/>
              </a:lnSpc>
              <a:spcBef>
                <a:spcPts val="400"/>
              </a:spcBef>
              <a:spcAft>
                <a:spcPts val="0"/>
              </a:spcAft>
              <a:buClr>
                <a:schemeClr val="accent2"/>
              </a:buClr>
              <a:buSzPts val="1400"/>
              <a:buFont typeface="Noto Sans Symbols"/>
              <a:buChar char="⚫"/>
            </a:pPr>
            <a:r>
              <a:rPr b="0" cap="none" sz="2000" i="0" lang="en-US" strike="noStrike" u="none">
                <a:solidFill>
                  <a:schemeClr val="dk1"/>
                </a:solidFill>
                <a:latin typeface="Constantia"/>
                <a:ea typeface="Constantia"/>
                <a:cs typeface="Constantia"/>
                <a:sym typeface="Constantia"/>
              </a:rPr>
              <a:t>Antiquates for drivers.</a:t>
            </a:r>
          </a:p>
          <a:p>
            <a:pPr algn="just" indent="-246062" lvl="2" marL="914400" marR="0" rtl="0">
              <a:lnSpc>
                <a:spcPct val="100000"/>
              </a:lnSpc>
              <a:spcBef>
                <a:spcPts val="400"/>
              </a:spcBef>
              <a:spcAft>
                <a:spcPts val="0"/>
              </a:spcAft>
              <a:buClr>
                <a:schemeClr val="accent2"/>
              </a:buClr>
              <a:buSzPts val="1400"/>
              <a:buFont typeface="Noto Sans Symbols"/>
              <a:buChar char="⚫"/>
            </a:pPr>
            <a:r>
              <a:rPr b="0" cap="none" sz="2000" i="0" lang="en-US" strike="noStrike" u="none">
                <a:solidFill>
                  <a:schemeClr val="dk1"/>
                </a:solidFill>
                <a:latin typeface="Constantia"/>
                <a:ea typeface="Constantia"/>
                <a:cs typeface="Constantia"/>
                <a:sym typeface="Constantia"/>
              </a:rPr>
              <a:t>Antiquates for  teachers.</a:t>
            </a:r>
          </a:p>
          <a:p>
            <a:pPr algn="just" indent="-246062" lvl="2" marL="914400" marR="0" rtl="0">
              <a:lnSpc>
                <a:spcPct val="100000"/>
              </a:lnSpc>
              <a:spcBef>
                <a:spcPts val="400"/>
              </a:spcBef>
              <a:spcAft>
                <a:spcPts val="0"/>
              </a:spcAft>
              <a:buClr>
                <a:schemeClr val="accent2"/>
              </a:buClr>
              <a:buSzPts val="1400"/>
              <a:buFont typeface="Noto Sans Symbols"/>
              <a:buChar char="⚫"/>
            </a:pPr>
            <a:r>
              <a:rPr b="0" cap="none" sz="2000" i="0" lang="en-US" strike="noStrike" u="none">
                <a:solidFill>
                  <a:schemeClr val="dk1"/>
                </a:solidFill>
                <a:latin typeface="Constantia"/>
                <a:ea typeface="Constantia"/>
                <a:cs typeface="Constantia"/>
                <a:sym typeface="Constantia"/>
              </a:rPr>
              <a:t>Antiquates for students.</a:t>
            </a:r>
          </a:p>
          <a:p>
            <a:pPr algn="just" indent="-246062" lvl="1" marL="639762" marR="0" rtl="0">
              <a:lnSpc>
                <a:spcPct val="100000"/>
              </a:lnSpc>
              <a:spcBef>
                <a:spcPts val="440"/>
              </a:spcBef>
              <a:spcAft>
                <a:spcPts val="0"/>
              </a:spcAft>
              <a:buClr>
                <a:schemeClr val="accent1"/>
              </a:buClr>
              <a:buSzPts val="1870"/>
              <a:buFont typeface="Noto Sans Symbols"/>
              <a:buChar char="⚫"/>
            </a:pPr>
            <a:r>
              <a:rPr b="0" cap="none" sz="2200" i="0" lang="en-US" strike="noStrike" u="none">
                <a:solidFill>
                  <a:schemeClr val="dk1"/>
                </a:solidFill>
                <a:latin typeface="Constantia"/>
                <a:ea typeface="Constantia"/>
                <a:cs typeface="Constantia"/>
                <a:sym typeface="Constantia"/>
              </a:rPr>
              <a:t>Morality.</a:t>
            </a:r>
          </a:p>
          <a:p>
            <a:pPr algn="just" indent="-246062" lvl="2" marL="914400" marR="0" rtl="0">
              <a:lnSpc>
                <a:spcPct val="100000"/>
              </a:lnSpc>
              <a:spcBef>
                <a:spcPts val="400"/>
              </a:spcBef>
              <a:spcAft>
                <a:spcPts val="0"/>
              </a:spcAft>
              <a:buClr>
                <a:schemeClr val="accent2"/>
              </a:buClr>
              <a:buSzPts val="1400"/>
              <a:buFont typeface="Noto Sans Symbols"/>
              <a:buChar char="⚫"/>
            </a:pPr>
            <a:r>
              <a:rPr b="0" cap="none" sz="2000" i="0" lang="en-US" strike="noStrike" u="none">
                <a:solidFill>
                  <a:schemeClr val="dk1"/>
                </a:solidFill>
                <a:latin typeface="Constantia"/>
                <a:ea typeface="Constantia"/>
                <a:cs typeface="Constantia"/>
                <a:sym typeface="Constantia"/>
              </a:rPr>
              <a:t>Importance.</a:t>
            </a:r>
          </a:p>
          <a:p>
            <a:pPr algn="just" indent="-209550" lvl="3" marL="1187450" marR="0" rtl="0">
              <a:lnSpc>
                <a:spcPct val="100000"/>
              </a:lnSpc>
              <a:spcBef>
                <a:spcPts val="320"/>
              </a:spcBef>
              <a:spcAft>
                <a:spcPts val="0"/>
              </a:spcAft>
              <a:buClr>
                <a:srgbClr val="0BD0D9"/>
              </a:buClr>
              <a:buSzPts val="1040"/>
              <a:buFont typeface="Noto Sans Symbols"/>
              <a:buChar char="⚫"/>
            </a:pPr>
            <a:r>
              <a:rPr b="0" cap="none" sz="1600" i="0" lang="en-US" strike="noStrike" u="none">
                <a:solidFill>
                  <a:schemeClr val="dk1"/>
                </a:solidFill>
                <a:latin typeface="Constantia"/>
                <a:ea typeface="Constantia"/>
                <a:cs typeface="Constantia"/>
                <a:sym typeface="Constantia"/>
              </a:rPr>
              <a:t>Purpose of  the coming of the prphet s.a.w.s.</a:t>
            </a:r>
          </a:p>
          <a:p>
            <a:pPr algn="just" indent="-209550" lvl="3" marL="1187450" marR="0" rtl="0">
              <a:lnSpc>
                <a:spcPct val="100000"/>
              </a:lnSpc>
              <a:spcBef>
                <a:spcPts val="320"/>
              </a:spcBef>
              <a:spcAft>
                <a:spcPts val="0"/>
              </a:spcAft>
              <a:buClr>
                <a:srgbClr val="0BD0D9"/>
              </a:buClr>
              <a:buSzPts val="1040"/>
              <a:buFont typeface="Noto Sans Symbols"/>
              <a:buChar char="⚫"/>
            </a:pPr>
            <a:r>
              <a:rPr b="0" cap="none" sz="1600" i="0" lang="en-US" strike="noStrike" u="none">
                <a:solidFill>
                  <a:schemeClr val="dk1"/>
                </a:solidFill>
                <a:latin typeface="Constantia"/>
                <a:ea typeface="Constantia"/>
                <a:cs typeface="Constantia"/>
                <a:sym typeface="Constantia"/>
              </a:rPr>
              <a:t>A great weight on the day of judgment.</a:t>
            </a:r>
          </a:p>
          <a:p>
            <a:pPr algn="r" indent="-176530" lvl="0" marL="273050" marR="0" rtl="1">
              <a:spcBef>
                <a:spcPts val="320"/>
              </a:spcBef>
              <a:spcAft>
                <a:spcPts val="0"/>
              </a:spcAft>
              <a:buClr>
                <a:srgbClr val="0BD0D9"/>
              </a:buClr>
              <a:buSzPts val="1520"/>
              <a:buFont typeface="Noto Sans Symbols"/>
              <a:buNone/>
            </a:pPr>
            <a:endParaRPr b="0" cap="none" sz="1600" i="0" strike="noStrike" u="none">
              <a:solidFill>
                <a:schemeClr val="dk1"/>
              </a:solidFill>
              <a:latin typeface="Constantia"/>
              <a:ea typeface="Constantia"/>
              <a:cs typeface="Constantia"/>
              <a:sym typeface="Constantia"/>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2" name="Title 1"/>
          <p:cNvSpPr>
            <a:spLocks noGrp="1"/>
          </p:cNvSpPr>
          <p:nvPr>
            <p:ph type="title"/>
          </p:nvPr>
        </p:nvSpPr>
        <p:spPr/>
        <p:txBody>
          <a:bodyPr/>
          <a:p>
            <a:r>
              <a:rPr b="1" dirty="0" lang="en-US" u="sng"/>
              <a:t>Importance of this Hadith</a:t>
            </a:r>
            <a:endParaRPr dirty="0" lang="en-US"/>
          </a:p>
        </p:txBody>
      </p:sp>
      <p:sp>
        <p:nvSpPr>
          <p:cNvPr id="1048653" name="Text Placeholder 2"/>
          <p:cNvSpPr>
            <a:spLocks noGrp="1"/>
          </p:cNvSpPr>
          <p:nvPr>
            <p:ph type="body" idx="1"/>
          </p:nvPr>
        </p:nvSpPr>
        <p:spPr/>
        <p:txBody>
          <a:bodyPr/>
          <a:p>
            <a:pPr algn="l"/>
            <a:r>
              <a:rPr dirty="0" sz="1400" lang="en-US"/>
              <a:t>This is a hadith of very great </a:t>
            </a:r>
            <a:r>
              <a:rPr dirty="0" sz="1400" lang="en-US" smtClean="0"/>
              <a:t>importance because </a:t>
            </a:r>
            <a:r>
              <a:rPr dirty="0" sz="1400" lang="en-US"/>
              <a:t>of </a:t>
            </a:r>
            <a:r>
              <a:rPr dirty="0" sz="1400" lang="en-US" smtClean="0"/>
              <a:t>its comprehensive </a:t>
            </a:r>
            <a:r>
              <a:rPr dirty="0" sz="1400" lang="en-US"/>
              <a:t>explanation of every aspect of the religion.</a:t>
            </a:r>
          </a:p>
          <a:p>
            <a:pPr algn="l"/>
            <a:endParaRPr dirty="0" sz="1400" lang="en-US"/>
          </a:p>
          <a:p>
            <a:pPr algn="l"/>
            <a:r>
              <a:rPr dirty="0" sz="1400" lang="en-US"/>
              <a:t>After having explained the three levels of Islam, </a:t>
            </a:r>
            <a:r>
              <a:rPr dirty="0" sz="1400" lang="en-US" err="1"/>
              <a:t>Iman</a:t>
            </a:r>
            <a:r>
              <a:rPr dirty="0" sz="1400" lang="en-US"/>
              <a:t>, and </a:t>
            </a:r>
            <a:r>
              <a:rPr dirty="0" sz="1400" lang="en-US" err="1"/>
              <a:t>Ihsan</a:t>
            </a:r>
            <a:r>
              <a:rPr dirty="0" sz="1400" lang="en-US"/>
              <a:t>, he (</a:t>
            </a:r>
            <a:r>
              <a:rPr dirty="0" sz="1400" lang="en-US" err="1"/>
              <a:t>Sallallahu</a:t>
            </a:r>
            <a:r>
              <a:rPr dirty="0" sz="1400" lang="en-US"/>
              <a:t> </a:t>
            </a:r>
            <a:r>
              <a:rPr dirty="0" sz="1400" lang="en-US" err="1"/>
              <a:t>a’laihi</a:t>
            </a:r>
            <a:r>
              <a:rPr dirty="0" sz="1400" lang="en-US"/>
              <a:t> </a:t>
            </a:r>
            <a:r>
              <a:rPr dirty="0" sz="1400" lang="en-US" err="1"/>
              <a:t>wa</a:t>
            </a:r>
            <a:r>
              <a:rPr dirty="0" sz="1400" lang="en-US"/>
              <a:t> </a:t>
            </a:r>
            <a:r>
              <a:rPr dirty="0" sz="1400" lang="en-US" err="1"/>
              <a:t>sallam</a:t>
            </a:r>
            <a:r>
              <a:rPr dirty="0" sz="1400" lang="en-US"/>
              <a:t>) referred to them all together as a single religion, concluding the hadith by saying, “That was Gabriel, who came to teach you your religion.”</a:t>
            </a:r>
          </a:p>
          <a:p>
            <a:pPr algn="l"/>
            <a:endParaRPr dirty="0" sz="1400" lang="en-US"/>
          </a:p>
          <a:p>
            <a:pPr algn="l"/>
            <a:r>
              <a:rPr dirty="0" sz="1400" lang="en-US"/>
              <a:t>Thus, this hadith includes all the branches of Islamic knowledge and science, just as it also encompasses elements of Islamic jurisprudence, theology, asceticism, softening of the heart, performing good deeds, and Islamic knowledge.</a:t>
            </a:r>
          </a:p>
        </p:txBody>
      </p:sp>
      <p:sp>
        <p:nvSpPr>
          <p:cNvPr id="1048654" name="Text Placeholder 3"/>
          <p:cNvSpPr>
            <a:spLocks noGrp="1"/>
          </p:cNvSpPr>
          <p:nvPr>
            <p:ph type="body" idx="2"/>
          </p:nvPr>
        </p:nvSpPr>
        <p:spPr/>
        <p:txBody>
          <a:bodyPr/>
          <a:p>
            <a:endParaRPr dirty="0" lang="en-US"/>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95" name="Shape 249"/>
        <p:cNvGrpSpPr/>
        <p:nvPr/>
      </p:nvGrpSpPr>
      <p:grpSpPr>
        <a:xfrm>
          <a:off x="0" y="0"/>
          <a:ext cx="0" cy="0"/>
          <a:chOff x="0" y="0"/>
          <a:chExt cx="0" cy="0"/>
        </a:xfrm>
      </p:grpSpPr>
      <p:sp>
        <p:nvSpPr>
          <p:cNvPr id="1048705" name="Google Shape;250;p35"/>
          <p:cNvSpPr txBox="1">
            <a:spLocks noGrp="1"/>
          </p:cNvSpPr>
          <p:nvPr>
            <p:ph type="title" idx="4294967295"/>
          </p:nvPr>
        </p:nvSpPr>
        <p:spPr>
          <a:xfrm>
            <a:off x="457200" y="704088"/>
            <a:ext cx="8305800" cy="5677200"/>
          </a:xfrm>
          <a:prstGeom prst="rect"/>
          <a:noFill/>
          <a:ln>
            <a:noFill/>
          </a:ln>
        </p:spPr>
        <p:txBody>
          <a:bodyPr anchor="b" anchorCtr="0" bIns="0" lIns="0" rIns="0" spcFirstLastPara="1" tIns="45700" wrap="square">
            <a:normAutofit/>
          </a:bodyPr>
          <a:p>
            <a:pPr algn="ctr" indent="0" lvl="0" marL="0" marR="0" rtl="0">
              <a:lnSpc>
                <a:spcPct val="100000"/>
              </a:lnSpc>
              <a:spcBef>
                <a:spcPts val="0"/>
              </a:spcBef>
              <a:spcAft>
                <a:spcPts val="0"/>
              </a:spcAft>
              <a:buClr>
                <a:schemeClr val="dk2"/>
              </a:buClr>
              <a:buSzPts val="5000"/>
              <a:buFont typeface="Calibri"/>
              <a:buNone/>
            </a:pPr>
            <a:r>
              <a:rPr b="0" cap="none" sz="5000" i="0" lang="en-US" strike="noStrike" u="none">
                <a:solidFill>
                  <a:schemeClr val="dk2"/>
                </a:solidFill>
                <a:latin typeface="Calibri"/>
                <a:ea typeface="Calibri"/>
                <a:cs typeface="Calibri"/>
                <a:sym typeface="Calibri"/>
              </a:rPr>
              <a:t>Thank you</a:t>
            </a:r>
            <a:br>
              <a:rPr b="0" cap="none" sz="5000" i="0" lang="en-US" strike="noStrike" u="none">
                <a:solidFill>
                  <a:schemeClr val="dk2"/>
                </a:solidFill>
                <a:latin typeface="Calibri"/>
                <a:ea typeface="Calibri"/>
                <a:cs typeface="Calibri"/>
                <a:sym typeface="Calibri"/>
              </a:rPr>
            </a:br>
            <a:r>
              <a:rPr b="0" cap="none" sz="5000" i="0" lang="en-US" strike="noStrike" u="none">
                <a:solidFill>
                  <a:schemeClr val="dk2"/>
                </a:solidFill>
                <a:latin typeface="Calibri"/>
                <a:ea typeface="Calibri"/>
                <a:cs typeface="Calibri"/>
                <a:sym typeface="Calibri"/>
              </a:rPr>
              <a:t>Any question???</a:t>
            </a:r>
            <a:br>
              <a:rPr b="0" cap="none" sz="5000" i="0" lang="en-US" strike="noStrike" u="none">
                <a:solidFill>
                  <a:schemeClr val="dk2"/>
                </a:solidFill>
                <a:latin typeface="Calibri"/>
                <a:ea typeface="Calibri"/>
                <a:cs typeface="Calibri"/>
                <a:sym typeface="Calibri"/>
              </a:rPr>
            </a:br>
            <a:r>
              <a:rPr b="0" cap="none" sz="5000" i="0" lang="en-US" strike="noStrike" u="none">
                <a:solidFill>
                  <a:schemeClr val="dk2"/>
                </a:solidFill>
                <a:latin typeface="Calibri"/>
                <a:ea typeface="Calibri"/>
                <a:cs typeface="Calibri"/>
                <a:sym typeface="Calibri"/>
              </a:rPr>
              <a:t/>
            </a:r>
            <a:br>
              <a:rPr b="0" cap="none" sz="5000" i="0" lang="en-US" strike="noStrike" u="none">
                <a:solidFill>
                  <a:schemeClr val="dk2"/>
                </a:solidFill>
                <a:latin typeface="Calibri"/>
                <a:ea typeface="Calibri"/>
                <a:cs typeface="Calibri"/>
                <a:sym typeface="Calibri"/>
              </a:rPr>
            </a:br>
            <a:r>
              <a:rPr b="0" cap="none" sz="5000" i="0" lang="en-US" strike="noStrike" u="none">
                <a:solidFill>
                  <a:schemeClr val="dk2"/>
                </a:solidFill>
                <a:latin typeface="Calibri"/>
                <a:ea typeface="Calibri"/>
                <a:cs typeface="Calibri"/>
                <a:sym typeface="Calibri"/>
              </a:rPr>
              <a:t/>
            </a:r>
            <a:br>
              <a:rPr b="0" cap="none" sz="5000" i="0" lang="en-US" strike="noStrike" u="none">
                <a:solidFill>
                  <a:schemeClr val="dk2"/>
                </a:solidFill>
                <a:latin typeface="Calibri"/>
                <a:ea typeface="Calibri"/>
                <a:cs typeface="Calibri"/>
                <a:sym typeface="Calibri"/>
              </a:rPr>
            </a:br>
            <a:endParaRPr b="0" cap="none" sz="5000" i="0" strike="noStrike" u="none">
              <a:solidFill>
                <a:schemeClr val="dk2"/>
              </a:solidFill>
              <a:latin typeface="Calibri"/>
              <a:ea typeface="Calibri"/>
              <a:cs typeface="Calibri"/>
              <a:sym typeface="Calibri"/>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5" name="Shape 132"/>
        <p:cNvGrpSpPr/>
        <p:nvPr/>
      </p:nvGrpSpPr>
      <p:grpSpPr>
        <a:xfrm>
          <a:off x="0" y="0"/>
          <a:ext cx="0" cy="0"/>
          <a:chOff x="0" y="0"/>
          <a:chExt cx="0" cy="0"/>
        </a:xfrm>
      </p:grpSpPr>
      <p:sp>
        <p:nvSpPr>
          <p:cNvPr id="1048655" name="Google Shape;133;p18"/>
          <p:cNvSpPr txBox="1">
            <a:spLocks noGrp="1"/>
          </p:cNvSpPr>
          <p:nvPr>
            <p:ph type="title"/>
          </p:nvPr>
        </p:nvSpPr>
        <p:spPr>
          <a:xfrm>
            <a:off x="685800" y="981075"/>
            <a:ext cx="2743200" cy="647700"/>
          </a:xfrm>
          <a:prstGeom prst="rect"/>
          <a:noFill/>
          <a:ln>
            <a:noFill/>
          </a:ln>
        </p:spPr>
        <p:txBody>
          <a:bodyPr anchor="b" anchorCtr="0" bIns="0" lIns="0" rIns="0" spcFirstLastPara="1" tIns="45700" wrap="square">
            <a:noAutofit/>
          </a:bodyPr>
          <a:p>
            <a:pPr algn="l" indent="0" lvl="0" marL="0" rtl="0">
              <a:lnSpc>
                <a:spcPct val="100000"/>
              </a:lnSpc>
              <a:spcBef>
                <a:spcPts val="0"/>
              </a:spcBef>
              <a:spcAft>
                <a:spcPts val="0"/>
              </a:spcAft>
              <a:buClr>
                <a:schemeClr val="dk2"/>
              </a:buClr>
              <a:buSzPts val="2800"/>
              <a:buFont typeface="Calibri"/>
              <a:buNone/>
            </a:pPr>
            <a:r>
              <a:rPr b="0" sz="2800" i="0" lang="en-US" u="none">
                <a:solidFill>
                  <a:schemeClr val="dk2"/>
                </a:solidFill>
                <a:latin typeface="Calibri"/>
                <a:ea typeface="Calibri"/>
                <a:cs typeface="Calibri"/>
                <a:sym typeface="Calibri"/>
              </a:rPr>
              <a:t>What is Deen?</a:t>
            </a:r>
          </a:p>
        </p:txBody>
      </p:sp>
      <p:sp>
        <p:nvSpPr>
          <p:cNvPr id="1048656" name="Google Shape;134;p18"/>
          <p:cNvSpPr txBox="1">
            <a:spLocks noGrp="1"/>
          </p:cNvSpPr>
          <p:nvPr>
            <p:ph type="body" idx="1"/>
          </p:nvPr>
        </p:nvSpPr>
        <p:spPr>
          <a:xfrm>
            <a:off x="684212" y="1700212"/>
            <a:ext cx="2743200" cy="3467100"/>
          </a:xfrm>
          <a:prstGeom prst="rect"/>
          <a:noFill/>
          <a:ln>
            <a:noFill/>
          </a:ln>
        </p:spPr>
        <p:txBody>
          <a:bodyPr anchor="t" anchorCtr="0" bIns="45700" lIns="18275" rIns="18275" spcFirstLastPara="1" tIns="45700" wrap="square">
            <a:noAutofit/>
          </a:bodyPr>
          <a:p>
            <a:pPr algn="just" indent="0" lvl="0" marL="0" rtl="1">
              <a:lnSpc>
                <a:spcPct val="100000"/>
              </a:lnSpc>
              <a:spcBef>
                <a:spcPts val="0"/>
              </a:spcBef>
              <a:spcAft>
                <a:spcPts val="0"/>
              </a:spcAft>
              <a:buSzPts val="2280"/>
              <a:buNone/>
            </a:pPr>
            <a:r>
              <a:rPr b="0" sz="2400" i="0" lang="en-US" u="none">
                <a:solidFill>
                  <a:schemeClr val="dk1"/>
                </a:solidFill>
                <a:latin typeface="Constantia"/>
                <a:ea typeface="Constantia"/>
                <a:cs typeface="Constantia"/>
                <a:sym typeface="Constantia"/>
              </a:rPr>
              <a:t>عَنْ عمر بن الخطاب قَالَ: بينما نحن عند رَسُول اللَّهِ صَلَّى اللَّهُ عَلَيْهِ وَسَلَّم ذات يوم إذ طلع علينا رجل شديد بياض الثياب شديد سواد الشعر لا يرى عليہ أثر السفر ولا يعرفہ منا أحد حتى جلس إِلَى النبي صَلَّى اللَّهُ عَلَيْهِ وَسَلَّم فأسند ركبتيہ إِلَى ركبتيہ ووضع كفيہ عَلَى فخذيہ وقَالَ: يا محمد أخبرني عَنْ الإسلام؟:</a:t>
            </a:r>
          </a:p>
          <a:p>
            <a:pPr algn="l" indent="0" lvl="0" marL="0" rtl="1">
              <a:spcBef>
                <a:spcPts val="480"/>
              </a:spcBef>
              <a:spcAft>
                <a:spcPts val="0"/>
              </a:spcAft>
              <a:buSzPts val="2280"/>
              <a:buNone/>
            </a:pPr>
            <a:endParaRPr b="0" sz="2400" i="0" u="none">
              <a:solidFill>
                <a:schemeClr val="dk1"/>
              </a:solidFill>
              <a:latin typeface="Constantia"/>
              <a:ea typeface="Constantia"/>
              <a:cs typeface="Constantia"/>
              <a:sym typeface="Constantia"/>
            </a:endParaRPr>
          </a:p>
        </p:txBody>
      </p:sp>
      <p:sp>
        <p:nvSpPr>
          <p:cNvPr id="1048657" name="Google Shape;135;p18"/>
          <p:cNvSpPr txBox="1">
            <a:spLocks noGrp="1"/>
          </p:cNvSpPr>
          <p:nvPr>
            <p:ph type="body" idx="1"/>
          </p:nvPr>
        </p:nvSpPr>
        <p:spPr>
          <a:xfrm>
            <a:off x="3563937" y="1196975"/>
            <a:ext cx="5111700" cy="4572000"/>
          </a:xfrm>
          <a:prstGeom prst="rect"/>
          <a:noFill/>
          <a:ln>
            <a:noFill/>
          </a:ln>
        </p:spPr>
        <p:txBody>
          <a:bodyPr anchor="t" anchorCtr="0" bIns="45700" lIns="91425" rIns="91425" spcFirstLastPara="1" tIns="0" wrap="square">
            <a:noAutofit/>
          </a:bodyPr>
          <a:p>
            <a:pPr algn="just" indent="0" lvl="0" marL="0" marR="0" rtl="0">
              <a:lnSpc>
                <a:spcPct val="100000"/>
              </a:lnSpc>
              <a:spcBef>
                <a:spcPts val="0"/>
              </a:spcBef>
              <a:spcAft>
                <a:spcPts val="0"/>
              </a:spcAft>
              <a:buClr>
                <a:srgbClr val="0BD0D9"/>
              </a:buClr>
              <a:buSzPts val="2280"/>
              <a:buFont typeface="Noto Sans Symbols"/>
              <a:buNone/>
            </a:pPr>
            <a:r>
              <a:rPr b="0" cap="none" sz="2400" i="0" lang="en-US" strike="noStrike" u="none">
                <a:solidFill>
                  <a:schemeClr val="dk1"/>
                </a:solidFill>
                <a:latin typeface="Constantia"/>
                <a:ea typeface="Constantia"/>
                <a:cs typeface="Constantia"/>
                <a:sym typeface="Constantia"/>
              </a:rPr>
              <a:t>It is narrated on the authority of Umar (May ALLAH be pleased with him) who said: While we were sitting one day with the Messenger of ALLAH (Peace Be Upon Him) there appeared before us a man dressed in extremely white clothes and with black hair. No traces of journey were visible on him, and none of us knew him. He sat down close by the Prophet (Peace Be Upon Him) rested his knees against his thighs, and said, "O Muhammad! Inform me about Islam."</a:t>
            </a:r>
          </a:p>
          <a:p>
            <a:pPr algn="r" indent="-128270" lvl="0" marL="273050" marR="0" rtl="1">
              <a:spcBef>
                <a:spcPts val="480"/>
              </a:spcBef>
              <a:spcAft>
                <a:spcPts val="0"/>
              </a:spcAft>
              <a:buClr>
                <a:srgbClr val="0BD0D9"/>
              </a:buClr>
              <a:buSzPts val="2280"/>
              <a:buFont typeface="Noto Sans Symbols"/>
              <a:buNone/>
            </a:pPr>
            <a:endParaRPr b="0" sz="2400" i="0" u="none">
              <a:solidFill>
                <a:schemeClr val="dk1"/>
              </a:solidFill>
              <a:latin typeface="Constantia"/>
              <a:ea typeface="Constantia"/>
              <a:cs typeface="Constantia"/>
              <a:sym typeface="Constantia"/>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8" name="Shape 139"/>
        <p:cNvGrpSpPr/>
        <p:nvPr/>
      </p:nvGrpSpPr>
      <p:grpSpPr>
        <a:xfrm>
          <a:off x="0" y="0"/>
          <a:ext cx="0" cy="0"/>
          <a:chOff x="0" y="0"/>
          <a:chExt cx="0" cy="0"/>
        </a:xfrm>
      </p:grpSpPr>
      <p:sp>
        <p:nvSpPr>
          <p:cNvPr id="1048660" name="Google Shape;140;p19"/>
          <p:cNvSpPr txBox="1">
            <a:spLocks noGrp="1"/>
          </p:cNvSpPr>
          <p:nvPr>
            <p:ph type="title"/>
          </p:nvPr>
        </p:nvSpPr>
        <p:spPr>
          <a:xfrm>
            <a:off x="685800" y="981075"/>
            <a:ext cx="2743200" cy="647700"/>
          </a:xfrm>
          <a:prstGeom prst="rect"/>
          <a:noFill/>
          <a:ln>
            <a:noFill/>
          </a:ln>
        </p:spPr>
        <p:txBody>
          <a:bodyPr anchor="b" anchorCtr="0" bIns="0" lIns="0" rIns="0" spcFirstLastPara="1" tIns="45700" wrap="square">
            <a:noAutofit/>
          </a:bodyPr>
          <a:p>
            <a:pPr algn="l" indent="0" lvl="0" marL="0" rtl="0">
              <a:lnSpc>
                <a:spcPct val="100000"/>
              </a:lnSpc>
              <a:spcBef>
                <a:spcPts val="0"/>
              </a:spcBef>
              <a:spcAft>
                <a:spcPts val="0"/>
              </a:spcAft>
              <a:buClr>
                <a:schemeClr val="dk2"/>
              </a:buClr>
              <a:buSzPts val="2800"/>
              <a:buFont typeface="Calibri"/>
              <a:buNone/>
            </a:pPr>
            <a:r>
              <a:rPr b="0" sz="2800" i="0" lang="en-US" u="none">
                <a:solidFill>
                  <a:schemeClr val="dk2"/>
                </a:solidFill>
                <a:latin typeface="Calibri"/>
                <a:ea typeface="Calibri"/>
                <a:cs typeface="Calibri"/>
                <a:sym typeface="Calibri"/>
              </a:rPr>
              <a:t>What is Deen?</a:t>
            </a:r>
          </a:p>
        </p:txBody>
      </p:sp>
      <p:sp>
        <p:nvSpPr>
          <p:cNvPr id="1048661" name="Google Shape;141;p19"/>
          <p:cNvSpPr txBox="1">
            <a:spLocks noGrp="1"/>
          </p:cNvSpPr>
          <p:nvPr>
            <p:ph type="body" idx="1"/>
          </p:nvPr>
        </p:nvSpPr>
        <p:spPr>
          <a:xfrm>
            <a:off x="684212" y="1700212"/>
            <a:ext cx="2743200" cy="4537200"/>
          </a:xfrm>
          <a:prstGeom prst="rect"/>
          <a:noFill/>
          <a:ln>
            <a:noFill/>
          </a:ln>
        </p:spPr>
        <p:txBody>
          <a:bodyPr anchor="t" anchorCtr="0" bIns="45700" lIns="18275" rIns="18275" spcFirstLastPara="1" tIns="45700" wrap="square">
            <a:noAutofit/>
          </a:bodyPr>
          <a:p>
            <a:pPr algn="just" indent="0" lvl="0" marL="0" rtl="1">
              <a:lnSpc>
                <a:spcPct val="100000"/>
              </a:lnSpc>
              <a:spcBef>
                <a:spcPts val="0"/>
              </a:spcBef>
              <a:spcAft>
                <a:spcPts val="0"/>
              </a:spcAft>
              <a:buSzPts val="2280"/>
              <a:buNone/>
            </a:pPr>
            <a:r>
              <a:rPr b="0" sz="2400" i="0" lang="en-US" u="none">
                <a:solidFill>
                  <a:schemeClr val="dk1"/>
                </a:solidFill>
                <a:latin typeface="Constantia"/>
                <a:ea typeface="Constantia"/>
                <a:cs typeface="Constantia"/>
                <a:sym typeface="Constantia"/>
              </a:rPr>
              <a:t>فقَالَ رَسُول اللَّهِ صَلَّى اللَّهُ عَلَيْهِ وَسَلَّم:</a:t>
            </a:r>
          </a:p>
          <a:p>
            <a:pPr algn="just" indent="0" lvl="0" marL="0" rtl="1">
              <a:lnSpc>
                <a:spcPct val="100000"/>
              </a:lnSpc>
              <a:spcBef>
                <a:spcPts val="480"/>
              </a:spcBef>
              <a:spcAft>
                <a:spcPts val="0"/>
              </a:spcAft>
              <a:buSzPts val="2280"/>
              <a:buNone/>
            </a:pPr>
            <a:r>
              <a:rPr b="0" sz="2400" i="0" lang="en-US" u="none">
                <a:solidFill>
                  <a:schemeClr val="dk1"/>
                </a:solidFill>
                <a:latin typeface="Constantia"/>
                <a:ea typeface="Constantia"/>
                <a:cs typeface="Constantia"/>
                <a:sym typeface="Constantia"/>
              </a:rPr>
              <a:t>"الإسلام ، 1- أن تشهد أن لا إلہ إلا اللَّہ وأن محمدا رَسُول اللَّهِ، 2- وتقيم الصلاة، 3- وتؤتي الزكاة، 4- وتصوم رمضان، 5 وتحج البيت إن استطعت إليہ سبيلا" قَالَ صدقت۔ فعجبنا لہ يسألہ ويصدقہ! </a:t>
            </a:r>
          </a:p>
        </p:txBody>
      </p:sp>
      <p:sp>
        <p:nvSpPr>
          <p:cNvPr id="1048662" name="Google Shape;142;p19"/>
          <p:cNvSpPr txBox="1">
            <a:spLocks noGrp="1"/>
          </p:cNvSpPr>
          <p:nvPr>
            <p:ph type="body" idx="1"/>
          </p:nvPr>
        </p:nvSpPr>
        <p:spPr>
          <a:xfrm>
            <a:off x="3563937" y="1196975"/>
            <a:ext cx="5111700" cy="4572000"/>
          </a:xfrm>
          <a:prstGeom prst="rect"/>
          <a:noFill/>
          <a:ln>
            <a:noFill/>
          </a:ln>
        </p:spPr>
        <p:txBody>
          <a:bodyPr anchor="t" anchorCtr="0" bIns="45700" lIns="91425" rIns="91425" spcFirstLastPara="1" tIns="0" wrap="square">
            <a:noAutofit/>
          </a:bodyPr>
          <a:p>
            <a:pPr algn="just" indent="0" lvl="0" marL="0" marR="0" rtl="0">
              <a:lnSpc>
                <a:spcPct val="100000"/>
              </a:lnSpc>
              <a:spcBef>
                <a:spcPts val="0"/>
              </a:spcBef>
              <a:spcAft>
                <a:spcPts val="0"/>
              </a:spcAft>
              <a:buClr>
                <a:srgbClr val="0BD0D9"/>
              </a:buClr>
              <a:buSzPts val="2280"/>
              <a:buFont typeface="Noto Sans Symbols"/>
              <a:buNone/>
            </a:pPr>
            <a:r>
              <a:rPr b="0" sz="2400" i="0" lang="en-US" u="none">
                <a:solidFill>
                  <a:schemeClr val="dk1"/>
                </a:solidFill>
                <a:latin typeface="Constantia"/>
                <a:ea typeface="Constantia"/>
                <a:cs typeface="Constantia"/>
                <a:sym typeface="Constantia"/>
              </a:rPr>
              <a:t>The Messenger of ALLAH (Peace Be Upon Him) said, "Islam is that you should testify that there is no deity except ALLAH and that Muhammad is His Messenger, that you should perform Salah, pay the Zakah, Fast during Ramadan and perform Hajj of the House, if you are able to do so." The man said, "You have spoken truly." We were astonished at his questioning him (The Messenger) and telling him that he was right,</a:t>
            </a: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1" name="Shape 146"/>
        <p:cNvGrpSpPr/>
        <p:nvPr/>
      </p:nvGrpSpPr>
      <p:grpSpPr>
        <a:xfrm>
          <a:off x="0" y="0"/>
          <a:ext cx="0" cy="0"/>
          <a:chOff x="0" y="0"/>
          <a:chExt cx="0" cy="0"/>
        </a:xfrm>
      </p:grpSpPr>
      <p:sp>
        <p:nvSpPr>
          <p:cNvPr id="1048665" name="Google Shape;147;p20"/>
          <p:cNvSpPr txBox="1">
            <a:spLocks noGrp="1"/>
          </p:cNvSpPr>
          <p:nvPr>
            <p:ph type="title"/>
          </p:nvPr>
        </p:nvSpPr>
        <p:spPr>
          <a:xfrm>
            <a:off x="685800" y="981075"/>
            <a:ext cx="2743200" cy="647700"/>
          </a:xfrm>
          <a:prstGeom prst="rect"/>
          <a:noFill/>
          <a:ln>
            <a:noFill/>
          </a:ln>
        </p:spPr>
        <p:txBody>
          <a:bodyPr anchor="b" anchorCtr="0" bIns="0" lIns="0" rIns="0" spcFirstLastPara="1" tIns="45700" wrap="square">
            <a:noAutofit/>
          </a:bodyPr>
          <a:p>
            <a:pPr algn="l" indent="0" lvl="0" marL="0" rtl="0">
              <a:lnSpc>
                <a:spcPct val="100000"/>
              </a:lnSpc>
              <a:spcBef>
                <a:spcPts val="0"/>
              </a:spcBef>
              <a:spcAft>
                <a:spcPts val="0"/>
              </a:spcAft>
              <a:buClr>
                <a:schemeClr val="dk2"/>
              </a:buClr>
              <a:buSzPts val="2800"/>
              <a:buFont typeface="Calibri"/>
              <a:buNone/>
            </a:pPr>
            <a:r>
              <a:rPr b="0" sz="2800" i="0" lang="en-US" u="none">
                <a:solidFill>
                  <a:schemeClr val="dk2"/>
                </a:solidFill>
                <a:latin typeface="Calibri"/>
                <a:ea typeface="Calibri"/>
                <a:cs typeface="Calibri"/>
                <a:sym typeface="Calibri"/>
              </a:rPr>
              <a:t>What is Deen?</a:t>
            </a:r>
          </a:p>
        </p:txBody>
      </p:sp>
      <p:sp>
        <p:nvSpPr>
          <p:cNvPr id="1048666" name="Google Shape;148;p20"/>
          <p:cNvSpPr txBox="1">
            <a:spLocks noGrp="1"/>
          </p:cNvSpPr>
          <p:nvPr>
            <p:ph type="body" idx="1"/>
          </p:nvPr>
        </p:nvSpPr>
        <p:spPr>
          <a:xfrm>
            <a:off x="684212" y="1700212"/>
            <a:ext cx="2743200" cy="4537200"/>
          </a:xfrm>
          <a:prstGeom prst="rect"/>
          <a:noFill/>
          <a:ln>
            <a:noFill/>
          </a:ln>
        </p:spPr>
        <p:txBody>
          <a:bodyPr anchor="t" anchorCtr="0" bIns="45700" lIns="18275" rIns="18275" spcFirstLastPara="1" tIns="45700" wrap="square">
            <a:noAutofit/>
          </a:bodyPr>
          <a:p>
            <a:pPr algn="just" indent="0" lvl="0" marL="0" rtl="1">
              <a:lnSpc>
                <a:spcPct val="100000"/>
              </a:lnSpc>
              <a:spcBef>
                <a:spcPts val="0"/>
              </a:spcBef>
              <a:spcAft>
                <a:spcPts val="0"/>
              </a:spcAft>
              <a:buSzPts val="2280"/>
              <a:buNone/>
            </a:pPr>
            <a:r>
              <a:rPr b="0" sz="2400" i="0" lang="en-US" u="none">
                <a:solidFill>
                  <a:schemeClr val="dk1"/>
                </a:solidFill>
                <a:latin typeface="Constantia"/>
                <a:ea typeface="Constantia"/>
                <a:cs typeface="Constantia"/>
                <a:sym typeface="Constantia"/>
              </a:rPr>
              <a:t>قَالَ: فأخبرني عَنْ الإيمان؟ قَالَ: " 1- أن تؤمن باللَّہ، 2- وملائكته- 3- وكتبہ 4- ورسلہ 5- واليوم الآخر؛ 6- وتؤمن بالقدر خيرہ وشرہ" قَالَ صدقت </a:t>
            </a:r>
          </a:p>
        </p:txBody>
      </p:sp>
      <p:sp>
        <p:nvSpPr>
          <p:cNvPr id="1048667" name="Google Shape;149;p20"/>
          <p:cNvSpPr txBox="1">
            <a:spLocks noGrp="1"/>
          </p:cNvSpPr>
          <p:nvPr>
            <p:ph type="body" idx="1"/>
          </p:nvPr>
        </p:nvSpPr>
        <p:spPr>
          <a:xfrm>
            <a:off x="3563937" y="1196975"/>
            <a:ext cx="5111700" cy="4572000"/>
          </a:xfrm>
          <a:prstGeom prst="rect"/>
          <a:noFill/>
          <a:ln>
            <a:noFill/>
          </a:ln>
        </p:spPr>
        <p:txBody>
          <a:bodyPr anchor="t" anchorCtr="0" bIns="45700" lIns="91425" rIns="91425" spcFirstLastPara="1" tIns="0" wrap="square">
            <a:noAutofit/>
          </a:bodyPr>
          <a:p>
            <a:pPr algn="just" indent="0" lvl="0" marL="0" marR="0" rtl="0">
              <a:lnSpc>
                <a:spcPct val="100000"/>
              </a:lnSpc>
              <a:spcBef>
                <a:spcPts val="0"/>
              </a:spcBef>
              <a:spcAft>
                <a:spcPts val="0"/>
              </a:spcAft>
              <a:buClr>
                <a:srgbClr val="0BD0D9"/>
              </a:buClr>
              <a:buSzPts val="2280"/>
              <a:buFont typeface="Noto Sans Symbols"/>
              <a:buNone/>
            </a:pPr>
            <a:r>
              <a:rPr b="0" sz="2400" i="0" lang="en-US" u="none">
                <a:solidFill>
                  <a:schemeClr val="dk1"/>
                </a:solidFill>
                <a:latin typeface="Constantia"/>
                <a:ea typeface="Constantia"/>
                <a:cs typeface="Constantia"/>
                <a:sym typeface="Constantia"/>
              </a:rPr>
              <a:t>but he went on to say, "Inform me about iman." He (the Messenger of ALLAH) answered, "It is that you believe in ALLAH and His angels and His Books and His Messengers and in the Last Day, and in Qadar (fate), both in its good and in its evil aspects." He said, "You have spoken truly</a:t>
            </a: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4" name="Shape 153"/>
        <p:cNvGrpSpPr/>
        <p:nvPr/>
      </p:nvGrpSpPr>
      <p:grpSpPr>
        <a:xfrm>
          <a:off x="0" y="0"/>
          <a:ext cx="0" cy="0"/>
          <a:chOff x="0" y="0"/>
          <a:chExt cx="0" cy="0"/>
        </a:xfrm>
      </p:grpSpPr>
      <p:sp>
        <p:nvSpPr>
          <p:cNvPr id="1048670" name="Google Shape;154;p21"/>
          <p:cNvSpPr txBox="1">
            <a:spLocks noGrp="1"/>
          </p:cNvSpPr>
          <p:nvPr>
            <p:ph type="title"/>
          </p:nvPr>
        </p:nvSpPr>
        <p:spPr>
          <a:xfrm>
            <a:off x="685800" y="981075"/>
            <a:ext cx="2743200" cy="647700"/>
          </a:xfrm>
          <a:prstGeom prst="rect"/>
          <a:noFill/>
          <a:ln>
            <a:noFill/>
          </a:ln>
        </p:spPr>
        <p:txBody>
          <a:bodyPr anchor="b" anchorCtr="0" bIns="0" lIns="0" rIns="0" spcFirstLastPara="1" tIns="45700" wrap="square">
            <a:noAutofit/>
          </a:bodyPr>
          <a:p>
            <a:pPr algn="l" indent="0" lvl="0" marL="0" rtl="0">
              <a:lnSpc>
                <a:spcPct val="100000"/>
              </a:lnSpc>
              <a:spcBef>
                <a:spcPts val="0"/>
              </a:spcBef>
              <a:spcAft>
                <a:spcPts val="0"/>
              </a:spcAft>
              <a:buClr>
                <a:schemeClr val="dk2"/>
              </a:buClr>
              <a:buSzPts val="2800"/>
              <a:buFont typeface="Calibri"/>
              <a:buNone/>
            </a:pPr>
            <a:r>
              <a:rPr b="0" sz="2800" i="0" lang="en-US" u="none">
                <a:solidFill>
                  <a:schemeClr val="dk2"/>
                </a:solidFill>
                <a:latin typeface="Calibri"/>
                <a:ea typeface="Calibri"/>
                <a:cs typeface="Calibri"/>
                <a:sym typeface="Calibri"/>
              </a:rPr>
              <a:t>What is Deen?</a:t>
            </a:r>
          </a:p>
        </p:txBody>
      </p:sp>
      <p:sp>
        <p:nvSpPr>
          <p:cNvPr id="1048671" name="Google Shape;155;p21"/>
          <p:cNvSpPr txBox="1">
            <a:spLocks noGrp="1"/>
          </p:cNvSpPr>
          <p:nvPr>
            <p:ph type="body" idx="1"/>
          </p:nvPr>
        </p:nvSpPr>
        <p:spPr>
          <a:xfrm>
            <a:off x="684212" y="1700212"/>
            <a:ext cx="2743200" cy="4537200"/>
          </a:xfrm>
          <a:prstGeom prst="rect"/>
          <a:noFill/>
          <a:ln>
            <a:noFill/>
          </a:ln>
        </p:spPr>
        <p:txBody>
          <a:bodyPr anchor="t" anchorCtr="0" bIns="45700" lIns="18275" rIns="18275" spcFirstLastPara="1" tIns="45700" wrap="square">
            <a:noAutofit/>
          </a:bodyPr>
          <a:p>
            <a:pPr algn="just" indent="0" lvl="0" marL="0" rtl="1">
              <a:lnSpc>
                <a:spcPct val="100000"/>
              </a:lnSpc>
              <a:spcBef>
                <a:spcPts val="0"/>
              </a:spcBef>
              <a:spcAft>
                <a:spcPts val="0"/>
              </a:spcAft>
              <a:buSzPts val="2280"/>
              <a:buNone/>
            </a:pPr>
            <a:r>
              <a:rPr b="0" sz="2400" i="0" lang="en-US" u="none">
                <a:solidFill>
                  <a:schemeClr val="dk1"/>
                </a:solidFill>
                <a:latin typeface="Constantia"/>
                <a:ea typeface="Constantia"/>
                <a:cs typeface="Constantia"/>
                <a:sym typeface="Constantia"/>
              </a:rPr>
              <a:t>قَالَ: فأخبرني عَنْ الإحسان؟ قَالَ: "أن تعبد اللَّہ كأنك تراہ فإن لم تكن تراہ فإنہ يراك"</a:t>
            </a:r>
          </a:p>
        </p:txBody>
      </p:sp>
      <p:sp>
        <p:nvSpPr>
          <p:cNvPr id="1048672" name="Google Shape;156;p21"/>
          <p:cNvSpPr txBox="1">
            <a:spLocks noGrp="1"/>
          </p:cNvSpPr>
          <p:nvPr>
            <p:ph type="body" idx="1"/>
          </p:nvPr>
        </p:nvSpPr>
        <p:spPr>
          <a:xfrm>
            <a:off x="3563937" y="1196975"/>
            <a:ext cx="5111700" cy="4572000"/>
          </a:xfrm>
          <a:prstGeom prst="rect"/>
          <a:noFill/>
          <a:ln>
            <a:noFill/>
          </a:ln>
        </p:spPr>
        <p:txBody>
          <a:bodyPr anchor="t" anchorCtr="0" bIns="45700" lIns="91425" rIns="91425" spcFirstLastPara="1" tIns="0" wrap="square">
            <a:noAutofit/>
          </a:bodyPr>
          <a:p>
            <a:pPr algn="just" indent="0" lvl="0" marL="0" marR="0" rtl="0">
              <a:lnSpc>
                <a:spcPct val="100000"/>
              </a:lnSpc>
              <a:spcBef>
                <a:spcPts val="0"/>
              </a:spcBef>
              <a:spcAft>
                <a:spcPts val="0"/>
              </a:spcAft>
              <a:buClr>
                <a:srgbClr val="0BD0D9"/>
              </a:buClr>
              <a:buSzPts val="2280"/>
              <a:buFont typeface="Noto Sans Symbols"/>
              <a:buNone/>
            </a:pPr>
            <a:r>
              <a:rPr b="0" sz="2400" i="0" lang="en-US" u="none">
                <a:solidFill>
                  <a:schemeClr val="dk1"/>
                </a:solidFill>
                <a:latin typeface="Constantia"/>
                <a:ea typeface="Constantia"/>
                <a:cs typeface="Constantia"/>
                <a:sym typeface="Constantia"/>
              </a:rPr>
              <a:t>" Then he (the man) said, "Inform me about Ihsan." He (the Messenger of ALLAH) answered, "It is that you should serve ALLAH as though you could see Him, for though you cannot see Him yet (know that) He sees you."</a:t>
            </a: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7" name="Shape 160"/>
        <p:cNvGrpSpPr/>
        <p:nvPr/>
      </p:nvGrpSpPr>
      <p:grpSpPr>
        <a:xfrm>
          <a:off x="0" y="0"/>
          <a:ext cx="0" cy="0"/>
          <a:chOff x="0" y="0"/>
          <a:chExt cx="0" cy="0"/>
        </a:xfrm>
      </p:grpSpPr>
      <p:sp>
        <p:nvSpPr>
          <p:cNvPr id="1048675" name="Google Shape;161;p22"/>
          <p:cNvSpPr txBox="1">
            <a:spLocks noGrp="1"/>
          </p:cNvSpPr>
          <p:nvPr>
            <p:ph type="title"/>
          </p:nvPr>
        </p:nvSpPr>
        <p:spPr>
          <a:xfrm>
            <a:off x="685800" y="981075"/>
            <a:ext cx="2743200" cy="647700"/>
          </a:xfrm>
          <a:prstGeom prst="rect"/>
          <a:noFill/>
          <a:ln>
            <a:noFill/>
          </a:ln>
        </p:spPr>
        <p:txBody>
          <a:bodyPr anchor="b" anchorCtr="0" bIns="0" lIns="0" rIns="0" spcFirstLastPara="1" tIns="45700" wrap="square">
            <a:noAutofit/>
          </a:bodyPr>
          <a:p>
            <a:pPr algn="l" indent="0" lvl="0" marL="0" rtl="0">
              <a:lnSpc>
                <a:spcPct val="100000"/>
              </a:lnSpc>
              <a:spcBef>
                <a:spcPts val="0"/>
              </a:spcBef>
              <a:spcAft>
                <a:spcPts val="0"/>
              </a:spcAft>
              <a:buClr>
                <a:schemeClr val="dk2"/>
              </a:buClr>
              <a:buSzPts val="2800"/>
              <a:buFont typeface="Calibri"/>
              <a:buNone/>
            </a:pPr>
            <a:r>
              <a:rPr b="0" sz="2800" i="0" lang="en-US" u="none">
                <a:solidFill>
                  <a:schemeClr val="dk2"/>
                </a:solidFill>
                <a:latin typeface="Calibri"/>
                <a:ea typeface="Calibri"/>
                <a:cs typeface="Calibri"/>
                <a:sym typeface="Calibri"/>
              </a:rPr>
              <a:t>What is Deen?</a:t>
            </a:r>
          </a:p>
        </p:txBody>
      </p:sp>
      <p:sp>
        <p:nvSpPr>
          <p:cNvPr id="1048676" name="Google Shape;162;p22"/>
          <p:cNvSpPr txBox="1">
            <a:spLocks noGrp="1"/>
          </p:cNvSpPr>
          <p:nvPr>
            <p:ph type="body" idx="1"/>
          </p:nvPr>
        </p:nvSpPr>
        <p:spPr>
          <a:xfrm>
            <a:off x="684212" y="1700212"/>
            <a:ext cx="2743200" cy="4537200"/>
          </a:xfrm>
          <a:prstGeom prst="rect"/>
          <a:noFill/>
          <a:ln>
            <a:noFill/>
          </a:ln>
        </p:spPr>
        <p:txBody>
          <a:bodyPr anchor="t" anchorCtr="0" bIns="45700" lIns="18275" rIns="18275" spcFirstLastPara="1" tIns="45700" wrap="square">
            <a:noAutofit/>
          </a:bodyPr>
          <a:p>
            <a:pPr algn="just" indent="0" lvl="0" marL="0" rtl="0">
              <a:lnSpc>
                <a:spcPct val="100000"/>
              </a:lnSpc>
              <a:spcBef>
                <a:spcPts val="0"/>
              </a:spcBef>
              <a:spcAft>
                <a:spcPts val="0"/>
              </a:spcAft>
              <a:buSzPts val="2280"/>
              <a:buNone/>
            </a:pPr>
            <a:r>
              <a:rPr b="0" sz="2400" i="0" lang="en-US" u="none">
                <a:solidFill>
                  <a:schemeClr val="dk1"/>
                </a:solidFill>
                <a:latin typeface="Constantia"/>
                <a:ea typeface="Constantia"/>
                <a:cs typeface="Constantia"/>
                <a:sym typeface="Constantia"/>
              </a:rPr>
              <a:t>Importance of the Hadees.</a:t>
            </a:r>
          </a:p>
        </p:txBody>
      </p:sp>
      <p:sp>
        <p:nvSpPr>
          <p:cNvPr id="1048677" name="Google Shape;163;p22"/>
          <p:cNvSpPr txBox="1">
            <a:spLocks noGrp="1"/>
          </p:cNvSpPr>
          <p:nvPr>
            <p:ph type="body" idx="1"/>
          </p:nvPr>
        </p:nvSpPr>
        <p:spPr>
          <a:xfrm>
            <a:off x="3563937" y="1196975"/>
            <a:ext cx="5111700" cy="4572000"/>
          </a:xfrm>
          <a:prstGeom prst="rect"/>
          <a:noFill/>
          <a:ln>
            <a:noFill/>
          </a:ln>
        </p:spPr>
        <p:txBody>
          <a:bodyPr anchor="t" anchorCtr="0" bIns="45700" lIns="91425" rIns="91425" spcFirstLastPara="1" tIns="0" wrap="square">
            <a:noAutofit/>
          </a:bodyPr>
          <a:p>
            <a:pPr algn="just" indent="0" lvl="0" marL="0" marR="0" rtl="0">
              <a:lnSpc>
                <a:spcPct val="100000"/>
              </a:lnSpc>
              <a:spcBef>
                <a:spcPts val="0"/>
              </a:spcBef>
              <a:spcAft>
                <a:spcPts val="0"/>
              </a:spcAft>
              <a:buClr>
                <a:srgbClr val="0BD0D9"/>
              </a:buClr>
              <a:buSzPts val="2280"/>
              <a:buFont typeface="Noto Sans Symbols"/>
              <a:buNone/>
            </a:pPr>
            <a:r>
              <a:rPr b="0" sz="2400" i="0" lang="en-US" u="none">
                <a:solidFill>
                  <a:schemeClr val="dk1"/>
                </a:solidFill>
                <a:latin typeface="Constantia"/>
                <a:ea typeface="Constantia"/>
                <a:cs typeface="Constantia"/>
                <a:sym typeface="Constantia"/>
              </a:rPr>
              <a:t>This hadith includes within it all outwardly actions and inwardly beliefs. Hence, some of the scholars have termed this hadith the Mother or Core of the Sunnah.</a:t>
            </a: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80" name="Shape 167"/>
        <p:cNvGrpSpPr/>
        <p:nvPr/>
      </p:nvGrpSpPr>
      <p:grpSpPr>
        <a:xfrm>
          <a:off x="0" y="0"/>
          <a:ext cx="0" cy="0"/>
          <a:chOff x="0" y="0"/>
          <a:chExt cx="0" cy="0"/>
        </a:xfrm>
      </p:grpSpPr>
      <p:sp>
        <p:nvSpPr>
          <p:cNvPr id="1048680" name="Google Shape;168;p23"/>
          <p:cNvSpPr txBox="1">
            <a:spLocks noGrp="1"/>
          </p:cNvSpPr>
          <p:nvPr>
            <p:ph type="title"/>
          </p:nvPr>
        </p:nvSpPr>
        <p:spPr>
          <a:xfrm>
            <a:off x="685800" y="981075"/>
            <a:ext cx="2743200" cy="647700"/>
          </a:xfrm>
          <a:prstGeom prst="rect"/>
          <a:noFill/>
          <a:ln>
            <a:noFill/>
          </a:ln>
        </p:spPr>
        <p:txBody>
          <a:bodyPr anchor="b" anchorCtr="0" bIns="0" lIns="0" rIns="0" spcFirstLastPara="1" tIns="45700" wrap="square">
            <a:noAutofit/>
          </a:bodyPr>
          <a:p>
            <a:pPr algn="l" indent="0" lvl="0" marL="0" rtl="0">
              <a:lnSpc>
                <a:spcPct val="100000"/>
              </a:lnSpc>
              <a:spcBef>
                <a:spcPts val="0"/>
              </a:spcBef>
              <a:spcAft>
                <a:spcPts val="0"/>
              </a:spcAft>
              <a:buClr>
                <a:schemeClr val="dk2"/>
              </a:buClr>
              <a:buSzPts val="2800"/>
              <a:buFont typeface="Calibri"/>
              <a:buNone/>
            </a:pPr>
            <a:r>
              <a:rPr b="0" sz="2800" i="0" lang="en-US" u="none">
                <a:solidFill>
                  <a:schemeClr val="dk2"/>
                </a:solidFill>
                <a:latin typeface="Calibri"/>
                <a:ea typeface="Calibri"/>
                <a:cs typeface="Calibri"/>
                <a:sym typeface="Calibri"/>
              </a:rPr>
              <a:t>What is Deen?</a:t>
            </a:r>
          </a:p>
        </p:txBody>
      </p:sp>
      <p:sp>
        <p:nvSpPr>
          <p:cNvPr id="1048681" name="Google Shape;169;p23"/>
          <p:cNvSpPr txBox="1">
            <a:spLocks noGrp="1"/>
          </p:cNvSpPr>
          <p:nvPr>
            <p:ph type="body" idx="1"/>
          </p:nvPr>
        </p:nvSpPr>
        <p:spPr>
          <a:xfrm>
            <a:off x="684212" y="1700212"/>
            <a:ext cx="2743200" cy="4537200"/>
          </a:xfrm>
          <a:prstGeom prst="rect"/>
          <a:noFill/>
          <a:ln>
            <a:noFill/>
          </a:ln>
        </p:spPr>
        <p:txBody>
          <a:bodyPr anchor="t" anchorCtr="0" bIns="45700" lIns="18275" rIns="18275" spcFirstLastPara="1" tIns="45700" wrap="square">
            <a:noAutofit/>
          </a:bodyPr>
          <a:p>
            <a:pPr algn="just" indent="0" lvl="0" marL="0" rtl="0">
              <a:lnSpc>
                <a:spcPct val="100000"/>
              </a:lnSpc>
              <a:spcBef>
                <a:spcPts val="0"/>
              </a:spcBef>
              <a:spcAft>
                <a:spcPts val="0"/>
              </a:spcAft>
              <a:buSzPts val="2660"/>
              <a:buNone/>
            </a:pPr>
            <a:r>
              <a:rPr b="0" sz="2800" i="0" lang="en-US" u="none">
                <a:solidFill>
                  <a:schemeClr val="dk1"/>
                </a:solidFill>
                <a:latin typeface="Constantia"/>
                <a:ea typeface="Constantia"/>
                <a:cs typeface="Constantia"/>
                <a:sym typeface="Constantia"/>
              </a:rPr>
              <a:t>Three stages in the path towards ALLAH.</a:t>
            </a:r>
          </a:p>
        </p:txBody>
      </p:sp>
      <p:sp>
        <p:nvSpPr>
          <p:cNvPr id="1048682" name="Google Shape;170;p23"/>
          <p:cNvSpPr txBox="1">
            <a:spLocks noGrp="1"/>
          </p:cNvSpPr>
          <p:nvPr>
            <p:ph type="body" idx="1"/>
          </p:nvPr>
        </p:nvSpPr>
        <p:spPr>
          <a:xfrm>
            <a:off x="3563937" y="836612"/>
            <a:ext cx="5111700" cy="5184900"/>
          </a:xfrm>
          <a:prstGeom prst="rect"/>
          <a:noFill/>
          <a:ln>
            <a:noFill/>
          </a:ln>
        </p:spPr>
        <p:txBody>
          <a:bodyPr anchor="t" anchorCtr="0" bIns="45700" lIns="91425" rIns="91425" spcFirstLastPara="1" tIns="0" wrap="square">
            <a:noAutofit/>
          </a:bodyPr>
          <a:p>
            <a:pPr algn="just" indent="0" lvl="0" marL="0" marR="0" rtl="0">
              <a:lnSpc>
                <a:spcPct val="100000"/>
              </a:lnSpc>
              <a:spcBef>
                <a:spcPts val="0"/>
              </a:spcBef>
              <a:spcAft>
                <a:spcPts val="0"/>
              </a:spcAft>
              <a:buClr>
                <a:srgbClr val="0BD0D9"/>
              </a:buClr>
              <a:buSzPts val="2280"/>
              <a:buFont typeface="Noto Sans Symbols"/>
              <a:buNone/>
            </a:pPr>
            <a:r>
              <a:rPr b="0" sz="2400" i="0" lang="en-US" u="none">
                <a:solidFill>
                  <a:schemeClr val="dk1"/>
                </a:solidFill>
                <a:latin typeface="Constantia"/>
                <a:ea typeface="Constantia"/>
                <a:cs typeface="Constantia"/>
                <a:sym typeface="Constantia"/>
              </a:rPr>
              <a:t>Three stages in the path towards ALLAH Apostle:</a:t>
            </a:r>
          </a:p>
          <a:p>
            <a:pPr algn="just" indent="0" lvl="0" marL="0" marR="0" rtl="0">
              <a:lnSpc>
                <a:spcPct val="100000"/>
              </a:lnSpc>
              <a:spcBef>
                <a:spcPts val="480"/>
              </a:spcBef>
              <a:spcAft>
                <a:spcPts val="0"/>
              </a:spcAft>
              <a:buClr>
                <a:srgbClr val="0BD0D9"/>
              </a:buClr>
              <a:buSzPts val="2280"/>
              <a:buFont typeface="Noto Sans Symbols"/>
              <a:buNone/>
            </a:pPr>
            <a:r>
              <a:rPr b="0" sz="2400" i="0" lang="en-US" u="none">
                <a:solidFill>
                  <a:schemeClr val="dk1"/>
                </a:solidFill>
                <a:latin typeface="Constantia"/>
                <a:ea typeface="Constantia"/>
                <a:cs typeface="Constantia"/>
                <a:sym typeface="Constantia"/>
              </a:rPr>
              <a:t>The first stage is to perform some actions. </a:t>
            </a:r>
          </a:p>
          <a:p>
            <a:pPr algn="just" indent="0" lvl="0" marL="0" marR="0" rtl="0">
              <a:lnSpc>
                <a:spcPct val="100000"/>
              </a:lnSpc>
              <a:spcBef>
                <a:spcPts val="480"/>
              </a:spcBef>
              <a:spcAft>
                <a:spcPts val="0"/>
              </a:spcAft>
              <a:buClr>
                <a:srgbClr val="0BD0D9"/>
              </a:buClr>
              <a:buSzPts val="2280"/>
              <a:buFont typeface="Noto Sans Symbols"/>
              <a:buNone/>
            </a:pPr>
            <a:r>
              <a:rPr b="0" sz="2400" i="0" lang="en-US" u="none">
                <a:solidFill>
                  <a:schemeClr val="dk1"/>
                </a:solidFill>
                <a:latin typeface="Constantia"/>
                <a:ea typeface="Constantia"/>
                <a:cs typeface="Constantia"/>
                <a:sym typeface="Constantia"/>
              </a:rPr>
              <a:t>The second level is Iman where you are strengthening your relationship with ALLAH and you are beginning to taste the sweetness of your relationship with ALLAH. </a:t>
            </a:r>
          </a:p>
          <a:p>
            <a:pPr algn="just" indent="0" lvl="0" marL="0" marR="0" rtl="0">
              <a:lnSpc>
                <a:spcPct val="100000"/>
              </a:lnSpc>
              <a:spcBef>
                <a:spcPts val="480"/>
              </a:spcBef>
              <a:spcAft>
                <a:spcPts val="0"/>
              </a:spcAft>
              <a:buClr>
                <a:srgbClr val="0BD0D9"/>
              </a:buClr>
              <a:buSzPts val="2280"/>
              <a:buFont typeface="Noto Sans Symbols"/>
              <a:buNone/>
            </a:pPr>
            <a:r>
              <a:rPr b="0" sz="2400" i="0" lang="en-US" u="none">
                <a:solidFill>
                  <a:schemeClr val="dk1"/>
                </a:solidFill>
                <a:latin typeface="Constantia"/>
                <a:ea typeface="Constantia"/>
                <a:cs typeface="Constantia"/>
                <a:sym typeface="Constantia"/>
              </a:rPr>
              <a:t>The third level is the level of Ihsan, which is to worship ALLAH as if you see Him, and even if you cannot see Him, to know that He sees you. </a:t>
            </a:r>
          </a:p>
          <a:p>
            <a:pPr algn="r" indent="-128270" lvl="0" marL="273050" marR="0" rtl="1">
              <a:spcBef>
                <a:spcPts val="480"/>
              </a:spcBef>
              <a:spcAft>
                <a:spcPts val="0"/>
              </a:spcAft>
              <a:buClr>
                <a:srgbClr val="0BD0D9"/>
              </a:buClr>
              <a:buSzPts val="2280"/>
              <a:buFont typeface="Noto Sans Symbols"/>
              <a:buNone/>
            </a:pPr>
            <a:endParaRPr b="0" sz="2400" i="0" u="none">
              <a:solidFill>
                <a:schemeClr val="dk1"/>
              </a:solidFill>
              <a:latin typeface="Constantia"/>
              <a:ea typeface="Constantia"/>
              <a:cs typeface="Constantia"/>
              <a:sym typeface="Constantia"/>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3" name="Shape 174"/>
        <p:cNvGrpSpPr/>
        <p:nvPr/>
      </p:nvGrpSpPr>
      <p:grpSpPr>
        <a:xfrm>
          <a:off x="0" y="0"/>
          <a:ext cx="0" cy="0"/>
          <a:chOff x="0" y="0"/>
          <a:chExt cx="0" cy="0"/>
        </a:xfrm>
      </p:grpSpPr>
      <p:sp>
        <p:nvSpPr>
          <p:cNvPr id="1048623" name="Google Shape;175;p24"/>
          <p:cNvSpPr txBox="1">
            <a:spLocks noGrp="1"/>
          </p:cNvSpPr>
          <p:nvPr>
            <p:ph type="title"/>
          </p:nvPr>
        </p:nvSpPr>
        <p:spPr>
          <a:xfrm>
            <a:off x="685800" y="981075"/>
            <a:ext cx="2743200" cy="647700"/>
          </a:xfrm>
          <a:prstGeom prst="rect"/>
          <a:noFill/>
          <a:ln>
            <a:noFill/>
          </a:ln>
        </p:spPr>
        <p:txBody>
          <a:bodyPr anchor="b" anchorCtr="0" bIns="0" lIns="0" rIns="0" spcFirstLastPara="1" tIns="45700" wrap="square">
            <a:noAutofit/>
          </a:bodyPr>
          <a:p>
            <a:pPr algn="ctr" indent="0" lvl="0" marL="0" rtl="0">
              <a:lnSpc>
                <a:spcPct val="100000"/>
              </a:lnSpc>
              <a:spcBef>
                <a:spcPts val="0"/>
              </a:spcBef>
              <a:spcAft>
                <a:spcPts val="0"/>
              </a:spcAft>
              <a:buClr>
                <a:schemeClr val="dk2"/>
              </a:buClr>
              <a:buSzPts val="2800"/>
              <a:buFont typeface="Calibri"/>
              <a:buNone/>
            </a:pPr>
            <a:r>
              <a:rPr b="0" sz="2800" i="0" lang="en-US" u="none">
                <a:solidFill>
                  <a:schemeClr val="dk2"/>
                </a:solidFill>
                <a:latin typeface="Calibri"/>
                <a:ea typeface="Calibri"/>
                <a:cs typeface="Calibri"/>
                <a:sym typeface="Calibri"/>
              </a:rPr>
              <a:t>Aqaid</a:t>
            </a:r>
          </a:p>
        </p:txBody>
      </p:sp>
      <p:sp>
        <p:nvSpPr>
          <p:cNvPr id="1048624" name="Google Shape;176;p24"/>
          <p:cNvSpPr txBox="1">
            <a:spLocks noGrp="1"/>
          </p:cNvSpPr>
          <p:nvPr>
            <p:ph type="body" idx="1"/>
          </p:nvPr>
        </p:nvSpPr>
        <p:spPr>
          <a:xfrm>
            <a:off x="684212" y="1700212"/>
            <a:ext cx="2743200" cy="4537200"/>
          </a:xfrm>
          <a:prstGeom prst="rect"/>
          <a:noFill/>
          <a:ln>
            <a:noFill/>
          </a:ln>
        </p:spPr>
        <p:txBody>
          <a:bodyPr anchor="t" anchorCtr="0" bIns="45700" lIns="18275" rIns="18275" spcFirstLastPara="1" tIns="45700" wrap="square">
            <a:noAutofit/>
          </a:bodyPr>
          <a:p>
            <a:pPr algn="just" indent="0" lvl="0" marL="0" rtl="1">
              <a:lnSpc>
                <a:spcPct val="100000"/>
              </a:lnSpc>
              <a:spcBef>
                <a:spcPts val="0"/>
              </a:spcBef>
              <a:spcAft>
                <a:spcPts val="0"/>
              </a:spcAft>
              <a:buSzPts val="2660"/>
              <a:buNone/>
            </a:pPr>
            <a:r>
              <a:rPr b="0" sz="2800" i="0" lang="en-US" u="none">
                <a:solidFill>
                  <a:schemeClr val="dk1"/>
                </a:solidFill>
                <a:latin typeface="Constantia"/>
                <a:ea typeface="Constantia"/>
                <a:cs typeface="Constantia"/>
                <a:sym typeface="Constantia"/>
              </a:rPr>
              <a:t>لِلّٰهِ مَا فِى السَّمٰوٰتِ وَمَا فِى الۡاَرۡضِ​ؕ وَاِنۡ تُبۡدُوۡا مَا فِىۡۤ اَنۡفُسِكُمۡ اَوۡ تُخۡفُوۡهُ يُحَاسِبۡكُمۡ بِهِ اللّٰهُ​ؕ فَيَـغۡفِرُ لِمَنۡ يَّشَآءُ وَيُعَذِّبُ مَنۡ يَّشَآءُ​ ؕ وَاللّٰهُ عَلٰى كُلِّ شَىۡءٍ قَدِيۡرٌ‏. البقرة: 284 </a:t>
            </a:r>
          </a:p>
        </p:txBody>
      </p:sp>
      <p:sp>
        <p:nvSpPr>
          <p:cNvPr id="1048625" name="Google Shape;177;p24"/>
          <p:cNvSpPr txBox="1">
            <a:spLocks noGrp="1"/>
          </p:cNvSpPr>
          <p:nvPr>
            <p:ph type="body" idx="1"/>
          </p:nvPr>
        </p:nvSpPr>
        <p:spPr>
          <a:xfrm>
            <a:off x="3563937" y="836612"/>
            <a:ext cx="5111700" cy="5184900"/>
          </a:xfrm>
          <a:prstGeom prst="rect"/>
          <a:noFill/>
          <a:ln>
            <a:noFill/>
          </a:ln>
        </p:spPr>
        <p:txBody>
          <a:bodyPr anchor="t" anchorCtr="0" bIns="45700" lIns="91425" rIns="91425" spcFirstLastPara="1" tIns="0" wrap="square">
            <a:noAutofit/>
          </a:bodyPr>
          <a:p>
            <a:pPr algn="just" indent="0" lvl="0" marL="0" marR="0" rtl="0">
              <a:lnSpc>
                <a:spcPct val="100000"/>
              </a:lnSpc>
              <a:spcBef>
                <a:spcPts val="0"/>
              </a:spcBef>
              <a:spcAft>
                <a:spcPts val="0"/>
              </a:spcAft>
              <a:buClr>
                <a:srgbClr val="0BD0D9"/>
              </a:buClr>
              <a:buSzPts val="2280"/>
              <a:buFont typeface="Noto Sans Symbols"/>
              <a:buNone/>
            </a:pPr>
            <a:endParaRPr b="0" sz="2400" i="0" u="none">
              <a:solidFill>
                <a:schemeClr val="dk1"/>
              </a:solidFill>
              <a:latin typeface="Constantia"/>
              <a:ea typeface="Constantia"/>
              <a:cs typeface="Constantia"/>
              <a:sym typeface="Constantia"/>
            </a:endParaRPr>
          </a:p>
          <a:p>
            <a:pPr algn="just" indent="0" lvl="0" marL="0" marR="0" rtl="0">
              <a:lnSpc>
                <a:spcPct val="100000"/>
              </a:lnSpc>
              <a:spcBef>
                <a:spcPts val="480"/>
              </a:spcBef>
              <a:spcAft>
                <a:spcPts val="0"/>
              </a:spcAft>
              <a:buClr>
                <a:srgbClr val="0BD0D9"/>
              </a:buClr>
              <a:buSzPts val="2280"/>
              <a:buFont typeface="Noto Sans Symbols"/>
              <a:buNone/>
            </a:pPr>
            <a:r>
              <a:rPr b="0" sz="2400" i="0" lang="en-US" u="none">
                <a:solidFill>
                  <a:schemeClr val="dk1"/>
                </a:solidFill>
                <a:latin typeface="Constantia"/>
                <a:ea typeface="Constantia"/>
                <a:cs typeface="Constantia"/>
                <a:sym typeface="Constantia"/>
              </a:rPr>
              <a:t>To Allah belongs whatever is in the heavens and whatever is in the earth. Whether you show what is within yourselves or conceal it, Allah will bring you to account for it. Then He will forgive whom He wills and punish whom He wills, and Allah is over all things competent.</a:t>
            </a:r>
          </a:p>
          <a:p>
            <a:pPr algn="r" indent="-128270" lvl="0" marL="273050" marR="0" rtl="1">
              <a:spcBef>
                <a:spcPts val="480"/>
              </a:spcBef>
              <a:spcAft>
                <a:spcPts val="0"/>
              </a:spcAft>
              <a:buClr>
                <a:srgbClr val="0BD0D9"/>
              </a:buClr>
              <a:buSzPts val="2280"/>
              <a:buFont typeface="Noto Sans Symbols"/>
              <a:buNone/>
            </a:pPr>
            <a:endParaRPr b="0" sz="2400" i="0" u="none">
              <a:solidFill>
                <a:schemeClr val="dk1"/>
              </a:solidFill>
              <a:latin typeface="Constantia"/>
              <a:ea typeface="Constantia"/>
              <a:cs typeface="Constantia"/>
              <a:sym typeface="Constantia"/>
            </a:endParaRPr>
          </a:p>
        </p:txBody>
      </p:sp>
    </p:spTree>
  </p:cSld>
  <p:clrMapOvr>
    <a:masterClrMapping/>
  </p:clrMapOvr>
  <p:transition spd="slow">
    <p:fade thruBlk="1"/>
  </p:transition>
</p:sld>
</file>

<file path=ppt/theme/theme1.xml><?xml version="1.0" encoding="utf-8"?>
<a:theme xmlns:a="http://schemas.openxmlformats.org/drawingml/2006/main" name="1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2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3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Concept of Deen</dc:title>
  <dc:creator>V2149</dc:creator>
  <cp:lastModifiedBy>Usman Khan</cp:lastModifiedBy>
  <dcterms:created xsi:type="dcterms:W3CDTF">2023-11-25T17:58:41Z</dcterms:created>
  <dcterms:modified xsi:type="dcterms:W3CDTF">2023-11-25T17:58:41Z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3cd21e16da9d48fe9e7ea8b54da0c0f3</vt:lpwstr>
  </property>
</Properties>
</file>