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doc" ContentType="application/msword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Verdana" pitchFamily="34" charset="0"/>
        <a:sym typeface="Verdana" pitchFamily="34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Verdana" pitchFamily="34" charset="0"/>
        <a:sym typeface="Verdana" pitchFamily="34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Verdana" pitchFamily="34" charset="0"/>
        <a:sym typeface="Verdana" pitchFamily="34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Verdana" pitchFamily="34" charset="0"/>
        <a:sym typeface="Verdana" pitchFamily="34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Verdana" pitchFamily="34" charset="0"/>
        <a:sym typeface="Verdana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maximized" preferSingleView="0">
    <p:restoredLeft sz="15620"/>
    <p:restoredTop sz="94660"/>
  </p:normalViewPr>
  <p:slideViewPr>
    <p:cSldViewPr showGuides="0" snapToGrid="1" snapToObjects="0">
      <p:cViewPr varScale="1">
        <p:scale>
          <a:sx n="71" d="100"/>
          <a:sy n="71" d="100"/>
        </p:scale>
        <p:origin x="1056" y="6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5" name="Rectangle 2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sz="1200" lang="en-US">
              <a:latin typeface="Arial" pitchFamily="34" charset="0"/>
            </a:endParaRPr>
          </a:p>
        </p:txBody>
      </p:sp>
      <p:sp>
        <p:nvSpPr>
          <p:cNvPr id="1048756" name="Rectangle 3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vl="0"/>
            <a:endParaRPr altLang="en-US" sz="1200" lang="en-US">
              <a:latin typeface="Arial" pitchFamily="34" charset="0"/>
            </a:endParaRPr>
          </a:p>
        </p:txBody>
      </p:sp>
      <p:sp>
        <p:nvSpPr>
          <p:cNvPr id="1048757" name="Rectangle 4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58" name="Rectangle 5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59" name="Rectangle 6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vl="0"/>
            <a:endParaRPr altLang="en-US" sz="1200" lang="en-US">
              <a:latin typeface="Arial" pitchFamily="34" charset="0"/>
            </a:endParaRPr>
          </a:p>
        </p:txBody>
      </p:sp>
      <p:sp>
        <p:nvSpPr>
          <p:cNvPr id="1048760" name="Rectangle 7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Verdana" pitchFamily="34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Verdana" pitchFamily="34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Verdana" pitchFamily="34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Verdana" pitchFamily="34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sym typeface="Verdana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Slide Image Placeholder 1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588" name="Notes Placeholder 2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GB"/>
          </a:p>
        </p:txBody>
      </p:sp>
      <p:sp>
        <p:nvSpPr>
          <p:cNvPr id="1048589" name="Slide Number Placeholder 3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GB">
                <a:latin typeface="Arial" pitchFamily="34" charset="0"/>
              </a:rPr>
              <a:pPr algn="r" eaLnBrk="1" hangingPunct="1" lvl="0"/>
            </a:fld>
            <a:endParaRPr altLang="en-US" sz="1200"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710" name="Rectangle 2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11" name="Rectangle 3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602" name="Rectangle 2"/>
          <p:cNvSpPr/>
          <p:nvPr>
            <p:ph type="sldImg" sz="full" idx="0"/>
          </p:nvPr>
        </p:nvSpPr>
        <p:spPr>
          <a:xfrm rot="0">
            <a:off x="1146175" y="685800"/>
            <a:ext cx="4568825" cy="3427412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3" name="Rectangle 3"/>
          <p:cNvSpPr/>
          <p:nvPr>
            <p:ph type="body" sz="full" idx="1"/>
          </p:nvPr>
        </p:nvSpPr>
        <p:spPr>
          <a:xfrm rot="0">
            <a:off x="914400" y="4341812"/>
            <a:ext cx="5029200" cy="41163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616" name="Rectangle 2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17" name="Rectangle 3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636" name="Rectangle 2"/>
          <p:cNvSpPr/>
          <p:nvPr>
            <p:ph type="sldImg" sz="full" idx="0"/>
          </p:nvPr>
        </p:nvSpPr>
        <p:spPr>
          <a:xfrm rot="0">
            <a:off x="1144587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37" name="Rectangle 3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650" name="Rectangle 2"/>
          <p:cNvSpPr/>
          <p:nvPr>
            <p:ph type="sldImg" sz="full" idx="0"/>
          </p:nvPr>
        </p:nvSpPr>
        <p:spPr>
          <a:xfrm rot="0">
            <a:off x="1144587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1" name="Rectangle 3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655" name="Rectangle 2"/>
          <p:cNvSpPr/>
          <p:nvPr>
            <p:ph type="sldImg" sz="full" idx="0"/>
          </p:nvPr>
        </p:nvSpPr>
        <p:spPr>
          <a:xfrm rot="0">
            <a:off x="1144587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6" name="Rectangle 3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9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680" name="Rectangle 2"/>
          <p:cNvSpPr/>
          <p:nvPr>
            <p:ph type="sldImg" sz="full" idx="0"/>
          </p:nvPr>
        </p:nvSpPr>
        <p:spPr>
          <a:xfrm rot="0">
            <a:off x="1144587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81" name="Rectangle 3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687" name="Rectangle 2"/>
          <p:cNvSpPr/>
          <p:nvPr>
            <p:ph type="sldImg" sz="full" idx="0"/>
          </p:nvPr>
        </p:nvSpPr>
        <p:spPr>
          <a:xfrm rot="0">
            <a:off x="1144587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88" name="Rectangle 3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1" name="Rectangle 7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Arial" pitchFamily="34" charset="0"/>
              </a:rPr>
              <a:pPr algn="r" eaLnBrk="1" hangingPunct="1" lvl="0"/>
            </a:fld>
            <a:endParaRPr altLang="en-US" sz="1200" lang="en-US">
              <a:latin typeface="Arial" pitchFamily="34" charset="0"/>
            </a:endParaRPr>
          </a:p>
        </p:txBody>
      </p:sp>
      <p:sp>
        <p:nvSpPr>
          <p:cNvPr id="1048692" name="Rectangle 2"/>
          <p:cNvSpPr/>
          <p:nvPr>
            <p:ph type="sldImg" sz="full" idx="0"/>
          </p:nvPr>
        </p:nvSpPr>
        <p:spPr>
          <a:xfrm rot="0">
            <a:off x="1146175" y="685800"/>
            <a:ext cx="4570412" cy="3427412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93" name="Rectangle 3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2" name="Rectangle 7"/>
          <p:cNvSpPr/>
          <p:nvPr/>
        </p:nvSpPr>
        <p:spPr>
          <a:xfrm rot="0">
            <a:off x="0" y="0"/>
            <a:ext cx="342900" cy="6858000"/>
          </a:xfrm>
          <a:prstGeom prst="rect"/>
          <a:solidFill>
            <a:schemeClr val="accent1"/>
          </a:solidFill>
          <a:ln>
            <a:noFill/>
          </a:ln>
        </p:spPr>
      </p:sp>
      <p:sp>
        <p:nvSpPr>
          <p:cNvPr id="1048715" name="Date Placeholder 7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F7F6F5"/>
                </a:solidFill>
              </a:rPr>
              <a:pPr algn="r" lvl="0"/>
            </a:fld>
            <a:endParaRPr altLang="en-US" sz="1000" lang="en-US">
              <a:solidFill>
                <a:srgbClr val="F7F6F5"/>
              </a:solidFill>
            </a:endParaRPr>
          </a:p>
        </p:txBody>
      </p:sp>
      <p:sp>
        <p:nvSpPr>
          <p:cNvPr id="1048716" name="Footer Placeholder 8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F7F6F5"/>
              </a:solidFill>
            </a:endParaRPr>
          </a:p>
        </p:txBody>
      </p:sp>
      <p:sp>
        <p:nvSpPr>
          <p:cNvPr id="1048717" name="Slide Number Placeholder 9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E6E5E0"/>
                </a:solidFill>
              </a:rPr>
              <a:pPr algn="ctr" lvl="0"/>
            </a:fld>
            <a:endParaRPr altLang="en-US" sz="3200" lang="en-US">
              <a:solidFill>
                <a:srgbClr val="E6E5E0"/>
              </a:solidFill>
            </a:endParaRPr>
          </a:p>
        </p:txBody>
      </p:sp>
      <p:sp>
        <p:nvSpPr>
          <p:cNvPr id="1048719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/>
          <a:lstStyle>
            <a:lvl1pPr algn="l" indent="0" marL="0">
              <a:buNone/>
              <a:defRPr baseline="0" sz="2000">
                <a:solidFill>
                  <a:schemeClr val="tx1">
                    <a:lumMod val="85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718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/>
          <a:lstStyle>
            <a:lvl1pPr algn="l">
              <a:lnSpc>
                <a:spcPct val="85000"/>
              </a:lnSpc>
              <a:defRPr baseline="0"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Rectangle 6"/>
          <p:cNvSpPr/>
          <p:nvPr/>
        </p:nvSpPr>
        <p:spPr>
          <a:xfrm rot="0">
            <a:off x="8418512" y="0"/>
            <a:ext cx="731837" cy="6858000"/>
          </a:xfrm>
          <a:prstGeom prst="rect"/>
          <a:solidFill>
            <a:srgbClr val="0084B4"/>
          </a:solidFill>
          <a:ln>
            <a:noFill/>
          </a:ln>
        </p:spPr>
      </p:sp>
      <p:sp>
        <p:nvSpPr>
          <p:cNvPr id="1048607" name="Rectangle 11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608" name="Rectangle 12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609" name="Rectangle 13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0" name="Rectangle 6"/>
          <p:cNvSpPr/>
          <p:nvPr/>
        </p:nvSpPr>
        <p:spPr>
          <a:xfrm rot="0">
            <a:off x="8418512" y="0"/>
            <a:ext cx="731837" cy="6858000"/>
          </a:xfrm>
          <a:prstGeom prst="rect"/>
          <a:solidFill>
            <a:srgbClr val="0084B4"/>
          </a:solidFill>
          <a:ln>
            <a:noFill/>
          </a:ln>
        </p:spPr>
      </p:sp>
      <p:sp>
        <p:nvSpPr>
          <p:cNvPr id="1048721" name="Rectangle 7"/>
          <p:cNvSpPr/>
          <p:nvPr/>
        </p:nvSpPr>
        <p:spPr>
          <a:xfrm rot="0">
            <a:off x="0" y="0"/>
            <a:ext cx="342900" cy="6858000"/>
          </a:xfrm>
          <a:prstGeom prst="rect"/>
          <a:solidFill>
            <a:schemeClr val="accent1"/>
          </a:solidFill>
          <a:ln>
            <a:noFill/>
          </a:ln>
        </p:spPr>
      </p:sp>
      <p:sp>
        <p:nvSpPr>
          <p:cNvPr id="1048724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725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726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/>
          <a:lstStyle>
            <a:lvl1pPr>
              <a:lnSpc>
                <a:spcPct val="85000"/>
              </a:lnSpc>
              <a:defRPr b="0" sz="6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0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1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/>
          <a:lstStyle>
            <a:lvl1pPr indent="0" marL="0">
              <a:spcBef>
                <a:spcPts val="0"/>
              </a:spcBef>
              <a:buNone/>
              <a:defRPr b="0" sz="1800">
                <a:solidFill>
                  <a:schemeClr val="tx2"/>
                </a:solidFill>
              </a:defRPr>
            </a:lvl1pPr>
            <a:lvl2pPr indent="0" marL="457200">
              <a:buNone/>
              <a:defRPr b="1" sz="18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/>
          <a:lstStyle>
            <a:lvl1pPr indent="0" marL="0">
              <a:buFontTx/>
              <a:buNone/>
              <a:defRPr baseline="0" b="0" dirty="0" sz="1800" kern="1200" lang="en-US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/>
          <a:lstStyle>
            <a:lvl1pPr>
              <a:defRPr baseline="0"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9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/>
          <a:lstStyle>
            <a:lvl1pPr indent="0" marL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Rectangle 6"/>
          <p:cNvSpPr/>
          <p:nvPr/>
        </p:nvSpPr>
        <p:spPr>
          <a:xfrm rot="0">
            <a:off x="8418512" y="0"/>
            <a:ext cx="731837" cy="6858000"/>
          </a:xfrm>
          <a:prstGeom prst="rect"/>
          <a:solidFill>
            <a:srgbClr val="0084B4"/>
          </a:solidFill>
          <a:ln>
            <a:noFill/>
          </a:ln>
        </p:spPr>
      </p:sp>
      <p:sp>
        <p:nvSpPr>
          <p:cNvPr id="1048730" name="Rectangle 7"/>
          <p:cNvSpPr/>
          <p:nvPr/>
        </p:nvSpPr>
        <p:spPr>
          <a:xfrm rot="0">
            <a:off x="0" y="5105400"/>
            <a:ext cx="8469312" cy="1752600"/>
          </a:xfrm>
          <a:prstGeom prst="rect"/>
          <a:solidFill>
            <a:srgbClr val="000000"/>
          </a:solidFill>
          <a:ln>
            <a:noFill/>
          </a:ln>
        </p:spPr>
      </p:sp>
      <p:sp>
        <p:nvSpPr>
          <p:cNvPr id="1048733" name="Date Placeholder 4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734" name="Footer Placeholder 5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735" name="Slide Number Placeholder 6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baseline="0" b="0" cap="none" sz="3200" i="0" kern="1200" kumimoji="0" lang="en-US" noProof="0" normalizeH="0" spc="1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1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/>
          <a:lstStyle>
            <a:lvl1pPr>
              <a:defRPr b="0"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3">
            <a:alphaModFix amt="100000"/>
          </a:blip>
          <a:srcRect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 rot="0">
            <a:off x="8418512" y="0"/>
            <a:ext cx="731837" cy="6858000"/>
          </a:xfrm>
          <a:prstGeom prst="rect"/>
          <a:solidFill>
            <a:srgbClr val="0084B4"/>
          </a:solidFill>
          <a:ln>
            <a:noFill/>
          </a:ln>
        </p:spPr>
      </p:sp>
      <p:sp>
        <p:nvSpPr>
          <p:cNvPr id="1048577" name="Title Placeholder 1"/>
          <p:cNvSpPr/>
          <p:nvPr>
            <p:ph type="title" sz="full" idx="0"/>
          </p:nvPr>
        </p:nvSpPr>
        <p:spPr>
          <a:xfrm rot="0">
            <a:off x="946150" y="365125"/>
            <a:ext cx="7269162" cy="1325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8" name="Text Placeholder 2"/>
          <p:cNvSpPr/>
          <p:nvPr>
            <p:ph type="body" sz="full" idx="1"/>
          </p:nvPr>
        </p:nvSpPr>
        <p:spPr>
          <a:xfrm rot="0">
            <a:off x="946150" y="1828800"/>
            <a:ext cx="6446837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 rot="16200000">
            <a:off x="7831137" y="1044575"/>
            <a:ext cx="19050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r" lvl="0"/>
            <a:fld id="{566ABCEB-ACFC-4714-9973-3DA970169C29}" type="datetime1">
              <a:rPr altLang="en-US" sz="1000" lang="en-US">
                <a:solidFill>
                  <a:srgbClr val="C9F1FF"/>
                </a:solidFill>
              </a:rPr>
              <a:pPr algn="r" lvl="0"/>
            </a:fld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 rot="16200000">
            <a:off x="6992937" y="4092575"/>
            <a:ext cx="3581400" cy="2730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lvl="0"/>
            <a:endParaRPr altLang="en-US" sz="1000" lang="en-US">
              <a:solidFill>
                <a:srgbClr val="C9F1FF"/>
              </a:solidFill>
            </a:endParaRPr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 rot="0">
            <a:off x="8440738" y="6172200"/>
            <a:ext cx="685800" cy="593725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algn="ctr" lvl="0"/>
            <a:fld id="{566ABCEB-ACFC-4714-9973-3DA970169C29}" type="slidenum">
              <a:rPr altLang="en-US" sz="3200" lang="en-US">
                <a:solidFill>
                  <a:srgbClr val="5DD4FF"/>
                </a:solidFill>
              </a:rPr>
              <a:pPr algn="ctr" lvl="0"/>
            </a:fld>
            <a:endParaRPr altLang="en-US" sz="3200" lang="en-US">
              <a:solidFill>
                <a:srgbClr val="5DD4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1" ftr="0" hdr="0" sldNum="1"/>
  <p:txStyles>
    <p:titleStyle>
      <a:lvl1pPr algn="l" fontAlgn="base" rtl="0">
        <a:lnSpc>
          <a:spcPct val="90000"/>
        </a:lnSpc>
        <a:spcBef>
          <a:spcPct val="0"/>
        </a:spcBef>
        <a:spcAft>
          <a:spcPct val="0"/>
        </a:spcAft>
        <a:defRPr sz="4000" kern="1200" spc="-5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Schoolbook" panose="02040604050505020304" pitchFamily="18" charset="0"/>
        </a:defRPr>
      </a:lvl2pPr>
      <a:lvl3pPr algn="l" fontAlgn="base" rtl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Schoolbook" panose="02040604050505020304" pitchFamily="18" charset="0"/>
        </a:defRPr>
      </a:lvl3pPr>
      <a:lvl4pPr algn="l" fontAlgn="base" rtl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Schoolbook" panose="02040604050505020304" pitchFamily="18" charset="0"/>
        </a:defRPr>
      </a:lvl4pPr>
      <a:lvl5pPr algn="l" fontAlgn="base" rtl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Schoolbook" panose="02040604050505020304" pitchFamily="18" charset="0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Schoolbook" panose="02040604050505020304" pitchFamily="18" charset="0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Schoolbook" panose="02040604050505020304" pitchFamily="18" charset="0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Schoolbook" panose="02040604050505020304" pitchFamily="18" charset="0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Schoolbook" panose="02040604050505020304" pitchFamily="18" charset="0"/>
        </a:defRPr>
      </a:lvl9pPr>
    </p:titleStyle>
    <p:bodyStyle>
      <a:lvl1pPr algn="l" fontAlgn="base" indent="-182563" marL="182563" rtl="0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ern="1200" spc="1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182563" marL="4572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algn="l" fontAlgn="base" indent="-182563" marL="73025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262626"/>
          </a:solidFill>
          <a:latin typeface="+mn-lt"/>
          <a:ea typeface="+mn-ea"/>
          <a:cs typeface="+mn-cs"/>
        </a:defRPr>
      </a:lvl3pPr>
      <a:lvl4pPr algn="l" fontAlgn="base" indent="-182563" marL="1004888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262626"/>
          </a:solidFill>
          <a:latin typeface="+mn-lt"/>
          <a:ea typeface="+mn-ea"/>
          <a:cs typeface="+mn-cs"/>
        </a:defRPr>
      </a:lvl4pPr>
      <a:lvl5pPr algn="l" fontAlgn="base" indent="-182563" marL="1279525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Microsoft_Word_97_-_2003___0.doc"/><Relationship Id="rId2" Type="http://schemas.openxmlformats.org/officeDocument/2006/relationships/image" Target="../media/image5.e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-69850"/>
            <a:ext cx="9166226" cy="6948487"/>
            <a:chOff x="0" y="-44971"/>
            <a:chExt cx="9165913" cy="6947942"/>
          </a:xfrm>
        </p:grpSpPr>
        <p:grpSp>
          <p:nvGrpSpPr>
            <p:cNvPr id="26" name=""/>
            <p:cNvGrpSpPr/>
            <p:nvPr/>
          </p:nvGrpSpPr>
          <p:grpSpPr>
            <a:xfrm rot="0">
              <a:off x="0" y="806971"/>
              <a:ext cx="9144000" cy="6096000"/>
              <a:chOff x="0" y="0"/>
              <a:chExt cx="12192000" cy="6857999"/>
            </a:xfrm>
          </p:grpSpPr>
          <p:pic>
            <p:nvPicPr>
              <p:cNvPr id="2097152" name="object 3"/>
              <p:cNvPicPr>
                <a:picLocks/>
              </p:cNvPicPr>
              <p:nvPr/>
            </p:nvPicPr>
            <p:blipFill>
              <a:blip xmlns:r="http://schemas.openxmlformats.org/officeDocument/2006/relationships" r:embed="rId1"/>
              <a:srcRect l="0" t="0" r="0" b="0"/>
              <a:stretch>
                <a:fillRect/>
              </a:stretch>
            </p:blipFill>
            <p:spPr>
              <a:xfrm rot="0">
                <a:off x="0" y="0"/>
                <a:ext cx="12191999" cy="6857999"/>
              </a:xfrm>
              <a:prstGeom prst="rect"/>
              <a:noFill/>
              <a:ln>
                <a:noFill/>
              </a:ln>
            </p:spPr>
          </p:pic>
          <p:sp>
            <p:nvSpPr>
              <p:cNvPr id="1048582" name="object 4"/>
              <p:cNvSpPr/>
              <p:nvPr/>
            </p:nvSpPr>
            <p:spPr bwMode="auto">
              <a:xfrm rot="0">
                <a:off x="0" y="4806777"/>
                <a:ext cx="12192000" cy="97155"/>
              </a:xfrm>
              <a:custGeom>
                <a:avLst/>
                <a:ahLst/>
                <a:rect l="0" t="0" r="r" b="b"/>
                <a:pathLst>
                  <a:path w="12192000" h="97154">
                    <a:moveTo>
                      <a:pt x="0" y="0"/>
                    </a:moveTo>
                    <a:lnTo>
                      <a:pt x="0" y="96542"/>
                    </a:lnTo>
                    <a:lnTo>
                      <a:pt x="12192000" y="96542"/>
                    </a:lnTo>
                    <a:lnTo>
                      <a:pt x="12192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B0F0">
                  <a:alpha val="100000"/>
                </a:srgbClr>
              </a:solidFill>
              <a:ln>
                <a:noFill/>
              </a:ln>
            </p:spPr>
          </p:sp>
          <p:pic>
            <p:nvPicPr>
              <p:cNvPr id="2097153" name="object 6"/>
              <p:cNvPicPr>
                <a:picLocks/>
              </p:cNvPicPr>
              <p:nvPr/>
            </p:nvPicPr>
            <p:blipFill>
              <a:blip xmlns:r="http://schemas.openxmlformats.org/officeDocument/2006/relationships" r:embed="rId2"/>
              <a:srcRect l="0" t="0" r="0" b="0"/>
              <a:stretch>
                <a:fillRect/>
              </a:stretch>
            </p:blipFill>
            <p:spPr>
              <a:xfrm rot="0">
                <a:off x="7056835" y="3935217"/>
                <a:ext cx="4697787" cy="1115988"/>
              </a:xfrm>
              <a:prstGeom prst="rect"/>
              <a:noFill/>
              <a:ln>
                <a:noFill/>
              </a:ln>
            </p:spPr>
          </p:pic>
        </p:grpSp>
        <p:sp>
          <p:nvSpPr>
            <p:cNvPr id="1048583" name="object 8"/>
            <p:cNvSpPr txBox="1"/>
            <p:nvPr/>
          </p:nvSpPr>
          <p:spPr>
            <a:xfrm rot="0">
              <a:off x="8043863" y="5702300"/>
              <a:ext cx="61912" cy="101600"/>
            </a:xfrm>
            <a:prstGeom prst="rect"/>
            <a:noFill/>
            <a:ln>
              <a:noFill/>
            </a:ln>
          </p:spPr>
          <p:txBody>
            <a:bodyPr anchor="t" bIns="0" lIns="0" rIns="0" tIns="9525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5pPr>
            </a:lstStyle>
            <a:p>
              <a:pPr indent="0" lvl="0" marL="9525">
                <a:spcBef>
                  <a:spcPts val="75"/>
                </a:spcBef>
              </a:pPr>
              <a:r>
                <a:rPr altLang="en-US" sz="600" lang="en-US">
                  <a:solidFill>
                    <a:srgbClr val="20295A"/>
                  </a:solidFill>
                  <a:latin typeface="Arial MT" pitchFamily="0" charset="1"/>
                  <a:ea typeface="Arial MT" pitchFamily="0" charset="1"/>
                </a:rPr>
                <a:t>1</a:t>
              </a:r>
            </a:p>
          </p:txBody>
        </p:sp>
        <p:sp>
          <p:nvSpPr>
            <p:cNvPr id="1048584" name="object 9"/>
            <p:cNvSpPr txBox="1"/>
            <p:nvPr/>
          </p:nvSpPr>
          <p:spPr>
            <a:xfrm rot="0">
              <a:off x="5357631" y="4645723"/>
              <a:ext cx="3622552" cy="720669"/>
            </a:xfrm>
            <a:prstGeom prst="rect"/>
            <a:noFill/>
            <a:ln>
              <a:noFill/>
            </a:ln>
          </p:spPr>
          <p:txBody>
            <a:bodyPr anchor="t" bIns="0" lIns="0" rIns="0" tIns="9525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5pPr>
            </a:lstStyle>
            <a:p>
              <a:pPr indent="0" lvl="0" marL="9525">
                <a:spcBef>
                  <a:spcPts val="75"/>
                </a:spcBef>
              </a:pPr>
              <a:r>
                <a:rPr altLang="en-US" b="1" sz="2400" lang="en-GB">
                  <a:latin typeface="Calibri" pitchFamily="34" charset="0"/>
                  <a:ea typeface="Calibri" pitchFamily="34" charset="0"/>
                </a:rPr>
                <a:t>Programming Fundamentals</a:t>
              </a:r>
            </a:p>
          </p:txBody>
        </p:sp>
        <p:sp>
          <p:nvSpPr>
            <p:cNvPr id="1048585" name="object 10"/>
            <p:cNvSpPr txBox="1"/>
            <p:nvPr/>
          </p:nvSpPr>
          <p:spPr>
            <a:xfrm rot="0">
              <a:off x="5748142" y="5036218"/>
              <a:ext cx="3068533" cy="819085"/>
            </a:xfrm>
            <a:prstGeom prst="rect"/>
            <a:noFill/>
            <a:ln>
              <a:noFill/>
            </a:ln>
          </p:spPr>
          <p:txBody>
            <a:bodyPr anchor="t" bIns="0" lIns="0" rIns="0" tIns="9525" vert="horz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Verdana" pitchFamily="34" charset="0"/>
                </a:defRPr>
              </a:lvl5pPr>
            </a:lstStyle>
            <a:p>
              <a:pPr indent="0" lvl="0" marL="9525">
                <a:spcBef>
                  <a:spcPts val="75"/>
                </a:spcBef>
              </a:pPr>
              <a:r>
                <a:rPr altLang="en-US" b="1" lang="en-GB">
                  <a:latin typeface="Calibri" pitchFamily="34" charset="0"/>
                  <a:ea typeface="Calibri" pitchFamily="34" charset="0"/>
                </a:rPr>
                <a:t>Instructor:  </a:t>
              </a:r>
              <a:r>
                <a:rPr altLang="en-US" b="1" lang="en-US">
                  <a:latin typeface="Calibri" pitchFamily="34" charset="0"/>
                  <a:ea typeface="Calibri" pitchFamily="34" charset="0"/>
                </a:rPr>
                <a:t>Dr</a:t>
              </a:r>
              <a:r>
                <a:rPr altLang="en-US" b="1" lang="en-GB">
                  <a:latin typeface="Calibri" pitchFamily="34" charset="0"/>
                  <a:ea typeface="Calibri" pitchFamily="34" charset="0"/>
                </a:rPr>
                <a:t>. Irum Feroz</a:t>
              </a:r>
            </a:p>
            <a:p>
              <a:pPr indent="0" lvl="0" marL="9525">
                <a:spcBef>
                  <a:spcPts val="75"/>
                </a:spcBef>
              </a:pPr>
              <a:r>
                <a:rPr altLang="en-US" b="1" lang="en-GB">
                  <a:latin typeface="Calibri" pitchFamily="34" charset="0"/>
                  <a:ea typeface="Calibri" pitchFamily="34" charset="0"/>
                </a:rPr>
                <a:t>Email:  irum.feroz@iqraisb.edu.pk</a:t>
              </a:r>
            </a:p>
          </p:txBody>
        </p:sp>
        <p:pic>
          <p:nvPicPr>
            <p:cNvPr id="2097154" name="Picture 1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0" y="-44971"/>
              <a:ext cx="9165913" cy="4629321"/>
            </a:xfrm>
            <a:prstGeom prst="rect"/>
            <a:noFill/>
            <a:ln>
              <a:noFill/>
            </a:ln>
          </p:spPr>
        </p:pic>
      </p:grpSp>
      <p:sp>
        <p:nvSpPr>
          <p:cNvPr id="1048586" name="TextBox 3"/>
          <p:cNvSpPr txBox="1"/>
          <p:nvPr/>
        </p:nvSpPr>
        <p:spPr>
          <a:xfrm rot="0" flipH="1">
            <a:off x="-22225" y="3781425"/>
            <a:ext cx="5287962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lvl="0"/>
            <a:endParaRPr altLang="en-US" b="1" sz="2400"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Rectangle 2"/>
          <p:cNvSpPr/>
          <p:nvPr>
            <p:ph type="title" sz="full" idx="0"/>
          </p:nvPr>
        </p:nvSpPr>
        <p:spPr>
          <a:xfrm rot="0">
            <a:off x="946150" y="365125"/>
            <a:ext cx="7269162" cy="1325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Explanation..</a:t>
            </a:r>
          </a:p>
        </p:txBody>
      </p:sp>
      <p:sp>
        <p:nvSpPr>
          <p:cNvPr id="1048625" name="Rectangle 3"/>
          <p:cNvSpPr/>
          <p:nvPr>
            <p:ph sz="full" idx="1"/>
          </p:nvPr>
        </p:nvSpPr>
        <p:spPr>
          <a:xfrm rot="0">
            <a:off x="946150" y="1828800"/>
            <a:ext cx="6446837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75000"/>
              </a:lnSpc>
            </a:pPr>
            <a:r>
              <a:rPr altLang="en-US" b="1" sz="1700" lang="en-US"/>
              <a:t>Line 4: cout&lt;&lt;“Welcome to C++”;</a:t>
            </a:r>
            <a:r>
              <a:rPr altLang="en-US" sz="1700" lang="en-US"/>
              <a:t> 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b="1" sz="1700" lang="en-US" u="sng"/>
              <a:t>cout</a:t>
            </a:r>
            <a:r>
              <a:rPr altLang="en-US" sz="1700" lang="en-US"/>
              <a:t> is a function from a standard C library that is used to print strings to the standard output, normally your screen. 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The compiler links code from these standard libraries to the code you have written to produce the final executable. 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The </a:t>
            </a:r>
            <a:r>
              <a:rPr altLang="en-US" b="1" sz="1700" lang="en-US" u="sng"/>
              <a:t>"\n"</a:t>
            </a:r>
            <a:r>
              <a:rPr altLang="en-US" sz="1700" lang="en-US"/>
              <a:t> is a special format modifier that tells the </a:t>
            </a:r>
            <a:r>
              <a:rPr altLang="en-US" b="1" sz="1700" lang="en-US" u="sng"/>
              <a:t>printf</a:t>
            </a:r>
            <a:r>
              <a:rPr altLang="en-US" sz="1700" lang="en-US"/>
              <a:t> to put a line feed at the end of the line. 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If there were another </a:t>
            </a:r>
            <a:r>
              <a:rPr altLang="en-US" b="1" sz="1700" lang="en-US" u="sng"/>
              <a:t>printf</a:t>
            </a:r>
            <a:r>
              <a:rPr altLang="en-US" sz="1700" lang="en-US"/>
              <a:t> in this program, its string would print on the next line.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b="1" sz="1700" lang="en-US"/>
              <a:t>Line 5: } 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     This closing bracket denotes the end of the program.</a:t>
            </a:r>
          </a:p>
          <a:p>
            <a:pPr eaLnBrk="1" hangingPunct="1" lvl="0">
              <a:lnSpc>
                <a:spcPct val="75000"/>
              </a:lnSpc>
            </a:pPr>
            <a:endParaRPr altLang="en-US" sz="1700"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Rectangle 2"/>
          <p:cNvSpPr/>
          <p:nvPr>
            <p:ph type="title" sz="full" idx="0"/>
          </p:nvPr>
        </p:nvSpPr>
        <p:spPr>
          <a:xfrm rot="0">
            <a:off x="946150" y="365125"/>
            <a:ext cx="7269162" cy="7778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Basic terminology</a:t>
            </a:r>
          </a:p>
        </p:txBody>
      </p:sp>
      <p:sp>
        <p:nvSpPr>
          <p:cNvPr id="1048627" name="Rectangle 3"/>
          <p:cNvSpPr/>
          <p:nvPr>
            <p:ph sz="full" idx="1"/>
          </p:nvPr>
        </p:nvSpPr>
        <p:spPr>
          <a:xfrm rot="0">
            <a:off x="314325" y="1690687"/>
            <a:ext cx="8534400" cy="480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sz="2800" lang="zh-CN">
                <a:ea typeface="Arial" pitchFamily="34" charset="0"/>
              </a:rPr>
              <a:t>Keywords</a:t>
            </a:r>
          </a:p>
          <a:p>
            <a:pPr eaLnBrk="1" hangingPunct="1" lvl="1"/>
            <a:r>
              <a:rPr altLang="en-US" sz="2400" lang="zh-CN">
                <a:ea typeface="Arial" pitchFamily="34" charset="0"/>
              </a:rPr>
              <a:t>Are words that make up the C++ programming language</a:t>
            </a:r>
          </a:p>
          <a:p>
            <a:pPr eaLnBrk="1" hangingPunct="1" lvl="1"/>
            <a:r>
              <a:rPr altLang="en-US" sz="2400" lang="zh-CN">
                <a:ea typeface="Arial" pitchFamily="34" charset="0"/>
              </a:rPr>
              <a:t>It has special meaning to C++ compiler</a:t>
            </a:r>
          </a:p>
          <a:p>
            <a:pPr eaLnBrk="1" hangingPunct="1" lvl="1"/>
            <a:r>
              <a:rPr altLang="en-US" sz="2400" lang="zh-CN">
                <a:ea typeface="Arial" pitchFamily="34" charset="0"/>
              </a:rPr>
              <a:t>Must be in lower case</a:t>
            </a:r>
          </a:p>
          <a:p>
            <a:pPr eaLnBrk="1" hangingPunct="1" lvl="0"/>
            <a:r>
              <a:rPr altLang="en-US" sz="2800" lang="zh-CN">
                <a:ea typeface="Arial" pitchFamily="34" charset="0"/>
              </a:rPr>
              <a:t>Constant</a:t>
            </a:r>
          </a:p>
          <a:p>
            <a:pPr eaLnBrk="1" hangingPunct="1" lvl="1"/>
            <a:r>
              <a:rPr altLang="en-US" sz="2400" lang="zh-CN">
                <a:ea typeface="Arial" pitchFamily="34" charset="0"/>
              </a:rPr>
              <a:t>Whose value does not change during execution</a:t>
            </a:r>
          </a:p>
          <a:p>
            <a:pPr eaLnBrk="1" hangingPunct="1" lvl="0"/>
            <a:r>
              <a:rPr altLang="en-US" sz="2800" lang="zh-CN">
                <a:ea typeface="Arial" pitchFamily="34" charset="0"/>
              </a:rPr>
              <a:t>Variable</a:t>
            </a:r>
          </a:p>
          <a:p>
            <a:pPr eaLnBrk="1" hangingPunct="1" lvl="1"/>
            <a:r>
              <a:rPr altLang="en-US" sz="2400" lang="zh-CN">
                <a:ea typeface="Arial" pitchFamily="34" charset="0"/>
              </a:rPr>
              <a:t>Which value may change during execution</a:t>
            </a:r>
          </a:p>
          <a:p>
            <a:pPr eaLnBrk="1" hangingPunct="1" lvl="1"/>
            <a:r>
              <a:rPr altLang="en-US" sz="2400" lang="zh-CN">
                <a:ea typeface="Arial" pitchFamily="34" charset="0"/>
              </a:rPr>
              <a:t>Identifiers used to hold location in memory</a:t>
            </a:r>
          </a:p>
          <a:p>
            <a:pPr eaLnBrk="1" hangingPunct="1" lvl="0"/>
            <a:endParaRPr altLang="en-US" sz="2400" lang="zh-CN">
              <a:ea typeface="Arial" pitchFamily="34" charset="0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Rectangle 2"/>
          <p:cNvSpPr/>
          <p:nvPr>
            <p:ph type="title" sz="full" idx="0"/>
          </p:nvPr>
        </p:nvSpPr>
        <p:spPr>
          <a:xfrm rot="0">
            <a:off x="946150" y="441325"/>
            <a:ext cx="7269162" cy="9302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Naming Rules in C++</a:t>
            </a:r>
          </a:p>
        </p:txBody>
      </p:sp>
      <p:sp>
        <p:nvSpPr>
          <p:cNvPr id="1048629" name="Rectangle 3"/>
          <p:cNvSpPr/>
          <p:nvPr>
            <p:ph sz="full" idx="1"/>
          </p:nvPr>
        </p:nvSpPr>
        <p:spPr>
          <a:xfrm rot="0">
            <a:off x="685800" y="1676400"/>
            <a:ext cx="7845425" cy="4419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zh-CN">
                <a:ea typeface="Arial" pitchFamily="34" charset="0"/>
              </a:rPr>
              <a:t>Can contain letters, digits and underscore</a:t>
            </a:r>
          </a:p>
          <a:p>
            <a:pPr eaLnBrk="1" hangingPunct="1" lvl="0"/>
            <a:r>
              <a:rPr altLang="en-US" lang="zh-CN">
                <a:ea typeface="Arial" pitchFamily="34" charset="0"/>
              </a:rPr>
              <a:t>Digit can not be the first character</a:t>
            </a:r>
          </a:p>
          <a:p>
            <a:pPr eaLnBrk="1" hangingPunct="1" lvl="0"/>
            <a:r>
              <a:rPr altLang="en-US" lang="zh-CN">
                <a:ea typeface="Arial" pitchFamily="34" charset="0"/>
              </a:rPr>
              <a:t>Spaces are not allowed</a:t>
            </a:r>
          </a:p>
          <a:p>
            <a:pPr eaLnBrk="1" hangingPunct="1" lvl="0"/>
            <a:r>
              <a:rPr altLang="en-US" lang="zh-CN">
                <a:ea typeface="Arial" pitchFamily="34" charset="0"/>
              </a:rPr>
              <a:t>May not be same as keyword</a:t>
            </a:r>
          </a:p>
          <a:p>
            <a:pPr eaLnBrk="1" hangingPunct="1" lvl="0"/>
            <a:r>
              <a:rPr altLang="en-US" lang="zh-CN">
                <a:ea typeface="Arial" pitchFamily="34" charset="0"/>
              </a:rPr>
              <a:t>Can not be underscore alone</a:t>
            </a:r>
          </a:p>
          <a:p>
            <a:pPr eaLnBrk="1" hangingPunct="1" lvl="0"/>
            <a:r>
              <a:rPr altLang="en-US" lang="zh-CN">
                <a:ea typeface="Arial" pitchFamily="34" charset="0"/>
              </a:rPr>
              <a:t>Max 40 characters </a:t>
            </a:r>
          </a:p>
          <a:p>
            <a:pPr eaLnBrk="1" hangingPunct="1" lvl="0"/>
            <a:endParaRPr altLang="en-US" sz="2400" lang="zh-CN">
              <a:ea typeface="Arial" pitchFamily="34" charset="0"/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Rectangle 2"/>
          <p:cNvSpPr/>
          <p:nvPr>
            <p:ph type="title" sz="full" idx="0"/>
          </p:nvPr>
        </p:nvSpPr>
        <p:spPr>
          <a:xfrm rot="0">
            <a:off x="946150" y="365125"/>
            <a:ext cx="7269162" cy="7778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Data types</a:t>
            </a:r>
          </a:p>
        </p:txBody>
      </p:sp>
      <p:sp>
        <p:nvSpPr>
          <p:cNvPr id="1048631" name="Rectangle 3"/>
          <p:cNvSpPr/>
          <p:nvPr>
            <p:ph sz="full" idx="1"/>
          </p:nvPr>
        </p:nvSpPr>
        <p:spPr>
          <a:xfrm rot="0">
            <a:off x="228600" y="1524000"/>
            <a:ext cx="8229600" cy="480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zh-CN">
                <a:ea typeface="Arial" pitchFamily="34" charset="0"/>
              </a:rPr>
              <a:t>Character ( 1 byte in memory)</a:t>
            </a:r>
          </a:p>
          <a:p>
            <a:pPr eaLnBrk="1" hangingPunct="1" lvl="1"/>
            <a:r>
              <a:rPr altLang="en-US" lang="zh-CN">
                <a:ea typeface="Arial" pitchFamily="34" charset="0"/>
              </a:rPr>
              <a:t>For letters</a:t>
            </a:r>
          </a:p>
          <a:p>
            <a:pPr eaLnBrk="1" hangingPunct="1" lvl="0"/>
            <a:r>
              <a:rPr altLang="en-US" lang="zh-CN">
                <a:ea typeface="Arial" pitchFamily="34" charset="0"/>
              </a:rPr>
              <a:t>Integer </a:t>
            </a:r>
            <a:r>
              <a:rPr altLang="en-US" sz="2400" lang="zh-CN">
                <a:ea typeface="Arial" pitchFamily="34" charset="0"/>
              </a:rPr>
              <a:t>(int 2, short 2, unsigned int 2, long 4, unsigned long 4)</a:t>
            </a:r>
          </a:p>
          <a:p>
            <a:pPr eaLnBrk="1" hangingPunct="1" lvl="1"/>
            <a:r>
              <a:rPr altLang="en-US" lang="zh-CN">
                <a:ea typeface="Arial" pitchFamily="34" charset="0"/>
              </a:rPr>
              <a:t>For integer numbers</a:t>
            </a:r>
          </a:p>
          <a:p>
            <a:pPr eaLnBrk="1" hangingPunct="1" lvl="0"/>
            <a:r>
              <a:rPr altLang="en-US" lang="zh-CN">
                <a:ea typeface="Arial" pitchFamily="34" charset="0"/>
              </a:rPr>
              <a:t>Float (float 4, double 8, long double 10)</a:t>
            </a:r>
          </a:p>
          <a:p>
            <a:pPr eaLnBrk="1" hangingPunct="1" lvl="1"/>
            <a:r>
              <a:rPr altLang="en-US" lang="zh-CN">
                <a:ea typeface="Arial" pitchFamily="34" charset="0"/>
              </a:rPr>
              <a:t>For decimal numbers</a:t>
            </a:r>
          </a:p>
          <a:p>
            <a:pPr eaLnBrk="1" hangingPunct="1" lvl="0">
              <a:buFont typeface="Wingdings" pitchFamily="2" charset="2"/>
              <a:buNone/>
            </a:pPr>
            <a:endParaRPr altLang="en-US" lang="zh-CN">
              <a:ea typeface="Arial" pitchFamily="34" charset="0"/>
            </a:endParaRPr>
          </a:p>
          <a:p>
            <a:pPr eaLnBrk="1" hangingPunct="1" lvl="1"/>
            <a:endParaRPr altLang="en-US" lang="zh-CN">
              <a:ea typeface="Arial" pitchFamily="34" charset="0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Rectangle 2"/>
          <p:cNvSpPr/>
          <p:nvPr>
            <p:ph type="title" sz="full" idx="0"/>
          </p:nvPr>
        </p:nvSpPr>
        <p:spPr>
          <a:xfrm rot="0">
            <a:off x="457200" y="274637"/>
            <a:ext cx="8229600" cy="7159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sz="3600" lang="en-US">
                <a:latin typeface="Arial" pitchFamily="34" charset="0"/>
                <a:ea typeface="Times New Roman" pitchFamily="18" charset="0"/>
              </a:rPr>
              <a:t>Arithmetic</a:t>
            </a:r>
            <a:r>
              <a:rPr altLang="en-US" lang="en-US"/>
              <a:t> </a:t>
            </a:r>
            <a:r>
              <a:rPr altLang="en-US" sz="3600" lang="en-US">
                <a:latin typeface="Arial" pitchFamily="34" charset="0"/>
                <a:ea typeface="Times New Roman" pitchFamily="18" charset="0"/>
              </a:rPr>
              <a:t>Expressions</a:t>
            </a:r>
          </a:p>
        </p:txBody>
      </p:sp>
      <p:sp>
        <p:nvSpPr>
          <p:cNvPr id="1048633" name="Rectangle 3"/>
          <p:cNvSpPr/>
          <p:nvPr>
            <p:ph sz="full" idx="1"/>
          </p:nvPr>
        </p:nvSpPr>
        <p:spPr>
          <a:xfrm rot="0">
            <a:off x="457200" y="1143000"/>
            <a:ext cx="7848600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85000"/>
              </a:lnSpc>
            </a:pPr>
            <a:r>
              <a:rPr altLang="en-US" b="1" sz="2800" lang="en-US"/>
              <a:t>An </a:t>
            </a:r>
            <a:r>
              <a:rPr altLang="en-US" b="1" sz="2800" i="1" lang="en-US">
                <a:solidFill>
                  <a:schemeClr val="hlink"/>
                </a:solidFill>
              </a:rPr>
              <a:t>expression</a:t>
            </a:r>
            <a:r>
              <a:rPr altLang="en-US" b="1" sz="2800" lang="en-US"/>
              <a:t> is a combination of operators and operands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b="1" sz="2800" i="1" lang="en-US">
                <a:solidFill>
                  <a:schemeClr val="hlink"/>
                </a:solidFill>
              </a:rPr>
              <a:t>Arithmetic expressions</a:t>
            </a:r>
            <a:r>
              <a:rPr altLang="en-US" b="1" sz="2800" lang="en-US"/>
              <a:t> compute numeric results and make use of the arithmetic operators:</a:t>
            </a:r>
          </a:p>
        </p:txBody>
      </p:sp>
      <p:sp>
        <p:nvSpPr>
          <p:cNvPr id="1048634" name="Text Box 4"/>
          <p:cNvSpPr txBox="1"/>
          <p:nvPr/>
        </p:nvSpPr>
        <p:spPr>
          <a:xfrm rot="0">
            <a:off x="1447800" y="3505200"/>
            <a:ext cx="5105400" cy="1869441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lvl="0"/>
            <a:r>
              <a:rPr altLang="en-US" sz="2400" lang="en-US">
                <a:latin typeface="Times New Roman" pitchFamily="18" charset="0"/>
              </a:rPr>
              <a:t>Addition		+ 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Subtraction		-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Multiplication		</a:t>
            </a:r>
            <a:r>
              <a:rPr altLang="en-US" sz="2400" lang="en-US">
                <a:latin typeface="Times New Roman" pitchFamily="18" charset="0"/>
              </a:rPr>
              <a:t>*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Division		/</a:t>
            </a:r>
          </a:p>
          <a:p>
            <a:pPr lvl="0"/>
            <a:r>
              <a:rPr altLang="en-US" sz="2400" lang="en-US">
                <a:latin typeface="Times New Roman" pitchFamily="18" charset="0"/>
              </a:rPr>
              <a:t>Remainder		%</a:t>
            </a:r>
          </a:p>
        </p:txBody>
      </p:sp>
    </p:spTree>
  </p:cSld>
  <p:clrMapOvr>
    <a:masterClrMapping/>
  </p:clrMapOvr>
  <p:transition spd="fast" advClick="1"/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Rectangle 2"/>
          <p:cNvSpPr/>
          <p:nvPr>
            <p:ph type="title" sz="full" idx="0"/>
          </p:nvPr>
        </p:nvSpPr>
        <p:spPr>
          <a:xfrm rot="0">
            <a:off x="457200" y="274637"/>
            <a:ext cx="8229600" cy="8683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sz="3600" lang="en-US">
                <a:latin typeface="Arial" pitchFamily="34" charset="0"/>
                <a:ea typeface="Times New Roman" pitchFamily="18" charset="0"/>
              </a:rPr>
              <a:t>Division</a:t>
            </a:r>
            <a:r>
              <a:rPr altLang="en-US" lang="en-US"/>
              <a:t> </a:t>
            </a:r>
            <a:r>
              <a:rPr altLang="en-US" sz="3600" lang="en-US">
                <a:latin typeface="Arial" pitchFamily="34" charset="0"/>
                <a:ea typeface="Times New Roman" pitchFamily="18" charset="0"/>
              </a:rPr>
              <a:t>and Remainder</a:t>
            </a:r>
          </a:p>
        </p:txBody>
      </p:sp>
      <p:sp>
        <p:nvSpPr>
          <p:cNvPr id="1048639" name="Rectangle 3"/>
          <p:cNvSpPr/>
          <p:nvPr>
            <p:ph sz="full" idx="1"/>
          </p:nvPr>
        </p:nvSpPr>
        <p:spPr>
          <a:xfrm rot="0">
            <a:off x="381000" y="1447800"/>
            <a:ext cx="8305800" cy="99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85000"/>
              </a:lnSpc>
            </a:pPr>
            <a:r>
              <a:rPr altLang="en-US" b="1" sz="2200" lang="en-US"/>
              <a:t>If both operands to the division operator (</a:t>
            </a:r>
            <a:r>
              <a:rPr altLang="en-US" b="1" sz="2200" lang="en-US">
                <a:latin typeface="Courier New" pitchFamily="49" charset="0"/>
              </a:rPr>
              <a:t>/</a:t>
            </a:r>
            <a:r>
              <a:rPr altLang="en-US" b="1" sz="2200" lang="en-US"/>
              <a:t>) are integers, the result is an integer (the fractional part is discarded)</a:t>
            </a:r>
          </a:p>
        </p:txBody>
      </p:sp>
      <p:sp>
        <p:nvSpPr>
          <p:cNvPr id="1048640" name="Rectangle 4"/>
          <p:cNvSpPr/>
          <p:nvPr/>
        </p:nvSpPr>
        <p:spPr>
          <a:xfrm rot="0">
            <a:off x="609600" y="4267200"/>
            <a:ext cx="8305800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eaLnBrk="1" hangingPunct="1" indent="-342900" lvl="0" marL="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altLang="en-US" b="1" sz="2400" lang="en-US">
                <a:effectLst>
                  <a:outerShdw algn="tl" blurRad="38100" dir="2700000" dist="38100">
                    <a:srgbClr val="C0C0C0"/>
                  </a:outerShdw>
                </a:effectLst>
                <a:latin typeface="Garamond" pitchFamily="18" charset="0"/>
              </a:rPr>
              <a:t>The remainder operator (%) returns the remainder after dividing the second operand into the first</a:t>
            </a:r>
          </a:p>
        </p:txBody>
      </p:sp>
      <p:sp>
        <p:nvSpPr>
          <p:cNvPr id="1048641" name="Text Box 5"/>
          <p:cNvSpPr txBox="1"/>
          <p:nvPr/>
        </p:nvSpPr>
        <p:spPr>
          <a:xfrm rot="0">
            <a:off x="2060575" y="3429000"/>
            <a:ext cx="2519680" cy="396240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b="1" sz="2000" lang="en-US">
                <a:solidFill>
                  <a:schemeClr val="hlink"/>
                </a:solidFill>
                <a:latin typeface="Courier New" pitchFamily="49" charset="0"/>
              </a:rPr>
              <a:t>8 / 12</a:t>
            </a:r>
            <a:r>
              <a:rPr altLang="en-US" b="1" sz="2000" lang="en-US">
                <a:solidFill>
                  <a:schemeClr val="hlink"/>
                </a:solidFill>
                <a:latin typeface="Times New Roman" pitchFamily="18" charset="0"/>
              </a:rPr>
              <a:t>             equals?</a:t>
            </a:r>
          </a:p>
        </p:txBody>
      </p:sp>
      <p:sp>
        <p:nvSpPr>
          <p:cNvPr id="1048642" name="Text Box 6"/>
          <p:cNvSpPr txBox="1"/>
          <p:nvPr/>
        </p:nvSpPr>
        <p:spPr>
          <a:xfrm rot="0">
            <a:off x="2057400" y="2819400"/>
            <a:ext cx="2519680" cy="396240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b="1" sz="2000" lang="en-US">
                <a:solidFill>
                  <a:schemeClr val="hlink"/>
                </a:solidFill>
                <a:latin typeface="Courier New" pitchFamily="49" charset="0"/>
              </a:rPr>
              <a:t>14 / 3</a:t>
            </a:r>
            <a:r>
              <a:rPr altLang="en-US" b="1" sz="2000" lang="en-US">
                <a:solidFill>
                  <a:schemeClr val="hlink"/>
                </a:solidFill>
                <a:latin typeface="Times New Roman" pitchFamily="18" charset="0"/>
              </a:rPr>
              <a:t>             equals?</a:t>
            </a:r>
          </a:p>
        </p:txBody>
      </p:sp>
      <p:sp>
        <p:nvSpPr>
          <p:cNvPr id="1048643" name="Text Box 7"/>
          <p:cNvSpPr txBox="1"/>
          <p:nvPr/>
        </p:nvSpPr>
        <p:spPr>
          <a:xfrm rot="0">
            <a:off x="5565775" y="2819400"/>
            <a:ext cx="336550" cy="396875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b="1" sz="2000" lang="en-US">
                <a:solidFill>
                  <a:schemeClr val="hlin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048644" name="Text Box 8"/>
          <p:cNvSpPr txBox="1"/>
          <p:nvPr/>
        </p:nvSpPr>
        <p:spPr>
          <a:xfrm rot="0">
            <a:off x="5549900" y="3429000"/>
            <a:ext cx="336550" cy="396875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b="1" sz="2000" lang="en-US">
                <a:solidFill>
                  <a:schemeClr val="hlink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048645" name="Text Box 9"/>
          <p:cNvSpPr txBox="1"/>
          <p:nvPr/>
        </p:nvSpPr>
        <p:spPr>
          <a:xfrm rot="0">
            <a:off x="2057400" y="5334000"/>
            <a:ext cx="2608580" cy="396240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b="1" sz="2000" lang="en-US">
                <a:solidFill>
                  <a:schemeClr val="hlink"/>
                </a:solidFill>
                <a:latin typeface="Courier New" pitchFamily="49" charset="0"/>
              </a:rPr>
              <a:t>14 % 3</a:t>
            </a:r>
            <a:r>
              <a:rPr altLang="en-US" b="1" sz="2000" lang="en-US">
                <a:solidFill>
                  <a:schemeClr val="hlink"/>
                </a:solidFill>
                <a:latin typeface="Times New Roman" pitchFamily="18" charset="0"/>
              </a:rPr>
              <a:t>             equals?</a:t>
            </a:r>
          </a:p>
        </p:txBody>
      </p:sp>
      <p:sp>
        <p:nvSpPr>
          <p:cNvPr id="1048646" name="Text Box 10"/>
          <p:cNvSpPr txBox="1"/>
          <p:nvPr/>
        </p:nvSpPr>
        <p:spPr>
          <a:xfrm rot="0">
            <a:off x="2060575" y="5943600"/>
            <a:ext cx="2608580" cy="396240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b="1" sz="2000" lang="en-US">
                <a:solidFill>
                  <a:schemeClr val="hlink"/>
                </a:solidFill>
                <a:latin typeface="Courier New" pitchFamily="49" charset="0"/>
              </a:rPr>
              <a:t>8 % 12</a:t>
            </a:r>
            <a:r>
              <a:rPr altLang="en-US" b="1" sz="2000" lang="en-US">
                <a:solidFill>
                  <a:schemeClr val="hlink"/>
                </a:solidFill>
                <a:latin typeface="Times New Roman" pitchFamily="18" charset="0"/>
              </a:rPr>
              <a:t>             equals?</a:t>
            </a:r>
          </a:p>
        </p:txBody>
      </p:sp>
      <p:sp>
        <p:nvSpPr>
          <p:cNvPr id="1048647" name="Text Box 11"/>
          <p:cNvSpPr txBox="1"/>
          <p:nvPr/>
        </p:nvSpPr>
        <p:spPr>
          <a:xfrm rot="0">
            <a:off x="5565775" y="5334000"/>
            <a:ext cx="336550" cy="396875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b="1" sz="2000" lang="en-US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048648" name="Text Box 12"/>
          <p:cNvSpPr txBox="1"/>
          <p:nvPr/>
        </p:nvSpPr>
        <p:spPr>
          <a:xfrm rot="0">
            <a:off x="5549900" y="5943600"/>
            <a:ext cx="336550" cy="396875"/>
          </a:xfrm>
          <a:prstGeom prst="rect"/>
          <a:noFill/>
          <a:ln>
            <a:noFill/>
          </a:ln>
        </p:spPr>
        <p:txBody>
          <a:bodyPr anchor="t" anchorCtr="1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b="1" sz="2000" lang="en-US">
                <a:solidFill>
                  <a:schemeClr val="hlink"/>
                </a:solidFill>
                <a:latin typeface="Courier New" pitchFamily="49" charset="0"/>
              </a:rPr>
              <a:t>8</a:t>
            </a:r>
          </a:p>
        </p:txBody>
      </p:sp>
    </p:spTree>
  </p:cSld>
  <p:clrMapOvr>
    <a:masterClrMapping/>
  </p:clrMapOvr>
  <p:transition spd="fast" advClick="1"/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3" grpId="0" uiExpand="0" build="whole"/>
      <p:bldP spid="1048644" grpId="0" uiExpand="0" build="whole"/>
      <p:bldP spid="1048647" grpId="0" uiExpand="0" build="whole"/>
      <p:bldP spid="1048648" grpId="0" uiExpand="0" build="whol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Rectangle 2"/>
          <p:cNvSpPr/>
          <p:nvPr>
            <p:ph type="title" sz="full" idx="0"/>
          </p:nvPr>
        </p:nvSpPr>
        <p:spPr>
          <a:xfrm rot="0">
            <a:off x="457200" y="228600"/>
            <a:ext cx="8001000" cy="762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sz="3600" lang="en-US">
                <a:latin typeface="Arial" pitchFamily="34" charset="0"/>
                <a:ea typeface="Times New Roman" pitchFamily="18" charset="0"/>
              </a:rPr>
              <a:t>Operator Precedence</a:t>
            </a:r>
          </a:p>
        </p:txBody>
      </p:sp>
      <p:sp>
        <p:nvSpPr>
          <p:cNvPr id="1048653" name="Rectangle 3"/>
          <p:cNvSpPr/>
          <p:nvPr>
            <p:ph sz="full" idx="1"/>
          </p:nvPr>
        </p:nvSpPr>
        <p:spPr>
          <a:xfrm rot="0">
            <a:off x="457200" y="1143000"/>
            <a:ext cx="8077200" cy="5105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85000"/>
              </a:lnSpc>
            </a:pPr>
            <a:r>
              <a:rPr altLang="en-US" sz="2800" lang="en-US"/>
              <a:t>Operators can be combined into complex expressions</a:t>
            </a:r>
          </a:p>
          <a:p>
            <a:pPr algn="ctr" eaLnBrk="1" hangingPunct="1" lvl="0">
              <a:lnSpc>
                <a:spcPct val="85000"/>
              </a:lnSpc>
              <a:buFont typeface="Wingdings" pitchFamily="2" charset="2"/>
              <a:buNone/>
            </a:pPr>
            <a:r>
              <a:rPr altLang="en-US" sz="2400" lang="en-US">
                <a:latin typeface="Courier New" pitchFamily="49" charset="0"/>
              </a:rPr>
              <a:t>result  =  total + count / max - offset;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sz="2800" lang="en-US"/>
              <a:t>Operators have a well-defined precedence which determines the order in which they are evaluated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sz="2800" lang="en-US"/>
              <a:t>Precedence rules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2400" lang="en-US"/>
              <a:t>Parenthesis are done first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2400" lang="en-US"/>
              <a:t>Division, multiplication and modulus are done second</a:t>
            </a:r>
          </a:p>
          <a:p>
            <a:pPr eaLnBrk="1" hangingPunct="1" lvl="2">
              <a:lnSpc>
                <a:spcPct val="80000"/>
              </a:lnSpc>
            </a:pPr>
            <a:r>
              <a:rPr altLang="en-US" lang="en-US"/>
              <a:t>Left to right if same precedence (this is called associativity)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2400" lang="en-US"/>
              <a:t>Addition and subtraction are done last</a:t>
            </a:r>
          </a:p>
          <a:p>
            <a:pPr eaLnBrk="1" hangingPunct="1" lvl="2">
              <a:lnSpc>
                <a:spcPct val="80000"/>
              </a:lnSpc>
            </a:pPr>
            <a:r>
              <a:rPr altLang="en-US" lang="en-US"/>
              <a:t>Left to right if same precedence</a:t>
            </a:r>
          </a:p>
        </p:txBody>
      </p:sp>
    </p:spTree>
  </p:cSld>
  <p:clrMapOvr>
    <a:masterClrMapping/>
  </p:clrMapOvr>
  <p:transition spd="fast" advClick="1"/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Rectangle 2"/>
          <p:cNvSpPr/>
          <p:nvPr>
            <p:ph type="title" sz="full" idx="0"/>
          </p:nvPr>
        </p:nvSpPr>
        <p:spPr>
          <a:xfrm rot="0">
            <a:off x="457200" y="274637"/>
            <a:ext cx="8229600" cy="7921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sz="3600" lang="en-US"/>
              <a:t>Operator Precedence: Examples</a:t>
            </a:r>
          </a:p>
        </p:txBody>
      </p:sp>
      <p:sp>
        <p:nvSpPr>
          <p:cNvPr id="1048658" name="Rectangle 3"/>
          <p:cNvSpPr/>
          <p:nvPr>
            <p:ph sz="full" idx="1"/>
          </p:nvPr>
        </p:nvSpPr>
        <p:spPr>
          <a:xfrm rot="0">
            <a:off x="457200" y="1295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en-US"/>
              <a:t>What is the order of evaluation in the following expressions?</a:t>
            </a:r>
          </a:p>
        </p:txBody>
      </p:sp>
      <p:sp>
        <p:nvSpPr>
          <p:cNvPr id="1048659" name="Text Box 4"/>
          <p:cNvSpPr txBox="1"/>
          <p:nvPr/>
        </p:nvSpPr>
        <p:spPr>
          <a:xfrm rot="0">
            <a:off x="1371600" y="2743200"/>
            <a:ext cx="19354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lvl="0"/>
            <a:r>
              <a:rPr altLang="en-US" b="1" sz="2000" lang="en-US">
                <a:latin typeface="Courier New" pitchFamily="49" charset="0"/>
              </a:rPr>
              <a:t>a + b + c + d + e</a:t>
            </a:r>
          </a:p>
        </p:txBody>
      </p:sp>
      <p:sp>
        <p:nvSpPr>
          <p:cNvPr id="1048660" name="AutoShape 5"/>
          <p:cNvSpPr/>
          <p:nvPr/>
        </p:nvSpPr>
        <p:spPr>
          <a:xfrm rot="0">
            <a:off x="3505200" y="31242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48661" name="AutoShape 6"/>
          <p:cNvSpPr/>
          <p:nvPr/>
        </p:nvSpPr>
        <p:spPr>
          <a:xfrm rot="0">
            <a:off x="2895600" y="31242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48662" name="AutoShape 7"/>
          <p:cNvSpPr/>
          <p:nvPr/>
        </p:nvSpPr>
        <p:spPr>
          <a:xfrm rot="0">
            <a:off x="2286000" y="31242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48663" name="Text Box 8"/>
          <p:cNvSpPr txBox="1"/>
          <p:nvPr/>
        </p:nvSpPr>
        <p:spPr>
          <a:xfrm rot="0">
            <a:off x="5181600" y="2743200"/>
            <a:ext cx="18084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lvl="0"/>
            <a:r>
              <a:rPr altLang="en-US" b="1" sz="2000" lang="en-US">
                <a:latin typeface="Courier New" pitchFamily="49" charset="0"/>
              </a:rPr>
              <a:t>a + b </a:t>
            </a:r>
            <a:r>
              <a:rPr altLang="en-US" b="1" sz="2000" lang="en-US">
                <a:latin typeface="Courier New" pitchFamily="49" charset="0"/>
              </a:rPr>
              <a:t>* c - d / e</a:t>
            </a:r>
          </a:p>
        </p:txBody>
      </p:sp>
      <p:sp>
        <p:nvSpPr>
          <p:cNvPr id="1048664" name="AutoShape 9"/>
          <p:cNvSpPr/>
          <p:nvPr/>
        </p:nvSpPr>
        <p:spPr>
          <a:xfrm rot="0">
            <a:off x="5486400" y="31242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48665" name="AutoShape 10"/>
          <p:cNvSpPr/>
          <p:nvPr/>
        </p:nvSpPr>
        <p:spPr>
          <a:xfrm rot="0">
            <a:off x="7315200" y="31242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48666" name="AutoShape 11"/>
          <p:cNvSpPr/>
          <p:nvPr/>
        </p:nvSpPr>
        <p:spPr>
          <a:xfrm rot="0">
            <a:off x="6705600" y="31242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48667" name="AutoShape 12"/>
          <p:cNvSpPr/>
          <p:nvPr/>
        </p:nvSpPr>
        <p:spPr>
          <a:xfrm rot="0">
            <a:off x="6096000" y="31242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48668" name="Text Box 13"/>
          <p:cNvSpPr txBox="1"/>
          <p:nvPr/>
        </p:nvSpPr>
        <p:spPr>
          <a:xfrm rot="0">
            <a:off x="2971800" y="3962400"/>
            <a:ext cx="20624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lvl="0"/>
            <a:r>
              <a:rPr altLang="en-US" b="1" sz="2000" lang="en-US">
                <a:latin typeface="Courier New" pitchFamily="49" charset="0"/>
              </a:rPr>
              <a:t>a / (b + c) - d % e</a:t>
            </a:r>
          </a:p>
        </p:txBody>
      </p:sp>
      <p:sp>
        <p:nvSpPr>
          <p:cNvPr id="1048669" name="AutoShape 14"/>
          <p:cNvSpPr/>
          <p:nvPr/>
        </p:nvSpPr>
        <p:spPr>
          <a:xfrm rot="0">
            <a:off x="3276600" y="43434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48670" name="AutoShape 15"/>
          <p:cNvSpPr/>
          <p:nvPr/>
        </p:nvSpPr>
        <p:spPr>
          <a:xfrm rot="0">
            <a:off x="5410200" y="43434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48671" name="AutoShape 16"/>
          <p:cNvSpPr/>
          <p:nvPr/>
        </p:nvSpPr>
        <p:spPr>
          <a:xfrm rot="0">
            <a:off x="4800600" y="43434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48672" name="AutoShape 17"/>
          <p:cNvSpPr/>
          <p:nvPr/>
        </p:nvSpPr>
        <p:spPr>
          <a:xfrm rot="0">
            <a:off x="4038600" y="43434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48673" name="Text Box 18"/>
          <p:cNvSpPr txBox="1"/>
          <p:nvPr/>
        </p:nvSpPr>
        <p:spPr>
          <a:xfrm rot="0">
            <a:off x="2844800" y="5181600"/>
            <a:ext cx="2341881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lvl="0"/>
            <a:r>
              <a:rPr altLang="en-US" b="1" sz="2000" lang="en-US">
                <a:latin typeface="Courier New" pitchFamily="49" charset="0"/>
              </a:rPr>
              <a:t>a / (b </a:t>
            </a:r>
            <a:r>
              <a:rPr altLang="en-US" b="1" sz="2000" lang="en-US">
                <a:latin typeface="Courier New" pitchFamily="49" charset="0"/>
              </a:rPr>
              <a:t>* (c + (d - e)))</a:t>
            </a:r>
          </a:p>
        </p:txBody>
      </p:sp>
      <p:sp>
        <p:nvSpPr>
          <p:cNvPr id="1048674" name="AutoShape 19"/>
          <p:cNvSpPr/>
          <p:nvPr/>
        </p:nvSpPr>
        <p:spPr>
          <a:xfrm rot="0">
            <a:off x="3149600" y="55626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48675" name="AutoShape 20"/>
          <p:cNvSpPr/>
          <p:nvPr/>
        </p:nvSpPr>
        <p:spPr>
          <a:xfrm rot="0">
            <a:off x="5435600" y="55626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48676" name="AutoShape 21"/>
          <p:cNvSpPr/>
          <p:nvPr/>
        </p:nvSpPr>
        <p:spPr>
          <a:xfrm rot="0">
            <a:off x="4699000" y="55626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48677" name="AutoShape 22"/>
          <p:cNvSpPr/>
          <p:nvPr/>
        </p:nvSpPr>
        <p:spPr>
          <a:xfrm rot="0">
            <a:off x="3937000" y="55626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48678" name="AutoShape 23"/>
          <p:cNvSpPr/>
          <p:nvPr/>
        </p:nvSpPr>
        <p:spPr>
          <a:xfrm rot="0">
            <a:off x="1676400" y="3124200"/>
            <a:ext cx="304800" cy="304800"/>
          </a:xfrm>
          <a:prstGeom prst="roundRect"/>
          <a:noFill/>
          <a:ln w="19050" cap="flat" cmpd="sng">
            <a:solidFill>
              <a:srgbClr val="A50021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solidFill>
                  <a:srgbClr val="A50021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3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8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3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8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4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9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 nodeType="clickPar">
                      <p:stCondLst>
                        <p:cond delay="indefinite"/>
                      </p:stCondLst>
                      <p:childTnLst>
                        <p:par>
                          <p:cTn fill="hold" id="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4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9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 nodeType="clickPar">
                      <p:stCondLst>
                        <p:cond delay="indefinite"/>
                      </p:stCondLst>
                      <p:childTnLst>
                        <p:par>
                          <p:cTn fill="hold" id="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4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9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0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5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" nodeType="clickPar">
                      <p:stCondLst>
                        <p:cond delay="indefinite"/>
                      </p:stCondLst>
                      <p:childTnLst>
                        <p:par>
                          <p:cTn fill="hold" id="6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8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0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 nodeType="clickPar">
                      <p:stCondLst>
                        <p:cond delay="indefinite"/>
                      </p:stCondLst>
                      <p:childTnLst>
                        <p:par>
                          <p:cTn fill="hold" id="7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5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6" nodeType="clickPar">
                      <p:stCondLst>
                        <p:cond delay="indefinite"/>
                      </p:stCondLst>
                      <p:childTnLst>
                        <p:par>
                          <p:cTn fill="hold" id="7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8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80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91"/>
                                        <p:tgtEl>
                                          <p:spTgt spid="10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2" nodeType="clickPar">
                      <p:stCondLst>
                        <p:cond delay="indefinite"/>
                      </p:stCondLst>
                      <p:childTnLst>
                        <p:par>
                          <p:cTn fill="hold" id="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96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 nodeType="clickPar">
                      <p:stCondLst>
                        <p:cond delay="indefinite"/>
                      </p:stCondLst>
                      <p:childTnLst>
                        <p:par>
                          <p:cTn fill="hold" id="9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9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01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2" nodeType="clickPar">
                      <p:stCondLst>
                        <p:cond delay="indefinite"/>
                      </p:stCondLst>
                      <p:childTnLst>
                        <p:par>
                          <p:cTn fill="hold" id="10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06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9" grpId="0" uiExpand="0" build="whole"/>
      <p:bldP spid="1048660" grpId="0" uiExpand="0" build="whole" animBg="1"/>
      <p:bldP spid="1048661" grpId="0" uiExpand="0" build="whole" animBg="1"/>
      <p:bldP spid="1048662" grpId="0" uiExpand="0" build="whole" animBg="1"/>
      <p:bldP spid="1048663" grpId="0" uiExpand="0" build="whole"/>
      <p:bldP spid="1048664" grpId="0" uiExpand="0" build="whole" animBg="1"/>
      <p:bldP spid="1048665" grpId="0" uiExpand="0" build="whole" animBg="1"/>
      <p:bldP spid="1048666" grpId="0" uiExpand="0" build="whole" animBg="1"/>
      <p:bldP spid="1048667" grpId="0" uiExpand="0" build="whole" animBg="1"/>
      <p:bldP spid="1048668" grpId="0" uiExpand="0" build="whole"/>
      <p:bldP spid="1048669" grpId="0" uiExpand="0" build="whole" animBg="1"/>
      <p:bldP spid="1048670" grpId="0" uiExpand="0" build="whole" animBg="1"/>
      <p:bldP spid="1048671" grpId="0" uiExpand="0" build="whole" animBg="1"/>
      <p:bldP spid="1048672" grpId="0" uiExpand="0" build="whole" animBg="1"/>
      <p:bldP spid="1048673" grpId="0" uiExpand="0" build="whole"/>
      <p:bldP spid="1048674" grpId="0" uiExpand="0" build="whole" animBg="1"/>
      <p:bldP spid="1048675" grpId="0" uiExpand="0" build="whole" animBg="1"/>
      <p:bldP spid="1048676" grpId="0" uiExpand="0" build="whole" animBg="1"/>
      <p:bldP spid="1048677" grpId="0" uiExpand="0" build="whole" animBg="1"/>
      <p:bldP spid="1048678" grpId="0" uiExpand="0" build="whol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Rectangle 3"/>
          <p:cNvSpPr/>
          <p:nvPr>
            <p:ph type="title" sz="full" idx="0"/>
          </p:nvPr>
        </p:nvSpPr>
        <p:spPr>
          <a:xfrm rot="0">
            <a:off x="457200" y="274637"/>
            <a:ext cx="8229600" cy="10207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sz="3600" lang="en-US"/>
              <a:t>Precedence</a:t>
            </a:r>
            <a:r>
              <a:rPr altLang="en-US" lang="en-US"/>
              <a:t> </a:t>
            </a:r>
            <a:r>
              <a:rPr altLang="en-US" sz="3600" lang="en-US"/>
              <a:t>and Associativity</a:t>
            </a:r>
            <a:r>
              <a:rPr altLang="en-US" lang="en-US"/>
              <a:t> 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1143000" y="1981200"/>
          <a:ext cx="6934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" spid="" imgH="4191000" imgW="6934200" showAsIcon="0" progId="Word.Document.8">
                  <p:embed followColorScheme="full"/>
                  <p:pic>
                    <p:nvPicPr>
                      <p:cNvPr id="2097155" name="Object 2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143000" y="1981200"/>
                        <a:ext cx="6934200" cy="4191000"/>
                      </a:xfrm>
                      <a:prstGeom prst="rect"/>
                      <a:solidFill>
                        <a:srgbClr val="F2F2F2"/>
                      </a:solidFill>
                      <a:ln>
                        <a:noFill/>
                      </a:ln>
                    </p:spPr>
                  </p:pic>
                </p:oleObj>
              </mc:Choice>
              <mc:Fallback>
                <p:oleObj name="Document" r:id="rId1" spid="" imgH="4191000" imgW="6934200" showAsIcon="0" progId="Word.Document.8">
                  <p:embed followColorScheme="full"/>
                  <p:pic>
                    <p:nvPicPr>
                      <p:cNvPr id="2097155" name="Object 2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1143000" y="1981200"/>
                        <a:ext cx="6934200" cy="4191000"/>
                      </a:xfrm>
                      <a:prstGeom prst="rect"/>
                      <a:solidFill>
                        <a:srgbClr val="F2F2F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83" name="Line 4"/>
          <p:cNvSpPr/>
          <p:nvPr/>
        </p:nvSpPr>
        <p:spPr>
          <a:xfrm rot="0" flipV="1">
            <a:off x="762000" y="2286000"/>
            <a:ext cx="0" cy="2514600"/>
          </a:xfrm>
          <a:prstGeom prst="line"/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8684" name="Text Box 5"/>
          <p:cNvSpPr txBox="1"/>
          <p:nvPr/>
        </p:nvSpPr>
        <p:spPr>
          <a:xfrm rot="0">
            <a:off x="76200" y="2133600"/>
            <a:ext cx="665480" cy="396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latin typeface="Times New Roman" pitchFamily="18" charset="0"/>
              </a:rPr>
              <a:t>high</a:t>
            </a:r>
          </a:p>
        </p:txBody>
      </p:sp>
      <p:sp>
        <p:nvSpPr>
          <p:cNvPr id="1048685" name="Text Box 6"/>
          <p:cNvSpPr txBox="1"/>
          <p:nvPr/>
        </p:nvSpPr>
        <p:spPr>
          <a:xfrm rot="0">
            <a:off x="111125" y="4495800"/>
            <a:ext cx="565150" cy="3968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algn="ctr" lvl="0"/>
            <a:r>
              <a:rPr altLang="en-US" sz="2000" lang="en-US">
                <a:latin typeface="Times New Roman" pitchFamily="18" charset="0"/>
              </a:rPr>
              <a:t>low</a:t>
            </a:r>
          </a:p>
        </p:txBody>
      </p:sp>
    </p:spTree>
  </p:cSld>
  <p:clrMapOvr>
    <a:masterClrMapping/>
  </p:clrMapOvr>
  <p:transition spd="fast" advClick="1"/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944562"/>
          </a:xfrm>
          <a:prstGeom prst="rect"/>
          <a:noFill/>
          <a:ln>
            <a:noFill/>
          </a:ln>
        </p:spPr>
        <p:txBody>
          <a:bodyPr anchor="b" bIns="46038" lIns="92075" rIns="92075" tIns="46038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sz="3600" lang="en-US"/>
              <a:t>Relational operators</a:t>
            </a:r>
          </a:p>
        </p:txBody>
      </p:sp>
      <p:sp>
        <p:nvSpPr>
          <p:cNvPr id="1048690" name="Rectangle 3"/>
          <p:cNvSpPr/>
          <p:nvPr>
            <p:ph sz="full" idx="1"/>
          </p:nvPr>
        </p:nvSpPr>
        <p:spPr>
          <a:xfrm rot="0">
            <a:off x="946150" y="1828800"/>
            <a:ext cx="6446837" cy="4351337"/>
          </a:xfrm>
          <a:prstGeom prst="rect"/>
          <a:noFill/>
          <a:ln>
            <a:noFill/>
          </a:ln>
        </p:spPr>
        <p:txBody>
          <a:bodyPr anchor="t" bIns="46038" lIns="92075" rIns="92075" tIns="46038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buFont typeface="Wingdings" pitchFamily="2" charset="2"/>
              <a:buNone/>
            </a:pPr>
            <a:r>
              <a:rPr altLang="en-US" lang="en-US"/>
              <a:t>Relational operator are used to compare two values and return Boolean results:</a:t>
            </a:r>
          </a:p>
          <a:p>
            <a:pPr eaLnBrk="1" hangingPunct="1" lvl="0">
              <a:buFont typeface="Wingdings" pitchFamily="2" charset="2"/>
              <a:buNone/>
            </a:pPr>
            <a:endParaRPr altLang="en-US" lang="en-US"/>
          </a:p>
          <a:p>
            <a:pPr eaLnBrk="1" hangingPunct="1" lvl="3">
              <a:buFont typeface="Wingdings" pitchFamily="2" charset="2"/>
              <a:buNone/>
            </a:pPr>
            <a:r>
              <a:rPr altLang="en-US" b="1" sz="2400" lang="en-US">
                <a:latin typeface="Courier New" pitchFamily="49" charset="0"/>
              </a:rPr>
              <a:t>==</a:t>
            </a:r>
            <a:r>
              <a:rPr altLang="en-US" b="1" sz="2400" lang="en-US"/>
              <a:t>		equal to</a:t>
            </a:r>
          </a:p>
          <a:p>
            <a:pPr eaLnBrk="1" hangingPunct="1" lvl="3">
              <a:buFont typeface="Wingdings" pitchFamily="2" charset="2"/>
              <a:buNone/>
            </a:pPr>
            <a:r>
              <a:rPr altLang="en-US" b="1" sz="2400" lang="en-US">
                <a:latin typeface="Courier New" pitchFamily="49" charset="0"/>
              </a:rPr>
              <a:t>!=</a:t>
            </a:r>
            <a:r>
              <a:rPr altLang="en-US" b="1" sz="2400" lang="en-US"/>
              <a:t>		not equal to</a:t>
            </a:r>
          </a:p>
          <a:p>
            <a:pPr eaLnBrk="1" hangingPunct="1" lvl="3">
              <a:buFont typeface="Wingdings" pitchFamily="2" charset="2"/>
              <a:buNone/>
            </a:pPr>
            <a:r>
              <a:rPr altLang="en-US" b="1" sz="2400" lang="en-US">
                <a:latin typeface="Courier New" pitchFamily="49" charset="0"/>
              </a:rPr>
              <a:t>&lt;</a:t>
            </a:r>
            <a:r>
              <a:rPr altLang="en-US" b="1" sz="2400" lang="en-US"/>
              <a:t>			less than</a:t>
            </a:r>
          </a:p>
          <a:p>
            <a:pPr eaLnBrk="1" hangingPunct="1" lvl="3">
              <a:buFont typeface="Wingdings" pitchFamily="2" charset="2"/>
              <a:buNone/>
            </a:pPr>
            <a:r>
              <a:rPr altLang="en-US" b="1" sz="2400" lang="en-US">
                <a:latin typeface="Courier New" pitchFamily="49" charset="0"/>
              </a:rPr>
              <a:t>&gt;</a:t>
            </a:r>
            <a:r>
              <a:rPr altLang="en-US" b="1" sz="2400" lang="en-US"/>
              <a:t>			greater than</a:t>
            </a:r>
          </a:p>
          <a:p>
            <a:pPr eaLnBrk="1" hangingPunct="1" lvl="3">
              <a:buFont typeface="Wingdings" pitchFamily="2" charset="2"/>
              <a:buNone/>
            </a:pPr>
            <a:r>
              <a:rPr altLang="en-US" b="1" sz="2400" lang="en-US">
                <a:latin typeface="Courier New" pitchFamily="49" charset="0"/>
              </a:rPr>
              <a:t>&lt;=</a:t>
            </a:r>
            <a:r>
              <a:rPr altLang="en-US" b="1" sz="2400" lang="en-US"/>
              <a:t>		less than or equal to</a:t>
            </a:r>
          </a:p>
          <a:p>
            <a:pPr eaLnBrk="1" hangingPunct="1" lvl="3">
              <a:buFont typeface="Wingdings" pitchFamily="2" charset="2"/>
              <a:buNone/>
            </a:pPr>
            <a:r>
              <a:rPr altLang="en-US" b="1" sz="2400" lang="en-US">
                <a:latin typeface="Courier New" pitchFamily="49" charset="0"/>
              </a:rPr>
              <a:t>&gt;=</a:t>
            </a:r>
            <a:r>
              <a:rPr altLang="en-US" b="1" sz="2400" lang="en-US"/>
              <a:t>		greater than or equal to</a:t>
            </a:r>
          </a:p>
        </p:txBody>
      </p:sp>
    </p:spTree>
  </p:cSld>
  <p:clrMapOvr>
    <a:masterClrMapping/>
  </p:clrMapOvr>
  <p:transition spd="fast" advClick="1"/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Rectangle 2"/>
          <p:cNvSpPr/>
          <p:nvPr>
            <p:ph type="title" sz="full" idx="0"/>
          </p:nvPr>
        </p:nvSpPr>
        <p:spPr>
          <a:xfrm rot="0">
            <a:off x="946150" y="365125"/>
            <a:ext cx="7269162" cy="1325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C</a:t>
            </a:r>
            <a:r>
              <a:rPr altLang="en-US" lang="en-US"/>
              <a:t>++ Standard Library</a:t>
            </a:r>
          </a:p>
        </p:txBody>
      </p:sp>
      <p:sp>
        <p:nvSpPr>
          <p:cNvPr id="1048591" name="Rectangle 3"/>
          <p:cNvSpPr/>
          <p:nvPr>
            <p:ph sz="full" idx="1"/>
          </p:nvPr>
        </p:nvSpPr>
        <p:spPr>
          <a:xfrm rot="0">
            <a:off x="381000" y="1752600"/>
            <a:ext cx="8610600" cy="4724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en-US"/>
              <a:t>C++ programs</a:t>
            </a:r>
          </a:p>
          <a:p>
            <a:pPr eaLnBrk="1" hangingPunct="1" lvl="1"/>
            <a:r>
              <a:rPr altLang="en-US" lang="en-US"/>
              <a:t>Built from pieces called classes and functions</a:t>
            </a:r>
          </a:p>
          <a:p>
            <a:pPr eaLnBrk="1" hangingPunct="1" lvl="0"/>
            <a:r>
              <a:rPr altLang="en-US" lang="en-US"/>
              <a:t>C++ Standard Library</a:t>
            </a:r>
          </a:p>
          <a:p>
            <a:pPr eaLnBrk="1" hangingPunct="1" lvl="1"/>
            <a:r>
              <a:rPr altLang="en-US" lang="en-US"/>
              <a:t>Rich collections of existing classes and functions</a:t>
            </a:r>
          </a:p>
          <a:p>
            <a:pPr eaLnBrk="1" hangingPunct="1" lvl="2"/>
            <a:r>
              <a:rPr altLang="en-US" lang="en-US"/>
              <a:t>Reusable in new applications</a:t>
            </a:r>
          </a:p>
        </p:txBody>
      </p:sp>
      <p:sp>
        <p:nvSpPr>
          <p:cNvPr id="1048592" name="Slide Number Placeholder 3"/>
          <p:cNvSpPr txBox="1"/>
          <p:nvPr/>
        </p:nvSpPr>
        <p:spPr>
          <a:xfrm rot="0">
            <a:off x="457200" y="6251575"/>
            <a:ext cx="2133600" cy="476250"/>
          </a:xfrm>
          <a:prstGeom prst="rect"/>
          <a:noFill/>
          <a:ln>
            <a:noFill/>
          </a:ln>
        </p:spPr>
        <p:txBody>
          <a:bodyPr anchor="ctr" bIns="45720" lIns="27432" rIns="27432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Verdana" pitchFamily="34" charset="0"/>
              </a:defRPr>
            </a:lvl5pPr>
          </a:lstStyle>
          <a:p>
            <a:pPr lvl="0">
              <a:lnSpc>
                <a:spcPct val="80000"/>
              </a:lnSpc>
            </a:pPr>
            <a:fld id="{566ABCEB-ACFC-4714-9973-3DA970169C29}" type="slidenum">
              <a:rPr altLang="en-US" sz="3000" lang="en-US">
                <a:latin typeface="Arial" pitchFamily="34" charset="0"/>
              </a:rPr>
              <a:pPr lvl="0">
                <a:lnSpc>
                  <a:spcPct val="80000"/>
                </a:lnSpc>
              </a:pPr>
              <a:t>2</a:t>
            </a:fld>
            <a:endParaRPr altLang="en-US" sz="3000" lang="en-US">
              <a:latin typeface="Arial" pitchFamily="34" charset="0"/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Title 1"/>
          <p:cNvSpPr/>
          <p:nvPr>
            <p:ph type="title" sz="full" idx="0"/>
          </p:nvPr>
        </p:nvSpPr>
        <p:spPr>
          <a:xfrm rot="0">
            <a:off x="946150" y="365125"/>
            <a:ext cx="7269162" cy="7016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Conditional Structures</a:t>
            </a:r>
          </a:p>
        </p:txBody>
      </p:sp>
      <p:sp>
        <p:nvSpPr>
          <p:cNvPr id="1048695" name="Content Placeholder 2"/>
          <p:cNvSpPr/>
          <p:nvPr>
            <p:ph sz="full" idx="1"/>
          </p:nvPr>
        </p:nvSpPr>
        <p:spPr>
          <a:xfrm rot="0">
            <a:off x="457200" y="1295400"/>
            <a:ext cx="8229600" cy="4830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en-US"/>
              <a:t>A statement or set of statements that is executed when a particular condition is true and ignored when the condition is false is called conditional statement.</a:t>
            </a:r>
          </a:p>
          <a:p>
            <a:pPr eaLnBrk="1" hangingPunct="1" lvl="0"/>
            <a:r>
              <a:rPr altLang="en-US" lang="en-US"/>
              <a:t>‘If’ Structure</a:t>
            </a:r>
          </a:p>
          <a:p>
            <a:pPr eaLnBrk="1" hangingPunct="1" lvl="1"/>
            <a:r>
              <a:rPr altLang="en-US" lang="en-US"/>
              <a:t>If (condition)</a:t>
            </a:r>
          </a:p>
          <a:p>
            <a:pPr eaLnBrk="1" hangingPunct="1" lvl="2"/>
            <a:r>
              <a:rPr altLang="en-US" lang="en-US"/>
              <a:t>{ statement 1;</a:t>
            </a:r>
          </a:p>
          <a:p>
            <a:pPr eaLnBrk="1" hangingPunct="1" lvl="2"/>
            <a:r>
              <a:rPr altLang="en-US" lang="en-US"/>
              <a:t>Statements 2;</a:t>
            </a:r>
          </a:p>
          <a:p>
            <a:pPr eaLnBrk="1" hangingPunct="1" lvl="2"/>
            <a:r>
              <a:rPr altLang="en-US" lang="en-US"/>
              <a:t>Statement N;</a:t>
            </a:r>
          </a:p>
          <a:p>
            <a:pPr eaLnBrk="1" hangingPunct="1" lvl="2"/>
            <a:r>
              <a:rPr altLang="en-US" lang="en-US"/>
              <a:t>}</a:t>
            </a:r>
          </a:p>
          <a:p>
            <a:pPr eaLnBrk="1" hangingPunct="1" lvl="1"/>
            <a:endParaRPr altLang="en-US" lang="en-US"/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6" name="Title 1"/>
          <p:cNvSpPr/>
          <p:nvPr>
            <p:ph type="title" sz="full" idx="0"/>
          </p:nvPr>
        </p:nvSpPr>
        <p:spPr>
          <a:xfrm rot="0">
            <a:off x="946150" y="365125"/>
            <a:ext cx="7269162" cy="1325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Conditional Structures</a:t>
            </a:r>
          </a:p>
        </p:txBody>
      </p:sp>
      <p:sp>
        <p:nvSpPr>
          <p:cNvPr id="1048697" name="Content Placeholder 2"/>
          <p:cNvSpPr/>
          <p:nvPr>
            <p:ph sz="full" idx="1"/>
          </p:nvPr>
        </p:nvSpPr>
        <p:spPr>
          <a:xfrm rot="0">
            <a:off x="946150" y="1828800"/>
            <a:ext cx="6446837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en-US"/>
              <a:t>If-else Structure</a:t>
            </a:r>
          </a:p>
          <a:p>
            <a:pPr eaLnBrk="1" hangingPunct="1" lvl="0"/>
            <a:r>
              <a:rPr altLang="en-US" lang="en-US"/>
              <a:t>It executes one block of statement(s) when the condition is true and the other when it is false.</a:t>
            </a:r>
          </a:p>
          <a:p>
            <a:pPr eaLnBrk="1" hangingPunct="1" lvl="1"/>
            <a:r>
              <a:rPr altLang="en-US" lang="en-US"/>
              <a:t>If (condition)</a:t>
            </a:r>
          </a:p>
          <a:p>
            <a:pPr eaLnBrk="1" hangingPunct="1" lvl="2"/>
            <a:r>
              <a:rPr altLang="en-US" lang="en-US"/>
              <a:t>Statement;</a:t>
            </a:r>
          </a:p>
          <a:p>
            <a:pPr eaLnBrk="1" hangingPunct="1" lvl="2"/>
            <a:r>
              <a:rPr altLang="en-US" lang="en-US"/>
              <a:t>Else</a:t>
            </a:r>
          </a:p>
          <a:p>
            <a:pPr eaLnBrk="1" hangingPunct="1" lvl="2"/>
            <a:r>
              <a:rPr altLang="en-US" lang="en-US"/>
              <a:t>Statement;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8" name="Title 1"/>
          <p:cNvSpPr/>
          <p:nvPr>
            <p:ph type="title" sz="full" idx="0"/>
          </p:nvPr>
        </p:nvSpPr>
        <p:spPr>
          <a:xfrm rot="0">
            <a:off x="457200" y="274637"/>
            <a:ext cx="8229600" cy="7921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Conditional Structures</a:t>
            </a:r>
          </a:p>
        </p:txBody>
      </p:sp>
      <p:sp>
        <p:nvSpPr>
          <p:cNvPr id="1048699" name="Content Placeholder 2"/>
          <p:cNvSpPr/>
          <p:nvPr>
            <p:ph sz="full" idx="1"/>
          </p:nvPr>
        </p:nvSpPr>
        <p:spPr>
          <a:xfrm rot="0">
            <a:off x="152400" y="1066800"/>
            <a:ext cx="8288337" cy="5059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sz="2800" lang="en-US"/>
              <a:t>Multiple if-else-if Structure: can be used to choose one block of statements from many blocks of statements.</a:t>
            </a:r>
          </a:p>
          <a:p>
            <a:pPr eaLnBrk="1" hangingPunct="1" lvl="1"/>
            <a:r>
              <a:rPr altLang="en-US" sz="2400" lang="en-US"/>
              <a:t>If (condition)</a:t>
            </a:r>
          </a:p>
          <a:p>
            <a:pPr eaLnBrk="1" hangingPunct="1" lvl="1"/>
            <a:r>
              <a:rPr altLang="en-US" sz="2400" lang="en-US"/>
              <a:t>{</a:t>
            </a:r>
          </a:p>
          <a:p>
            <a:pPr eaLnBrk="1" hangingPunct="1" lvl="2"/>
            <a:r>
              <a:rPr altLang="en-US" sz="2000" lang="en-US"/>
              <a:t>Block1;</a:t>
            </a:r>
          </a:p>
          <a:p>
            <a:pPr eaLnBrk="1" hangingPunct="1" lvl="1"/>
            <a:r>
              <a:rPr altLang="en-US" sz="2400" lang="en-US"/>
              <a:t>}</a:t>
            </a:r>
          </a:p>
          <a:p>
            <a:pPr eaLnBrk="1" hangingPunct="1" lvl="1"/>
            <a:r>
              <a:rPr altLang="en-US" sz="2400" lang="en-US"/>
              <a:t>Else if (condition)</a:t>
            </a:r>
          </a:p>
          <a:p>
            <a:pPr eaLnBrk="1" hangingPunct="1" lvl="1"/>
            <a:r>
              <a:rPr altLang="en-US" sz="2400" lang="en-US"/>
              <a:t>{</a:t>
            </a:r>
          </a:p>
          <a:p>
            <a:pPr eaLnBrk="1" hangingPunct="1" lvl="2"/>
            <a:r>
              <a:rPr altLang="en-US" sz="2000" lang="en-US"/>
              <a:t>Block2;</a:t>
            </a:r>
          </a:p>
          <a:p>
            <a:pPr eaLnBrk="1" hangingPunct="1" lvl="1"/>
            <a:r>
              <a:rPr altLang="en-US" sz="2400" lang="en-US"/>
              <a:t>}</a:t>
            </a:r>
          </a:p>
          <a:p>
            <a:pPr eaLnBrk="1" hangingPunct="1" lvl="1"/>
            <a:r>
              <a:rPr altLang="en-US" sz="2400" lang="en-US"/>
              <a:t>Else{ block N;}</a:t>
            </a: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0" name="Title 1"/>
          <p:cNvSpPr/>
          <p:nvPr>
            <p:ph type="title" sz="full" idx="0"/>
          </p:nvPr>
        </p:nvSpPr>
        <p:spPr>
          <a:xfrm rot="0">
            <a:off x="457200" y="274637"/>
            <a:ext cx="8229600" cy="8683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Conditional Structures</a:t>
            </a:r>
          </a:p>
        </p:txBody>
      </p:sp>
      <p:sp>
        <p:nvSpPr>
          <p:cNvPr id="1048701" name="Content Placeholder 2"/>
          <p:cNvSpPr/>
          <p:nvPr>
            <p:ph sz="full" idx="1"/>
          </p:nvPr>
        </p:nvSpPr>
        <p:spPr>
          <a:xfrm rot="0">
            <a:off x="457200" y="1295400"/>
            <a:ext cx="7983537" cy="4830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85000"/>
              </a:lnSpc>
            </a:pPr>
            <a:r>
              <a:rPr altLang="en-US" sz="2800" lang="en-US"/>
              <a:t>Nested if Structure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sz="2800" lang="en-US"/>
              <a:t>An if statement within an if statement is called nested if statement. In nested structure the control enters into the inner if only when the outer condition is true.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sz="2800" lang="en-US"/>
              <a:t>If (condition)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2400" lang="en-US"/>
              <a:t>If(condition)</a:t>
            </a:r>
          </a:p>
          <a:p>
            <a:pPr eaLnBrk="1" hangingPunct="1" lvl="2">
              <a:lnSpc>
                <a:spcPct val="80000"/>
              </a:lnSpc>
            </a:pPr>
            <a:r>
              <a:rPr altLang="en-US" sz="2000" lang="en-US"/>
              <a:t>{</a:t>
            </a:r>
          </a:p>
          <a:p>
            <a:pPr eaLnBrk="1" hangingPunct="1" lvl="3">
              <a:lnSpc>
                <a:spcPct val="80000"/>
              </a:lnSpc>
            </a:pPr>
            <a:r>
              <a:rPr altLang="en-US" sz="1800" lang="en-US"/>
              <a:t>statements</a:t>
            </a:r>
          </a:p>
          <a:p>
            <a:pPr eaLnBrk="1" hangingPunct="1" lvl="2">
              <a:lnSpc>
                <a:spcPct val="80000"/>
              </a:lnSpc>
            </a:pPr>
            <a:r>
              <a:rPr altLang="en-US" sz="2000" lang="en-US"/>
              <a:t>} </a:t>
            </a:r>
          </a:p>
          <a:p>
            <a:pPr eaLnBrk="1" hangingPunct="1" lvl="2">
              <a:lnSpc>
                <a:spcPct val="80000"/>
              </a:lnSpc>
            </a:pPr>
            <a:r>
              <a:rPr altLang="en-US" sz="2000" lang="en-US"/>
              <a:t>Else{ statements}</a:t>
            </a:r>
          </a:p>
          <a:p>
            <a:pPr eaLnBrk="1" hangingPunct="1" lvl="2">
              <a:lnSpc>
                <a:spcPct val="80000"/>
              </a:lnSpc>
            </a:pPr>
            <a:r>
              <a:rPr altLang="en-US" sz="2000" lang="en-US"/>
              <a:t>Else{statements}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2" name="Title 1"/>
          <p:cNvSpPr/>
          <p:nvPr>
            <p:ph type="title" sz="full" idx="0"/>
          </p:nvPr>
        </p:nvSpPr>
        <p:spPr>
          <a:xfrm rot="0">
            <a:off x="495300" y="109537"/>
            <a:ext cx="8229600" cy="7921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Conditional Structures…</a:t>
            </a:r>
          </a:p>
        </p:txBody>
      </p:sp>
      <p:sp>
        <p:nvSpPr>
          <p:cNvPr id="1048703" name="Content Placeholder 2"/>
          <p:cNvSpPr/>
          <p:nvPr>
            <p:ph sz="full" idx="1"/>
          </p:nvPr>
        </p:nvSpPr>
        <p:spPr>
          <a:xfrm rot="0">
            <a:off x="228600" y="914400"/>
            <a:ext cx="8001000" cy="5211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85000"/>
              </a:lnSpc>
            </a:pPr>
            <a:r>
              <a:rPr altLang="en-US" sz="2800" lang="en-US"/>
              <a:t>Switch structure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sz="2800" lang="en-US"/>
              <a:t>It is good alternative of nested if else. It can be used easily when there are many choices available and only one should be executed.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lang="en-US"/>
              <a:t>Switch(expression)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lang="en-US"/>
              <a:t>   { case constant 1: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1800" lang="en-US"/>
              <a:t>Statement;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1800" lang="en-US"/>
              <a:t>Break;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lang="en-US"/>
              <a:t> </a:t>
            </a:r>
            <a:r>
              <a:rPr altLang="en-US" lang="en-US"/>
              <a:t>    case constant 2: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1800" lang="en-US"/>
              <a:t>Statements;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1800" lang="en-US"/>
              <a:t>Break;			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1800" lang="en-US"/>
              <a:t>default:		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1800" lang="en-US"/>
              <a:t>Statement </a:t>
            </a:r>
          </a:p>
          <a:p>
            <a:pPr eaLnBrk="1" hangingPunct="1" lvl="1">
              <a:lnSpc>
                <a:spcPct val="80000"/>
              </a:lnSpc>
              <a:buNone/>
            </a:pPr>
            <a:r>
              <a:rPr altLang="en-US" sz="1800" lang="en-US"/>
              <a:t>}</a:t>
            </a: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Title 1"/>
          <p:cNvSpPr/>
          <p:nvPr>
            <p:ph type="title" sz="full" idx="0"/>
          </p:nvPr>
        </p:nvSpPr>
        <p:spPr>
          <a:xfrm rot="0">
            <a:off x="457200" y="274637"/>
            <a:ext cx="8229600" cy="7921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Loops</a:t>
            </a:r>
          </a:p>
        </p:txBody>
      </p:sp>
      <p:sp>
        <p:nvSpPr>
          <p:cNvPr id="1048705" name="Content Placeholder 2"/>
          <p:cNvSpPr/>
          <p:nvPr>
            <p:ph sz="full" idx="1"/>
          </p:nvPr>
        </p:nvSpPr>
        <p:spPr>
          <a:xfrm rot="0">
            <a:off x="228600" y="1066800"/>
            <a:ext cx="7924800" cy="5059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85000"/>
              </a:lnSpc>
            </a:pPr>
            <a:r>
              <a:rPr altLang="en-US" sz="1700" lang="en-US"/>
              <a:t>A type of control structure that repeats a statement or set of statements is known as looping structure. It is also known as iterative or repetitive structure.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sz="1700" lang="en-US"/>
              <a:t>While loop 	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sz="1700" lang="en-US"/>
              <a:t>	</a:t>
            </a:r>
            <a:r>
              <a:rPr altLang="en-US" sz="1700" lang="en-US"/>
              <a:t>while (condition) 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sz="1700" lang="en-US"/>
              <a:t>Do-while loop 	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sz="1700" lang="en-US"/>
              <a:t>	</a:t>
            </a:r>
            <a:r>
              <a:rPr altLang="en-US" sz="1700" lang="en-US"/>
              <a:t>do{ 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sz="1700" lang="en-US"/>
              <a:t>	</a:t>
            </a:r>
            <a:r>
              <a:rPr altLang="en-US" sz="1700" lang="en-US"/>
              <a:t>	statements   }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sz="1700" lang="en-US"/>
              <a:t>	</a:t>
            </a:r>
            <a:r>
              <a:rPr altLang="en-US" sz="1700" lang="en-US"/>
              <a:t> while(condition)</a:t>
            </a:r>
          </a:p>
          <a:p>
            <a:pPr eaLnBrk="1" hangingPunct="1" lvl="0">
              <a:lnSpc>
                <a:spcPct val="85000"/>
              </a:lnSpc>
            </a:pPr>
            <a:r>
              <a:rPr altLang="en-US" sz="1700" lang="en-US"/>
              <a:t>For loop (initialization; condition; increment/decrement) 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sz="1700" lang="en-US"/>
              <a:t> </a:t>
            </a:r>
            <a:r>
              <a:rPr altLang="en-US" sz="1700" lang="en-US"/>
              <a:t>     {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sz="1700" lang="en-US"/>
              <a:t> </a:t>
            </a:r>
            <a:r>
              <a:rPr altLang="en-US" sz="1700" lang="en-US"/>
              <a:t>            statements</a:t>
            </a:r>
          </a:p>
          <a:p>
            <a:pPr eaLnBrk="1" hangingPunct="1" lvl="0">
              <a:lnSpc>
                <a:spcPct val="85000"/>
              </a:lnSpc>
              <a:buNone/>
            </a:pPr>
            <a:r>
              <a:rPr altLang="en-US" sz="1700" lang="en-US"/>
              <a:t> </a:t>
            </a:r>
            <a:r>
              <a:rPr altLang="en-US" sz="1700" lang="en-US"/>
              <a:t>                                       }</a:t>
            </a:r>
          </a:p>
          <a:p>
            <a:pPr eaLnBrk="1" hangingPunct="1" lvl="0">
              <a:lnSpc>
                <a:spcPct val="85000"/>
              </a:lnSpc>
            </a:pPr>
            <a:endParaRPr altLang="en-US" sz="1700" lang="en-US"/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Title 1"/>
          <p:cNvSpPr/>
          <p:nvPr>
            <p:ph type="title" sz="full" idx="0"/>
          </p:nvPr>
        </p:nvSpPr>
        <p:spPr>
          <a:xfrm rot="0">
            <a:off x="457200" y="274637"/>
            <a:ext cx="8229600" cy="7921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Loops…</a:t>
            </a:r>
          </a:p>
        </p:txBody>
      </p:sp>
      <p:sp>
        <p:nvSpPr>
          <p:cNvPr id="1048707" name="Content Placeholder 2"/>
          <p:cNvSpPr/>
          <p:nvPr>
            <p:ph sz="full" idx="1"/>
          </p:nvPr>
        </p:nvSpPr>
        <p:spPr>
          <a:xfrm rot="0">
            <a:off x="228600" y="1066800"/>
            <a:ext cx="8077200" cy="50593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en-US"/>
              <a:t>Nested loops a loop within a loop is called nested loop, in nested loop inner loop is executed completely with each change in the value of counter variable of outer loop.</a:t>
            </a:r>
          </a:p>
          <a:p>
            <a:pPr eaLnBrk="1" hangingPunct="1" lvl="0"/>
            <a:r>
              <a:rPr altLang="en-US" lang="en-US"/>
              <a:t>Continue Statements</a:t>
            </a:r>
          </a:p>
          <a:p>
            <a:pPr eaLnBrk="1" hangingPunct="1" lvl="1"/>
            <a:r>
              <a:rPr altLang="en-US" lang="en-US"/>
              <a:t>Is used to move the control to the start of the loop body.</a:t>
            </a:r>
          </a:p>
          <a:p>
            <a:pPr eaLnBrk="1" hangingPunct="1" lvl="1">
              <a:buClr>
                <a:schemeClr val="hlink"/>
              </a:buClr>
            </a:pPr>
            <a:r>
              <a:rPr altLang="en-US" sz="3200" lang="en-US"/>
              <a:t>Break Statement</a:t>
            </a:r>
          </a:p>
          <a:p>
            <a:pPr eaLnBrk="1" hangingPunct="1" lvl="1"/>
            <a:r>
              <a:rPr altLang="en-US" lang="en-US"/>
              <a:t>Is used to exit from the body of loop. 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8" name="Rectangle 3"/>
          <p:cNvSpPr/>
          <p:nvPr>
            <p:ph sz="full" idx="1"/>
          </p:nvPr>
        </p:nvSpPr>
        <p:spPr>
          <a:xfrm rot="0">
            <a:off x="838200" y="1066800"/>
            <a:ext cx="6446837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buFont typeface="Wingdings" pitchFamily="2" charset="2"/>
              <a:buNone/>
            </a:pPr>
            <a:endParaRPr altLang="en-US" lang="en-US"/>
          </a:p>
          <a:p>
            <a:pPr algn="ctr" eaLnBrk="1" hangingPunct="1" lvl="0">
              <a:buFont typeface="Wingdings" pitchFamily="2" charset="2"/>
              <a:buNone/>
            </a:pPr>
            <a:endParaRPr altLang="en-US" lang="en-US"/>
          </a:p>
          <a:p>
            <a:pPr algn="ctr" eaLnBrk="1" hangingPunct="1" lvl="0">
              <a:buFont typeface="Wingdings" pitchFamily="2" charset="2"/>
              <a:buNone/>
            </a:pPr>
            <a:endParaRPr altLang="en-US" lang="en-US"/>
          </a:p>
          <a:p>
            <a:pPr algn="ctr" eaLnBrk="1" hangingPunct="1" lvl="0">
              <a:buFont typeface="Wingdings" pitchFamily="2" charset="2"/>
              <a:buNone/>
            </a:pPr>
            <a:endParaRPr altLang="en-US" lang="en-US"/>
          </a:p>
          <a:p>
            <a:pPr algn="ctr" eaLnBrk="1" hangingPunct="1" lvl="0">
              <a:buFont typeface="Wingdings" pitchFamily="2" charset="2"/>
              <a:buNone/>
            </a:pPr>
            <a:r>
              <a:rPr altLang="en-US" b="1" sz="3600" lang="en-US"/>
              <a:t>Thanks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2"/>
          <p:cNvSpPr/>
          <p:nvPr>
            <p:ph type="title" sz="full" idx="0"/>
          </p:nvPr>
        </p:nvSpPr>
        <p:spPr>
          <a:xfrm rot="0">
            <a:off x="946150" y="365125"/>
            <a:ext cx="7269162" cy="1325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Debuging </a:t>
            </a:r>
          </a:p>
        </p:txBody>
      </p:sp>
      <p:sp>
        <p:nvSpPr>
          <p:cNvPr id="1048596" name="Rectangle 3"/>
          <p:cNvSpPr/>
          <p:nvPr>
            <p:ph sz="full" idx="1"/>
          </p:nvPr>
        </p:nvSpPr>
        <p:spPr>
          <a:xfrm rot="0">
            <a:off x="946150" y="2133600"/>
            <a:ext cx="7693025" cy="3495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en-US"/>
              <a:t>Bugs signify error</a:t>
            </a:r>
          </a:p>
          <a:p>
            <a:pPr eaLnBrk="1" hangingPunct="1" lvl="0"/>
            <a:r>
              <a:rPr altLang="en-US" lang="en-US"/>
              <a:t>The process of removing the bugs is called debugging in computer terminology</a:t>
            </a:r>
          </a:p>
          <a:p>
            <a:pPr eaLnBrk="1" hangingPunct="1" lvl="0"/>
            <a:endParaRPr altLang="en-US" lang="en-US"/>
          </a:p>
        </p:txBody>
      </p:sp>
    </p:spTree>
  </p:cSld>
  <p:clrMapOvr>
    <a:masterClrMapping/>
  </p:clrMapOvr>
  <p:transition spd="fast" advClick="1"/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Rectangle 2"/>
          <p:cNvSpPr/>
          <p:nvPr>
            <p:ph type="title" sz="full" idx="0"/>
          </p:nvPr>
        </p:nvSpPr>
        <p:spPr>
          <a:xfrm rot="0">
            <a:off x="685800" y="304800"/>
            <a:ext cx="7010400" cy="944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Types of bugs/errors </a:t>
            </a:r>
          </a:p>
        </p:txBody>
      </p:sp>
      <p:sp>
        <p:nvSpPr>
          <p:cNvPr id="1048598" name="Rectangle 3"/>
          <p:cNvSpPr/>
          <p:nvPr>
            <p:ph sz="full" idx="1"/>
          </p:nvPr>
        </p:nvSpPr>
        <p:spPr>
          <a:xfrm rot="0">
            <a:off x="685800" y="1752600"/>
            <a:ext cx="6477000" cy="426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en-US"/>
              <a:t>Syntax error</a:t>
            </a:r>
          </a:p>
          <a:p>
            <a:pPr eaLnBrk="1" hangingPunct="1" lvl="1"/>
            <a:r>
              <a:rPr altLang="en-US" lang="en-US"/>
              <a:t>Related to the structure or grammar of a language</a:t>
            </a:r>
          </a:p>
          <a:p>
            <a:pPr eaLnBrk="1" hangingPunct="1" lvl="1"/>
            <a:r>
              <a:rPr altLang="en-US" lang="en-US"/>
              <a:t>When the rule is violated</a:t>
            </a:r>
          </a:p>
          <a:p>
            <a:pPr eaLnBrk="1" hangingPunct="1" lvl="1"/>
            <a:r>
              <a:rPr altLang="en-US" lang="en-US"/>
              <a:t>Identified by the translator</a:t>
            </a:r>
          </a:p>
          <a:p>
            <a:pPr eaLnBrk="1" hangingPunct="1" lvl="0"/>
            <a:r>
              <a:rPr altLang="en-US" lang="en-US"/>
              <a:t>Semantic error</a:t>
            </a:r>
          </a:p>
          <a:p>
            <a:pPr eaLnBrk="1" hangingPunct="1" lvl="1"/>
            <a:r>
              <a:rPr altLang="en-US" lang="en-US"/>
              <a:t>Also called logical</a:t>
            </a:r>
          </a:p>
          <a:p>
            <a:pPr eaLnBrk="1" hangingPunct="1" lvl="1"/>
            <a:r>
              <a:rPr altLang="en-US" lang="en-US"/>
              <a:t>Related to the logic</a:t>
            </a:r>
          </a:p>
          <a:p>
            <a:pPr eaLnBrk="1" hangingPunct="1" lvl="1"/>
            <a:r>
              <a:rPr altLang="en-US" lang="en-US"/>
              <a:t>It is not identified by the translator</a:t>
            </a:r>
          </a:p>
        </p:txBody>
      </p:sp>
    </p:spTree>
  </p:cSld>
  <p:clrMapOvr>
    <a:masterClrMapping/>
  </p:clrMapOvr>
  <p:transition spd="fast" advClick="1"/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Rectangle 2"/>
          <p:cNvSpPr/>
          <p:nvPr>
            <p:ph type="title" sz="full" idx="0"/>
          </p:nvPr>
        </p:nvSpPr>
        <p:spPr>
          <a:xfrm rot="0">
            <a:off x="946150" y="365125"/>
            <a:ext cx="5073650" cy="1082675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Types of Errors…</a:t>
            </a:r>
          </a:p>
        </p:txBody>
      </p:sp>
      <p:sp>
        <p:nvSpPr>
          <p:cNvPr id="1048600" name="Rectangle 3"/>
          <p:cNvSpPr/>
          <p:nvPr>
            <p:ph sz="full" idx="1"/>
          </p:nvPr>
        </p:nvSpPr>
        <p:spPr>
          <a:xfrm rot="0">
            <a:off x="946150" y="1828800"/>
            <a:ext cx="6446837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lang="en-US"/>
              <a:t>Syntax – wrong grammar, i.e., breaking the rules of how to write the language</a:t>
            </a:r>
          </a:p>
          <a:p>
            <a:pPr eaLnBrk="1" hangingPunct="1" lvl="1"/>
            <a:r>
              <a:rPr altLang="en-US" lang="en-US"/>
              <a:t>Forgetting punctuation,  misspelling keyword</a:t>
            </a:r>
          </a:p>
          <a:p>
            <a:pPr eaLnBrk="1" hangingPunct="1" lvl="1"/>
            <a:r>
              <a:rPr altLang="en-US" lang="en-US"/>
              <a:t>The program will not run at all with syntax errors</a:t>
            </a:r>
          </a:p>
          <a:p>
            <a:pPr eaLnBrk="1" hangingPunct="1" lvl="0"/>
            <a:r>
              <a:rPr altLang="en-US" lang="en-US"/>
              <a:t>Logic  - the program runs, but does not produce the expected results.</a:t>
            </a:r>
          </a:p>
          <a:p>
            <a:pPr eaLnBrk="1" hangingPunct="1" lvl="1"/>
            <a:r>
              <a:rPr altLang="en-US" lang="en-US"/>
              <a:t>Using an incorrect formula, incorrect sequence of statements, etc.</a:t>
            </a:r>
          </a:p>
        </p:txBody>
      </p:sp>
    </p:spTree>
  </p:cSld>
  <p:clrMapOvr>
    <a:masterClrMapping/>
  </p:clrMapOvr>
  <p:transition spd="fast" advClick="1">
    <p:fad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AutoShape 2"/>
          <p:cNvSpPr/>
          <p:nvPr>
            <p:ph type="title" sz="full" idx="0"/>
          </p:nvPr>
        </p:nvSpPr>
        <p:spPr>
          <a:xfrm rot="0">
            <a:off x="685800" y="533400"/>
            <a:ext cx="7848600" cy="11430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sz="3600" lang="en-US"/>
              <a:t>Source program vs. Objects program</a:t>
            </a:r>
          </a:p>
        </p:txBody>
      </p:sp>
      <p:sp>
        <p:nvSpPr>
          <p:cNvPr id="1048614" name="Text Placeholder 5"/>
          <p:cNvSpPr/>
          <p:nvPr>
            <p:ph type="body" sz="half" idx="1"/>
          </p:nvPr>
        </p:nvSpPr>
        <p:spPr>
          <a:xfrm rot="0">
            <a:off x="838200" y="2362200"/>
            <a:ext cx="7467600" cy="37242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182562" marL="18256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dk1"/>
                </a:solidFill>
              </a:defRPr>
            </a:lvl1pPr>
            <a:lvl2pPr indent="-182563" marL="4572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rgbClr val="262626"/>
                </a:solidFill>
              </a:defRPr>
            </a:lvl2pPr>
            <a:lvl3pPr indent="-182563" marL="730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200">
                <a:solidFill>
                  <a:srgbClr val="262626"/>
                </a:solidFill>
              </a:defRPr>
            </a:lvl3pPr>
            <a:lvl4pPr indent="-182562" marL="1004887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200">
                <a:solidFill>
                  <a:srgbClr val="262626"/>
                </a:solidFill>
              </a:defRPr>
            </a:lvl4pPr>
            <a:lvl5pPr indent="-182563" marL="127952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200">
                <a:solidFill>
                  <a:srgbClr val="262626"/>
                </a:solidFill>
              </a:defRPr>
            </a:lvl5pPr>
          </a:lstStyle>
          <a:p>
            <a:pPr eaLnBrk="1" hangingPunct="1" lvl="0"/>
            <a:r>
              <a:rPr altLang="en-US" sz="1800" lang="en-US"/>
              <a:t>Source program</a:t>
            </a:r>
          </a:p>
          <a:p>
            <a:pPr eaLnBrk="1" hangingPunct="1" lvl="1"/>
            <a:r>
              <a:rPr altLang="en-US" sz="1600" lang="en-US"/>
              <a:t>Program written in programming language is called source program</a:t>
            </a:r>
          </a:p>
          <a:p>
            <a:pPr eaLnBrk="1" hangingPunct="1" lvl="0"/>
            <a:r>
              <a:rPr altLang="en-US" sz="1800" lang="en-US"/>
              <a:t>Object program</a:t>
            </a:r>
          </a:p>
          <a:p>
            <a:pPr eaLnBrk="1" hangingPunct="1" lvl="1"/>
            <a:r>
              <a:rPr altLang="en-US" sz="1600" lang="en-US"/>
              <a:t>The translated program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Rectangle 2"/>
          <p:cNvSpPr/>
          <p:nvPr>
            <p:ph type="title" sz="full" idx="0"/>
          </p:nvPr>
        </p:nvSpPr>
        <p:spPr>
          <a:xfrm rot="0">
            <a:off x="946150" y="365125"/>
            <a:ext cx="7269162" cy="1325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C++ program</a:t>
            </a:r>
          </a:p>
        </p:txBody>
      </p:sp>
      <p:sp>
        <p:nvSpPr>
          <p:cNvPr id="1048619" name="Rectangle 3"/>
          <p:cNvSpPr/>
          <p:nvPr>
            <p:ph sz="full" idx="1"/>
          </p:nvPr>
        </p:nvSpPr>
        <p:spPr>
          <a:xfrm rot="0">
            <a:off x="1524000" y="2362200"/>
            <a:ext cx="7007225" cy="3352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75000"/>
              </a:lnSpc>
              <a:buFont typeface="Monotype Sorts" pitchFamily="0" charset="1"/>
              <a:buNone/>
            </a:pPr>
            <a:r>
              <a:rPr altLang="en-US" b="1" sz="1700" lang="en-US"/>
              <a:t>/</a:t>
            </a:r>
            <a:r>
              <a:rPr altLang="en-US" b="1" sz="1700" lang="en-US"/>
              <a:t>* A first C++ Program</a:t>
            </a:r>
            <a:r>
              <a:rPr altLang="en-US" b="1" sz="1700" lang="en-US"/>
              <a:t>*/</a:t>
            </a:r>
          </a:p>
          <a:p>
            <a:pPr eaLnBrk="1" hangingPunct="1" lvl="0">
              <a:lnSpc>
                <a:spcPct val="75000"/>
              </a:lnSpc>
              <a:buFont typeface="Monotype Sorts" pitchFamily="0" charset="1"/>
              <a:buNone/>
            </a:pPr>
            <a:endParaRPr altLang="en-US" b="1" sz="1700" lang="en-US"/>
          </a:p>
          <a:p>
            <a:pPr eaLnBrk="1" hangingPunct="1" lvl="0">
              <a:lnSpc>
                <a:spcPct val="75000"/>
              </a:lnSpc>
              <a:buFont typeface="Monotype Sorts" pitchFamily="0" charset="1"/>
              <a:buNone/>
            </a:pPr>
            <a:r>
              <a:rPr altLang="en-US" sz="1700" lang="zh-CN">
                <a:ea typeface="Arial" pitchFamily="34" charset="0"/>
              </a:rPr>
              <a:t>#include &lt;iostream.h&gt; </a:t>
            </a:r>
            <a:br>
              <a:rPr altLang="en-US" sz="1700" lang="zh-CN">
                <a:ea typeface="Arial" pitchFamily="34" charset="0"/>
              </a:rPr>
            </a:br>
            <a:endParaRPr altLang="en-US" sz="1700" lang="zh-CN">
              <a:ea typeface="Arial" pitchFamily="34" charset="0"/>
            </a:endParaRPr>
          </a:p>
          <a:p>
            <a:pPr eaLnBrk="1" hangingPunct="1" lvl="0">
              <a:lnSpc>
                <a:spcPct val="75000"/>
              </a:lnSpc>
              <a:buFont typeface="Monotype Sorts" pitchFamily="0" charset="1"/>
              <a:buNone/>
            </a:pPr>
            <a:r>
              <a:rPr altLang="en-US" sz="1700" lang="zh-CN">
                <a:ea typeface="Arial" pitchFamily="34" charset="0"/>
              </a:rPr>
              <a:t>void main(void)</a:t>
            </a:r>
            <a:br>
              <a:rPr altLang="en-US" sz="1700" lang="zh-CN">
                <a:ea typeface="Arial" pitchFamily="34" charset="0"/>
              </a:rPr>
            </a:br>
            <a:endParaRPr altLang="en-US" sz="1700" lang="zh-CN">
              <a:ea typeface="Arial" pitchFamily="34" charset="0"/>
            </a:endParaRPr>
          </a:p>
          <a:p>
            <a:pPr eaLnBrk="1" hangingPunct="1" lvl="0">
              <a:lnSpc>
                <a:spcPct val="75000"/>
              </a:lnSpc>
              <a:buFont typeface="Monotype Sorts" pitchFamily="0" charset="1"/>
              <a:buNone/>
            </a:pPr>
            <a:r>
              <a:rPr altLang="en-US" sz="1700" lang="zh-CN">
                <a:ea typeface="Arial" pitchFamily="34" charset="0"/>
              </a:rPr>
              <a:t>{</a:t>
            </a:r>
            <a:br>
              <a:rPr altLang="en-US" sz="1700" lang="zh-CN">
                <a:ea typeface="Arial" pitchFamily="34" charset="0"/>
              </a:rPr>
            </a:br>
            <a:r>
              <a:rPr altLang="en-US" sz="1700" lang="zh-CN">
                <a:ea typeface="Arial" pitchFamily="34" charset="0"/>
              </a:rPr>
              <a:t>     cout&lt;&lt;“Welcome to C++”;</a:t>
            </a:r>
            <a:br>
              <a:rPr altLang="en-US" sz="1700" lang="zh-CN">
                <a:ea typeface="Arial" pitchFamily="34" charset="0"/>
              </a:rPr>
            </a:br>
            <a:endParaRPr altLang="en-US" sz="1700" lang="zh-CN">
              <a:ea typeface="Arial" pitchFamily="34" charset="0"/>
            </a:endParaRPr>
          </a:p>
          <a:p>
            <a:pPr eaLnBrk="1" hangingPunct="1" lvl="0">
              <a:lnSpc>
                <a:spcPct val="75000"/>
              </a:lnSpc>
              <a:buFont typeface="Monotype Sorts" pitchFamily="0" charset="1"/>
              <a:buNone/>
            </a:pPr>
            <a:r>
              <a:rPr altLang="en-US" sz="1700" lang="zh-CN">
                <a:ea typeface="Arial" pitchFamily="34" charset="0"/>
              </a:rPr>
              <a:t>}</a:t>
            </a:r>
            <a:br>
              <a:rPr altLang="en-US" sz="1700" lang="zh-CN">
                <a:ea typeface="Arial" pitchFamily="34" charset="0"/>
              </a:rPr>
            </a:br>
            <a:endParaRPr altLang="en-US" sz="1700" lang="zh-CN">
              <a:ea typeface="Arial" pitchFamily="34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Rectangle 2"/>
          <p:cNvSpPr/>
          <p:nvPr>
            <p:ph type="title" sz="full" idx="0"/>
          </p:nvPr>
        </p:nvSpPr>
        <p:spPr>
          <a:xfrm rot="0">
            <a:off x="946150" y="365125"/>
            <a:ext cx="7269162" cy="1325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Explanation</a:t>
            </a:r>
          </a:p>
        </p:txBody>
      </p:sp>
      <p:sp>
        <p:nvSpPr>
          <p:cNvPr id="1048621" name="Rectangle 3"/>
          <p:cNvSpPr/>
          <p:nvPr>
            <p:ph sz="full" idx="1"/>
          </p:nvPr>
        </p:nvSpPr>
        <p:spPr>
          <a:xfrm rot="0">
            <a:off x="946150" y="1828800"/>
            <a:ext cx="6446837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/>
            <a:r>
              <a:rPr altLang="en-US" b="1" sz="2200" lang="en-US"/>
              <a:t>Line 1: #include &lt;iostream.h&gt;</a:t>
            </a:r>
          </a:p>
          <a:p>
            <a:pPr eaLnBrk="1" hangingPunct="1" lvl="0"/>
            <a:r>
              <a:rPr altLang="en-US" sz="2200" lang="en-US"/>
              <a:t>As part of compilation, the C compiler runs a program called the </a:t>
            </a:r>
            <a:r>
              <a:rPr altLang="en-US" b="1" sz="2200" lang="en-US" u="sng"/>
              <a:t>C preprocessor</a:t>
            </a:r>
            <a:r>
              <a:rPr altLang="en-US" sz="2200" lang="en-US"/>
              <a:t>. The preprocessor is able to add and remove code from your source file. </a:t>
            </a:r>
          </a:p>
          <a:p>
            <a:pPr eaLnBrk="1" hangingPunct="1" lvl="0"/>
            <a:r>
              <a:rPr altLang="en-US" sz="2200" lang="en-US"/>
              <a:t>In this case, the </a:t>
            </a:r>
            <a:r>
              <a:rPr altLang="en-US" b="1" sz="2200" lang="en-US" u="sng"/>
              <a:t>directive #include</a:t>
            </a:r>
            <a:r>
              <a:rPr altLang="en-US" sz="2200" lang="en-US"/>
              <a:t> tells the preprocessor to include code from the file </a:t>
            </a:r>
            <a:r>
              <a:rPr altLang="en-US" b="1" sz="2200" lang="en-US" u="sng"/>
              <a:t>iostream.h.</a:t>
            </a:r>
            <a:r>
              <a:rPr altLang="en-US" sz="2200" lang="en-US"/>
              <a:t> </a:t>
            </a:r>
          </a:p>
          <a:p>
            <a:pPr eaLnBrk="1" hangingPunct="1" lvl="0"/>
            <a:r>
              <a:rPr altLang="en-US" sz="2200" lang="en-US"/>
              <a:t>This file contains declarations for functions that the program needs to use. A declaration for the </a:t>
            </a:r>
            <a:r>
              <a:rPr altLang="en-US" b="1" sz="2200" lang="en-US" u="sng"/>
              <a:t>cout </a:t>
            </a:r>
            <a:r>
              <a:rPr altLang="en-US" sz="2200" lang="en-US"/>
              <a:t>function is in this file.</a:t>
            </a:r>
          </a:p>
          <a:p>
            <a:pPr eaLnBrk="1" hangingPunct="1" lvl="0"/>
            <a:endParaRPr altLang="en-US" sz="220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Rectangle 2"/>
          <p:cNvSpPr/>
          <p:nvPr>
            <p:ph type="title" sz="full" idx="0"/>
          </p:nvPr>
        </p:nvSpPr>
        <p:spPr>
          <a:xfrm rot="0">
            <a:off x="946150" y="365125"/>
            <a:ext cx="7269162" cy="1325562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0" fontAlgn="base" hangingPunct="0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</a:lstStyle>
          <a:p>
            <a:pPr eaLnBrk="1" hangingPunct="1" lvl="0"/>
            <a:r>
              <a:rPr altLang="en-US" lang="en-US"/>
              <a:t>Explanation..</a:t>
            </a:r>
          </a:p>
        </p:txBody>
      </p:sp>
      <p:sp>
        <p:nvSpPr>
          <p:cNvPr id="1048623" name="Rectangle 3"/>
          <p:cNvSpPr/>
          <p:nvPr>
            <p:ph sz="full" idx="1"/>
          </p:nvPr>
        </p:nvSpPr>
        <p:spPr>
          <a:xfrm rot="0">
            <a:off x="946150" y="1828800"/>
            <a:ext cx="6446837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182562" latinLnBrk="0" marL="182562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baseline="0" b="0" sz="1800" i="0" u="none">
                <a:solidFill>
                  <a:schemeClr val="dk1"/>
                </a:solidFill>
                <a:latin typeface="Century Schoolbook" pitchFamily="18" charset="0"/>
                <a:sym typeface="Verdana" pitchFamily="34" charset="0"/>
              </a:defRPr>
            </a:lvl1pPr>
            <a:lvl2pPr algn="l" eaLnBrk="0" fontAlgn="base" hangingPunct="0" indent="-182563" latinLnBrk="0" marL="45720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6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2pPr>
            <a:lvl3pPr algn="l" eaLnBrk="0" fontAlgn="base" hangingPunct="0" indent="-182563" latinLnBrk="0" marL="730250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3pPr>
            <a:lvl4pPr algn="l" eaLnBrk="0" fontAlgn="base" hangingPunct="0" indent="-182562" latinLnBrk="0" marL="1004887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4pPr>
            <a:lvl5pPr algn="l" eaLnBrk="0" fontAlgn="base" hangingPunct="0" indent="-182563" latinLnBrk="0" marL="1279525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 2" pitchFamily="18" charset="2"/>
              <a:buChar char=""/>
              <a:defRPr baseline="0" b="0" sz="1400" i="0" u="none">
                <a:solidFill>
                  <a:srgbClr val="262626"/>
                </a:solidFill>
                <a:latin typeface="Century Schoolbook" pitchFamily="18" charset="0"/>
                <a:sym typeface="Verdana" pitchFamily="34" charset="0"/>
              </a:defRPr>
            </a:lvl5pPr>
          </a:lstStyle>
          <a:p>
            <a:pPr eaLnBrk="1" hangingPunct="1" lvl="0">
              <a:lnSpc>
                <a:spcPct val="75000"/>
              </a:lnSpc>
            </a:pPr>
            <a:r>
              <a:rPr altLang="en-US" b="1" sz="1700" lang="en-US"/>
              <a:t>Line 2: void main()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This statement declares the </a:t>
            </a:r>
            <a:r>
              <a:rPr altLang="en-US" b="1" sz="1700" lang="en-US"/>
              <a:t>main function</a:t>
            </a:r>
            <a:r>
              <a:rPr altLang="en-US" sz="1700" lang="en-US"/>
              <a:t>. 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A C program can contain many functions but must always have one main function.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A function is a self-contained module of code that can accomplish some task. 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Functions are examined later. 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The "void" specifies the return type of main. In this case, nothing is returned to the operating system.</a:t>
            </a:r>
          </a:p>
          <a:p>
            <a:pPr eaLnBrk="1" hangingPunct="1" lvl="0">
              <a:lnSpc>
                <a:spcPct val="75000"/>
              </a:lnSpc>
            </a:pPr>
            <a:r>
              <a:rPr altLang="en-US" b="1" sz="1700" lang="en-US"/>
              <a:t>Line 3: { </a:t>
            </a:r>
          </a:p>
          <a:p>
            <a:pPr eaLnBrk="1" hangingPunct="1" lvl="0">
              <a:lnSpc>
                <a:spcPct val="75000"/>
              </a:lnSpc>
            </a:pPr>
            <a:endParaRPr altLang="en-US" b="1" sz="1700" lang="en-US"/>
          </a:p>
          <a:p>
            <a:pPr eaLnBrk="1" hangingPunct="1" lvl="0">
              <a:lnSpc>
                <a:spcPct val="75000"/>
              </a:lnSpc>
            </a:pPr>
            <a:r>
              <a:rPr altLang="en-US" sz="1700" lang="en-US"/>
              <a:t>This opening bracket denotes the start of the program.</a:t>
            </a:r>
          </a:p>
          <a:p>
            <a:pPr eaLnBrk="1" hangingPunct="1" lvl="0">
              <a:lnSpc>
                <a:spcPct val="75000"/>
              </a:lnSpc>
            </a:pPr>
            <a:endParaRPr altLang="en-US" sz="1700" lang="en-US"/>
          </a:p>
          <a:p>
            <a:pPr eaLnBrk="1" hangingPunct="1" lvl="0">
              <a:lnSpc>
                <a:spcPct val="75000"/>
              </a:lnSpc>
            </a:pPr>
            <a:endParaRPr altLang="en-US" sz="170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6D3CC"/>
      </a:dk2>
      <a:lt2>
        <a:srgbClr val="00B0F0"/>
      </a:lt2>
      <a:accent1>
        <a:srgbClr val="00B0F0"/>
      </a:accent1>
      <a:accent2>
        <a:srgbClr val="67AABF"/>
      </a:accent2>
      <a:accent3>
        <a:srgbClr val="FFFFFF"/>
      </a:accent3>
      <a:accent4>
        <a:srgbClr val="000000"/>
      </a:accent4>
      <a:accent5>
        <a:srgbClr val="AAD4F6"/>
      </a:accent5>
      <a:accent6>
        <a:srgbClr val="5C98AB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D6D3CC"/>
        </a:dk2>
        <a:lt2>
          <a:srgbClr val="00B0F0"/>
        </a:lt2>
        <a:accent1>
          <a:srgbClr val="00B0F0"/>
        </a:accent1>
        <a:accent2>
          <a:srgbClr val="67AABF"/>
        </a:accent2>
        <a:accent3>
          <a:srgbClr val="FFFFFF"/>
        </a:accent3>
        <a:accent4>
          <a:srgbClr val="000000"/>
        </a:accent4>
        <a:accent5>
          <a:srgbClr val="AAD4F6"/>
        </a:accent5>
        <a:accent6>
          <a:srgbClr val="5C98AB"/>
        </a:accent6>
        <a:hlink>
          <a:srgbClr val="67AABF"/>
        </a:hlink>
        <a:folHlink>
          <a:srgbClr val="ABAFA5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General Algorithm History</dc:title>
  <dc:creator>Allah Bux</dc:creator>
  <cp:lastModifiedBy>GULL</cp:lastModifiedBy>
  <dcterms:created xsi:type="dcterms:W3CDTF">2007-11-14T00:52:07Z</dcterms:created>
  <dcterms:modified xsi:type="dcterms:W3CDTF">2023-11-29T14:58:56Z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c7732ce908bc462fa16f814b5c7d4c2c</vt:lpwstr>
  </property>
</Properties>
</file>