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92" r:id="rId2"/>
    <p:sldId id="329" r:id="rId3"/>
    <p:sldId id="365" r:id="rId4"/>
    <p:sldId id="367" r:id="rId5"/>
    <p:sldId id="370" r:id="rId6"/>
    <p:sldId id="366" r:id="rId7"/>
    <p:sldId id="368" r:id="rId8"/>
    <p:sldId id="369" r:id="rId9"/>
    <p:sldId id="371" r:id="rId10"/>
    <p:sldId id="372" r:id="rId11"/>
    <p:sldId id="374" r:id="rId12"/>
    <p:sldId id="373" r:id="rId13"/>
    <p:sldId id="375" r:id="rId14"/>
    <p:sldId id="378" r:id="rId15"/>
    <p:sldId id="379" r:id="rId16"/>
    <p:sldId id="380" r:id="rId17"/>
    <p:sldId id="377" r:id="rId18"/>
    <p:sldId id="3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7E43-56F6-45CB-A194-C69F9D70AB1E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2DFD2-0C38-4B29-9BF4-608CE31B7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7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5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array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2222500" y="457201"/>
            <a:ext cx="5454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dirty="0">
                <a:solidFill>
                  <a:srgbClr val="1F2123"/>
                </a:solidFill>
                <a:latin typeface="Lucida Sans Unicode" panose="020B0602030504020204" pitchFamily="34" charset="0"/>
              </a:rPr>
              <a:t>Contact</a:t>
            </a:r>
            <a:r>
              <a:rPr lang="en-US" altLang="zh-CN" sz="4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1F2123"/>
                </a:solidFill>
                <a:latin typeface="Lucida Sans Unicode" panose="020B0602030504020204" pitchFamily="34" charset="0"/>
              </a:rPr>
              <a:t>Information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2628901" y="1727200"/>
            <a:ext cx="7502247" cy="247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25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Instructor: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Khateeb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Khan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Lecturer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(Software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Engineering)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dirty="0" smtClean="0"/>
              <a:t>Department </a:t>
            </a:r>
            <a:r>
              <a:rPr lang="en-US" sz="2400" dirty="0"/>
              <a:t>of Computer Science &amp; Information </a:t>
            </a:r>
            <a:r>
              <a:rPr lang="en-US" sz="2400" dirty="0" smtClean="0"/>
              <a:t>Technology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dirty="0" smtClean="0"/>
              <a:t>IQRA University, Islamabad</a:t>
            </a:r>
          </a:p>
          <a:p>
            <a:pPr defTabSz="914400">
              <a:lnSpc>
                <a:spcPts val="2500"/>
              </a:lnSpc>
              <a:buNone/>
            </a:pPr>
            <a:endParaRPr lang="en-US" sz="4000" dirty="0"/>
          </a:p>
          <a:p>
            <a:pPr defTabSz="914400">
              <a:lnSpc>
                <a:spcPts val="3200"/>
              </a:lnSpc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2485361" y="3429000"/>
            <a:ext cx="5469446" cy="74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2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Email:Muhammad.Khateeb@iqraisb.edu.pk</a:t>
            </a:r>
            <a:endParaRPr lang="en-US" altLang="zh-CN" sz="2000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defTabSz="914400">
              <a:lnSpc>
                <a:spcPts val="3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Office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hours: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8630" y="3771805"/>
            <a:ext cx="8267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ACADEMIC BACKGROUND 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BS-SE (MUST) MIRPUR, AJK 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MS-SE(UET) TAXILA, PAKISTAN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PHD-SE(UET) TAXILA, PAKISTAN ( IN PROGRESS)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5607625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/>
              <a:t>Using Structure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9230262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structure array in C++ allows you to create an array where each element is a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463" y="1739667"/>
            <a:ext cx="8001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Define a structure to represent a book</a:t>
            </a:r>
          </a:p>
          <a:p>
            <a:r>
              <a:rPr lang="en-US" dirty="0" err="1"/>
              <a:t>struct</a:t>
            </a:r>
            <a:r>
              <a:rPr lang="en-US" dirty="0"/>
              <a:t> Book {</a:t>
            </a:r>
          </a:p>
          <a:p>
            <a:r>
              <a:rPr lang="en-US" dirty="0"/>
              <a:t>    string title;</a:t>
            </a:r>
          </a:p>
          <a:p>
            <a:r>
              <a:rPr lang="en-US" dirty="0"/>
              <a:t>    string author;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// Declare an array of books</a:t>
            </a:r>
          </a:p>
          <a:p>
            <a:r>
              <a:rPr lang="en-US" dirty="0"/>
              <a:t>    Book library[3];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4151778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Practice question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9230262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structure array in C++ allows you to create an array where each element is a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463" y="1739667"/>
            <a:ext cx="8001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Define a structure to represent a book</a:t>
            </a:r>
          </a:p>
          <a:p>
            <a:r>
              <a:rPr lang="en-US" dirty="0" err="1"/>
              <a:t>struct</a:t>
            </a:r>
            <a:r>
              <a:rPr lang="en-US" dirty="0"/>
              <a:t> Book {</a:t>
            </a:r>
          </a:p>
          <a:p>
            <a:r>
              <a:rPr lang="en-US" dirty="0"/>
              <a:t>    string title;</a:t>
            </a:r>
          </a:p>
          <a:p>
            <a:r>
              <a:rPr lang="en-US" dirty="0"/>
              <a:t>    string author;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// Declare an array of books</a:t>
            </a:r>
          </a:p>
          <a:p>
            <a:r>
              <a:rPr lang="en-US" dirty="0"/>
              <a:t>    Book library[3];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9594293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/>
              <a:t>Using Structure </a:t>
            </a:r>
            <a:r>
              <a:rPr lang="en-US" sz="4400" b="1" dirty="0" smtClean="0"/>
              <a:t>Array code second part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923026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structure array in C++ allows you to create an array where each element is a </a:t>
            </a:r>
            <a:r>
              <a:rPr lang="en-US" sz="2000" dirty="0" smtClean="0"/>
              <a:t>structure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42463" y="1739667"/>
            <a:ext cx="80015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Assign values to the members of each book in the array</a:t>
            </a:r>
          </a:p>
          <a:p>
            <a:r>
              <a:rPr lang="en-US" dirty="0"/>
              <a:t>    library[0] = {"The Catcher in the Rye", "J.D. Salinger", 1951};</a:t>
            </a:r>
          </a:p>
          <a:p>
            <a:r>
              <a:rPr lang="en-US" dirty="0"/>
              <a:t>    library[1] = {"To Kill a Mockingbird", "Harper Lee", 1960};</a:t>
            </a:r>
          </a:p>
          <a:p>
            <a:r>
              <a:rPr lang="en-US" dirty="0"/>
              <a:t>    library[2] = {"1984", "George Orwell", 1949};</a:t>
            </a:r>
          </a:p>
          <a:p>
            <a:endParaRPr lang="en-US" dirty="0"/>
          </a:p>
          <a:p>
            <a:r>
              <a:rPr lang="en-US" dirty="0"/>
              <a:t>    // Display information about each book in the array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"Book " &lt;&lt; </a:t>
            </a:r>
            <a:r>
              <a:rPr lang="en-US" dirty="0" err="1"/>
              <a:t>i</a:t>
            </a:r>
            <a:r>
              <a:rPr lang="en-US" dirty="0"/>
              <a:t> + 1 &lt;&lt; ":"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"Title: " &lt;&lt; library[</a:t>
            </a:r>
            <a:r>
              <a:rPr lang="en-US" dirty="0" err="1"/>
              <a:t>i</a:t>
            </a:r>
            <a:r>
              <a:rPr lang="en-US" dirty="0"/>
              <a:t>].title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"Author: " &lt;&lt; library[</a:t>
            </a:r>
            <a:r>
              <a:rPr lang="en-US" dirty="0" err="1"/>
              <a:t>i</a:t>
            </a:r>
            <a:r>
              <a:rPr lang="en-US" dirty="0"/>
              <a:t>].author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"Year: " &lt;&lt; library[</a:t>
            </a:r>
            <a:r>
              <a:rPr lang="en-US" dirty="0" err="1"/>
              <a:t>i</a:t>
            </a:r>
            <a:r>
              <a:rPr lang="en-US" dirty="0"/>
              <a:t>].year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4276812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Practice Question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9" y="1310763"/>
            <a:ext cx="104742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Write a program to store the roll no. (starting from 1), name and age of 5 students and then print the details of the student with roll no. </a:t>
            </a:r>
            <a:r>
              <a:rPr lang="en-US" sz="2400" dirty="0" smtClean="0"/>
              <a:t>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6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6481390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Structure within structure 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9" y="1310763"/>
            <a:ext cx="1047428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Structure can be used as a variable in another structure and can be access as variable and perform the various tasks. </a:t>
            </a:r>
          </a:p>
          <a:p>
            <a:pPr>
              <a:lnSpc>
                <a:spcPct val="200000"/>
              </a:lnSpc>
            </a:pPr>
            <a:r>
              <a:rPr lang="en-US" sz="2000" dirty="0" err="1"/>
              <a:t>struct</a:t>
            </a:r>
            <a:r>
              <a:rPr lang="en-US" sz="2000" dirty="0"/>
              <a:t> Employee </a:t>
            </a:r>
            <a:r>
              <a:rPr lang="en-US" sz="2000" dirty="0" smtClean="0"/>
              <a:t>{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;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char name[20];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salary;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};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5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6481390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Structure within structure 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519" y="989091"/>
            <a:ext cx="104742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Structure can be used as a variable in another structure and can be access as variable and perform the various tasks. 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Organisation</a:t>
            </a:r>
            <a:r>
              <a:rPr lang="en-US" sz="2400" dirty="0"/>
              <a:t>  </a:t>
            </a:r>
            <a:r>
              <a:rPr lang="en-US" sz="2400" dirty="0" smtClean="0"/>
              <a:t>{ 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  char </a:t>
            </a:r>
            <a:r>
              <a:rPr lang="en-US" sz="2400" dirty="0" err="1"/>
              <a:t>organisation_name</a:t>
            </a:r>
            <a:r>
              <a:rPr lang="en-US" sz="2400" dirty="0"/>
              <a:t>[20];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char </a:t>
            </a:r>
            <a:r>
              <a:rPr lang="en-US" sz="2400" dirty="0" err="1"/>
              <a:t>org_number</a:t>
            </a:r>
            <a:r>
              <a:rPr lang="en-US" sz="2400" dirty="0"/>
              <a:t>[20];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struct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Employee </a:t>
            </a:r>
            <a:r>
              <a:rPr lang="en-US" sz="2400" b="1" dirty="0" err="1">
                <a:solidFill>
                  <a:srgbClr val="FF0000"/>
                </a:solidFill>
              </a:rPr>
              <a:t>emp</a:t>
            </a:r>
            <a:r>
              <a:rPr lang="en-US" sz="2400" b="1" dirty="0">
                <a:solidFill>
                  <a:srgbClr val="FF0000"/>
                </a:solidFill>
              </a:rPr>
              <a:t>; 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};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73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6481390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Structure within structure 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519" y="989091"/>
            <a:ext cx="10474281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75862" y="1352876"/>
            <a:ext cx="79060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Inner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innerData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Outer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outerData</a:t>
            </a:r>
            <a:r>
              <a:rPr lang="en-US" dirty="0"/>
              <a:t>;</a:t>
            </a:r>
          </a:p>
          <a:p>
            <a:r>
              <a:rPr lang="en-US" dirty="0"/>
              <a:t>    Inner </a:t>
            </a:r>
            <a:r>
              <a:rPr lang="en-US" dirty="0" err="1" smtClean="0"/>
              <a:t>innerStruct</a:t>
            </a:r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Outer </a:t>
            </a:r>
            <a:r>
              <a:rPr lang="en-US" dirty="0" err="1"/>
              <a:t>outerObj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outerObj.outerData</a:t>
            </a:r>
            <a:r>
              <a:rPr lang="en-US" dirty="0"/>
              <a:t> = 10;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outerObj.innerStruct.innerData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"Outer Data: " &lt;&lt; </a:t>
            </a:r>
            <a:r>
              <a:rPr lang="en-US" dirty="0" err="1"/>
              <a:t>outerObj.outerData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"Inner Data: " &lt;&lt; </a:t>
            </a:r>
            <a:r>
              <a:rPr lang="en-US" dirty="0" err="1"/>
              <a:t>outerObj.innerStruct.innerData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3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4276812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Practice Question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9" y="1310763"/>
            <a:ext cx="10474281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Create a structure of type date that contains three members: the month, the day of the Month, and the year, all of type int. (Or use day-month-year order if you prefer.) Have the user enter a date in the format 12/31/2001, store it in a variable of type </a:t>
            </a:r>
            <a:r>
              <a:rPr lang="en-US" sz="2400" dirty="0" err="1"/>
              <a:t>struct</a:t>
            </a:r>
            <a:r>
              <a:rPr lang="en-US" sz="2400" dirty="0"/>
              <a:t> date, then retrieve the values from the variable and print them out in the same format.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9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4276812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Practice Question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9" y="1310763"/>
            <a:ext cx="104742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C++ program that creates a structure called course that contains two members</a:t>
            </a:r>
          </a:p>
          <a:p>
            <a:pPr lvl="0"/>
            <a:r>
              <a:rPr lang="en-US" sz="2400" dirty="0"/>
              <a:t>Name (string)</a:t>
            </a:r>
          </a:p>
          <a:p>
            <a:pPr lvl="0"/>
            <a:r>
              <a:rPr lang="en-US" sz="2400" dirty="0"/>
              <a:t>Credit </a:t>
            </a:r>
            <a:r>
              <a:rPr lang="en-US" sz="2400" dirty="0" err="1"/>
              <a:t>hr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r>
              <a:rPr lang="en-US" sz="2400" dirty="0"/>
              <a:t>After that creates a structure called student that contains the following data members.</a:t>
            </a:r>
          </a:p>
          <a:p>
            <a:pPr lvl="0"/>
            <a:r>
              <a:rPr lang="en-US" sz="2400" dirty="0"/>
              <a:t>Name(string)</a:t>
            </a:r>
          </a:p>
          <a:p>
            <a:pPr lvl="0"/>
            <a:r>
              <a:rPr lang="en-US" sz="2400" dirty="0"/>
              <a:t>Age(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lvl="0"/>
            <a:r>
              <a:rPr lang="en-US" sz="2400" dirty="0" err="1"/>
              <a:t>Cms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lvl="0"/>
            <a:r>
              <a:rPr lang="en-US" sz="2400" dirty="0"/>
              <a:t>Semester(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lvl="0"/>
            <a:r>
              <a:rPr lang="en-US" sz="2400" dirty="0"/>
              <a:t>Course (course)</a:t>
            </a:r>
          </a:p>
          <a:p>
            <a:r>
              <a:rPr lang="en-US" sz="2400" dirty="0" smtClean="0"/>
              <a:t>Take </a:t>
            </a:r>
            <a:r>
              <a:rPr lang="en-US" sz="2400" dirty="0"/>
              <a:t>the data member’s value from the user and display the record of the 3 students.</a:t>
            </a:r>
          </a:p>
        </p:txBody>
      </p:sp>
    </p:spTree>
    <p:extLst>
      <p:ext uri="{BB962C8B-B14F-4D97-AF65-F5344CB8AC3E}">
        <p14:creationId xmlns:p14="http://schemas.microsoft.com/office/powerpoint/2010/main" val="33389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554132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Structure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371602" y="1735236"/>
            <a:ext cx="9536804" cy="42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400" dirty="0"/>
              <a:t>Structures (also called </a:t>
            </a:r>
            <a:r>
              <a:rPr lang="en-US" sz="2400" dirty="0" err="1"/>
              <a:t>structs</a:t>
            </a:r>
            <a:r>
              <a:rPr lang="en-US" sz="2400" dirty="0"/>
              <a:t>) are a way to </a:t>
            </a:r>
            <a:r>
              <a:rPr lang="en-US" sz="2400" b="1" dirty="0"/>
              <a:t>group several related variables </a:t>
            </a:r>
            <a:r>
              <a:rPr lang="en-US" sz="2400" dirty="0"/>
              <a:t>into one place. Each variable in the structure is known as a </a:t>
            </a:r>
            <a:r>
              <a:rPr lang="en-US" sz="2400" b="1" dirty="0"/>
              <a:t>member</a:t>
            </a:r>
            <a:r>
              <a:rPr lang="en-US" sz="2400" dirty="0"/>
              <a:t> of the structure.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Unlike an </a:t>
            </a:r>
            <a:r>
              <a:rPr lang="en-US" sz="2400" dirty="0">
                <a:hlinkClick r:id="rId2"/>
              </a:rPr>
              <a:t>array</a:t>
            </a:r>
            <a:r>
              <a:rPr lang="en-US" sz="2400" dirty="0"/>
              <a:t>, a structure can contain many different data types (</a:t>
            </a:r>
            <a:r>
              <a:rPr lang="en-US" sz="2400" dirty="0" err="1"/>
              <a:t>int</a:t>
            </a:r>
            <a:r>
              <a:rPr lang="en-US" sz="2400" dirty="0"/>
              <a:t>, string, bool, etc.).</a:t>
            </a:r>
          </a:p>
          <a:p>
            <a:pPr defTabSz="914400">
              <a:lnSpc>
                <a:spcPts val="3200"/>
              </a:lnSpc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6492162" cy="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Create structure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998115" y="1598613"/>
            <a:ext cx="10605750" cy="484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To create a structure, use the </a:t>
            </a:r>
            <a:r>
              <a:rPr lang="en-US" altLang="zh-CN" sz="2400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struct</a:t>
            </a:r>
            <a:r>
              <a:rPr lang="en-US" altLang="zh-CN" sz="2400" dirty="0">
                <a:latin typeface="Lucida Sans Unicode" panose="020B0602030504020204" pitchFamily="34" charset="0"/>
              </a:rPr>
              <a:t> keyword and declare each of its members inside curly braces.</a:t>
            </a:r>
          </a:p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Lucida Sans Unicode" panose="020B0602030504020204" pitchFamily="34" charset="0"/>
              </a:rPr>
              <a:t>After </a:t>
            </a:r>
            <a:r>
              <a:rPr lang="en-US" altLang="zh-CN" sz="2400" dirty="0">
                <a:latin typeface="Lucida Sans Unicode" panose="020B0602030504020204" pitchFamily="34" charset="0"/>
              </a:rPr>
              <a:t>the declaration, </a:t>
            </a:r>
            <a:r>
              <a:rPr lang="en-US" altLang="zh-CN" sz="2400" dirty="0">
                <a:solidFill>
                  <a:srgbClr val="FF0000"/>
                </a:solidFill>
                <a:latin typeface="Lucida Sans Unicode" panose="020B0602030504020204" pitchFamily="34" charset="0"/>
              </a:rPr>
              <a:t>specify the name of the structure variable </a:t>
            </a:r>
            <a:r>
              <a:rPr lang="en-US" altLang="zh-CN" sz="2400" dirty="0">
                <a:latin typeface="Lucida Sans Unicode" panose="020B0602030504020204" pitchFamily="34" charset="0"/>
              </a:rPr>
              <a:t>(</a:t>
            </a:r>
            <a:r>
              <a:rPr lang="en-US" altLang="zh-CN" sz="2400" dirty="0" err="1">
                <a:latin typeface="Lucida Sans Unicode" panose="020B0602030504020204" pitchFamily="34" charset="0"/>
              </a:rPr>
              <a:t>myStructure</a:t>
            </a:r>
            <a:r>
              <a:rPr lang="en-US" altLang="zh-CN" sz="2400" dirty="0">
                <a:latin typeface="Lucida Sans Unicode" panose="020B0602030504020204" pitchFamily="34" charset="0"/>
              </a:rPr>
              <a:t> in the example below</a:t>
            </a:r>
            <a:r>
              <a:rPr lang="en-US" altLang="zh-CN" sz="2400" dirty="0" smtClean="0">
                <a:latin typeface="Lucida Sans Unicode" panose="020B0602030504020204" pitchFamily="34" charset="0"/>
              </a:rPr>
              <a:t>):</a:t>
            </a:r>
          </a:p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Lucida Sans Unicode" panose="020B0602030504020204" pitchFamily="34" charset="0"/>
              </a:rPr>
              <a:t> Person</a:t>
            </a:r>
          </a:p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Lucida Sans Unicode" panose="020B0602030504020204" pitchFamily="34" charset="0"/>
              </a:rPr>
              <a:t>{char </a:t>
            </a:r>
            <a:r>
              <a:rPr lang="en-US" altLang="zh-CN" sz="2400" dirty="0">
                <a:latin typeface="Lucida Sans Unicode" panose="020B0602030504020204" pitchFamily="34" charset="0"/>
              </a:rPr>
              <a:t>name[50];</a:t>
            </a:r>
          </a:p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    </a:t>
            </a:r>
            <a:r>
              <a:rPr lang="en-US" altLang="zh-CN" sz="2400" dirty="0" err="1">
                <a:latin typeface="Lucida Sans Unicode" panose="020B0602030504020204" pitchFamily="34" charset="0"/>
              </a:rPr>
              <a:t>int</a:t>
            </a:r>
            <a:r>
              <a:rPr lang="en-US" altLang="zh-CN" sz="2400" dirty="0">
                <a:latin typeface="Lucida Sans Unicode" panose="020B0602030504020204" pitchFamily="34" charset="0"/>
              </a:rPr>
              <a:t> age;</a:t>
            </a:r>
          </a:p>
          <a:p>
            <a:pPr defTabSz="914400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    float salary</a:t>
            </a:r>
            <a:r>
              <a:rPr lang="en-US" altLang="zh-CN" sz="2400" dirty="0" smtClean="0">
                <a:latin typeface="Lucida Sans Unicode" panose="020B0602030504020204" pitchFamily="34" charset="0"/>
              </a:rPr>
              <a:t>;};</a:t>
            </a:r>
            <a:endParaRPr lang="en-US" altLang="zh-CN" sz="2400" dirty="0"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8529002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/>
              <a:t>How to define a structure variable?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you declare a structure person as above. You can define a structure variable as: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Person bill;</a:t>
            </a:r>
          </a:p>
          <a:p>
            <a:r>
              <a:rPr lang="en-US" dirty="0"/>
              <a:t>Here, a structure variable bill is defined which is of type structure Person.</a:t>
            </a:r>
          </a:p>
          <a:p>
            <a:endParaRPr lang="en-US" dirty="0"/>
          </a:p>
          <a:p>
            <a:r>
              <a:rPr lang="en-US" dirty="0"/>
              <a:t>When structure variable is defined, only then the required memory is allocated by the compiler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b="1" dirty="0" smtClean="0"/>
              <a:t>Size of the variable bill?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69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7836504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Accessing the structure elements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7988" y="1739264"/>
            <a:ext cx="1000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access the </a:t>
            </a:r>
            <a:r>
              <a:rPr lang="en-US" dirty="0" err="1"/>
              <a:t>struct</a:t>
            </a:r>
            <a:r>
              <a:rPr lang="en-US" dirty="0"/>
              <a:t> members, we use the </a:t>
            </a:r>
            <a:r>
              <a:rPr lang="en-US" b="1" dirty="0"/>
              <a:t>instance of the </a:t>
            </a:r>
            <a:r>
              <a:rPr lang="en-US" b="1" dirty="0" err="1"/>
              <a:t>struct</a:t>
            </a:r>
            <a:r>
              <a:rPr lang="en-US" b="1" dirty="0"/>
              <a:t> and the dot (.) operator. </a:t>
            </a:r>
            <a:r>
              <a:rPr lang="en-US" dirty="0"/>
              <a:t>For example, to access the member age of </a:t>
            </a:r>
            <a:r>
              <a:rPr lang="en-US" dirty="0" err="1"/>
              <a:t>struct</a:t>
            </a:r>
            <a:r>
              <a:rPr lang="en-US" dirty="0"/>
              <a:t> Person: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bill</a:t>
            </a:r>
            <a:r>
              <a:rPr lang="en-US" dirty="0" err="1" smtClean="0"/>
              <a:t>.age</a:t>
            </a:r>
            <a:r>
              <a:rPr lang="en-US" dirty="0" smtClean="0"/>
              <a:t> </a:t>
            </a:r>
            <a:r>
              <a:rPr lang="en-US" dirty="0"/>
              <a:t>= 27;</a:t>
            </a:r>
          </a:p>
        </p:txBody>
      </p:sp>
    </p:spTree>
    <p:extLst>
      <p:ext uri="{BB962C8B-B14F-4D97-AF65-F5344CB8AC3E}">
        <p14:creationId xmlns:p14="http://schemas.microsoft.com/office/powerpoint/2010/main" val="35727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3197991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C++ example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314340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Person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char name[50];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age;</a:t>
            </a:r>
          </a:p>
          <a:p>
            <a:r>
              <a:rPr lang="en-US" sz="1400" dirty="0"/>
              <a:t>    float salary;</a:t>
            </a:r>
          </a:p>
          <a:p>
            <a:r>
              <a:rPr lang="en-US" sz="1400" dirty="0" smtClean="0"/>
              <a:t>};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Person p1;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"Enter Full name: 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cin.get</a:t>
            </a:r>
            <a:r>
              <a:rPr lang="en-US" sz="1400" dirty="0"/>
              <a:t>(p1.name, 50);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"Enter age: 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cin</a:t>
            </a:r>
            <a:r>
              <a:rPr lang="en-US" sz="1400" dirty="0"/>
              <a:t> &gt;&gt; p1.age;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"Enter salary: 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cin</a:t>
            </a:r>
            <a:r>
              <a:rPr lang="en-US" sz="1400" dirty="0"/>
              <a:t> &gt;&gt; p1.salary;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"\</a:t>
            </a:r>
            <a:r>
              <a:rPr lang="en-US" sz="1400" dirty="0" err="1"/>
              <a:t>nDisplaying</a:t>
            </a:r>
            <a:r>
              <a:rPr lang="en-US" sz="1400" dirty="0"/>
              <a:t> Information."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"Name: " &lt;&lt; p1.name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&lt;&lt;"Age: " &lt;&lt; p1.age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"Salary: " &lt;&lt; p1.salary;</a:t>
            </a:r>
          </a:p>
          <a:p>
            <a:endParaRPr lang="en-US" sz="1400" dirty="0"/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0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3197991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C++ example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// Declare a structure named "car"</a:t>
            </a:r>
            <a:br>
              <a:rPr lang="en-US" sz="1400" dirty="0"/>
            </a:br>
            <a:r>
              <a:rPr lang="en-US" sz="1400" dirty="0" err="1"/>
              <a:t>struct</a:t>
            </a:r>
            <a:r>
              <a:rPr lang="en-US" sz="1400" dirty="0"/>
              <a:t> car {</a:t>
            </a:r>
            <a:br>
              <a:rPr lang="en-US" sz="1400" dirty="0"/>
            </a:br>
            <a:r>
              <a:rPr lang="en-US" sz="1400" dirty="0"/>
              <a:t>  string brand;</a:t>
            </a:r>
            <a:br>
              <a:rPr lang="en-US" sz="1400" dirty="0"/>
            </a:br>
            <a:r>
              <a:rPr lang="en-US" sz="1400" dirty="0"/>
              <a:t>  string model;</a:t>
            </a:r>
            <a:br>
              <a:rPr lang="en-US" sz="1400" dirty="0"/>
            </a:br>
            <a:r>
              <a:rPr lang="en-US" sz="1400" dirty="0"/>
              <a:t>  </a:t>
            </a:r>
            <a:r>
              <a:rPr lang="en-US" sz="1400" dirty="0" err="1"/>
              <a:t>int</a:t>
            </a:r>
            <a:r>
              <a:rPr lang="en-US" sz="1400" dirty="0"/>
              <a:t> year;</a:t>
            </a:r>
            <a:br>
              <a:rPr lang="en-US" sz="1400" dirty="0"/>
            </a:br>
            <a:r>
              <a:rPr lang="en-US" sz="1400" dirty="0"/>
              <a:t>};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int</a:t>
            </a:r>
            <a:r>
              <a:rPr lang="en-US" sz="1400" dirty="0"/>
              <a:t> main() {</a:t>
            </a:r>
            <a:br>
              <a:rPr lang="en-US" sz="1400" dirty="0"/>
            </a:br>
            <a:r>
              <a:rPr lang="en-US" sz="1400" dirty="0"/>
              <a:t>  </a:t>
            </a:r>
            <a:r>
              <a:rPr lang="en-US" sz="1400" dirty="0">
                <a:solidFill>
                  <a:srgbClr val="FF0000"/>
                </a:solidFill>
              </a:rPr>
              <a:t>// Create a car structure and store it in myCar1;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  car myCar1;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myCar1.brand = "BMW";</a:t>
            </a:r>
            <a:br>
              <a:rPr lang="en-US" sz="1400" dirty="0"/>
            </a:br>
            <a:r>
              <a:rPr lang="en-US" sz="1400" dirty="0"/>
              <a:t>  myCar1.model = "X5";</a:t>
            </a:r>
            <a:br>
              <a:rPr lang="en-US" sz="1400" dirty="0"/>
            </a:br>
            <a:r>
              <a:rPr lang="en-US" sz="1400" dirty="0"/>
              <a:t>  myCar1.year = 1999;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</a:t>
            </a:r>
            <a:r>
              <a:rPr lang="en-US" sz="1400" dirty="0">
                <a:solidFill>
                  <a:srgbClr val="FF0000"/>
                </a:solidFill>
              </a:rPr>
              <a:t>// Create another car structure and store it in myCar2;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  car myCar2;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myCar2.brand = "Ford";</a:t>
            </a:r>
            <a:br>
              <a:rPr lang="en-US" sz="1400" dirty="0"/>
            </a:br>
            <a:r>
              <a:rPr lang="en-US" sz="1400" dirty="0"/>
              <a:t>  myCar2.model = "Mustang";</a:t>
            </a:r>
            <a:br>
              <a:rPr lang="en-US" sz="1400" dirty="0"/>
            </a:br>
            <a:r>
              <a:rPr lang="en-US" sz="1400" dirty="0"/>
              <a:t>  myCar2.year = 1969;</a:t>
            </a:r>
            <a:br>
              <a:rPr lang="en-US" sz="1400" dirty="0"/>
            </a:br>
            <a:r>
              <a:rPr lang="en-US" sz="1400" dirty="0"/>
              <a:t> </a:t>
            </a:r>
            <a:br>
              <a:rPr lang="en-US" sz="1400" dirty="0"/>
            </a:br>
            <a:r>
              <a:rPr lang="en-US" sz="1400" dirty="0"/>
              <a:t>  // Print the structure members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cout</a:t>
            </a:r>
            <a:r>
              <a:rPr lang="en-US" sz="1400" dirty="0"/>
              <a:t> &lt;&lt; myCar1.brand &lt;&lt; " " &lt;&lt; myCar1.model &lt;&lt; " " &lt;&lt; myCar1.year &lt;&lt; "\n";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cout</a:t>
            </a:r>
            <a:r>
              <a:rPr lang="en-US" sz="1400" dirty="0"/>
              <a:t> &lt;&lt; myCar2.brand &lt;&lt; " " &lt;&lt; myCar2.model &lt;&lt; " " &lt;&lt; myCar2.year &lt;&lt; "\n";</a:t>
            </a:r>
            <a:br>
              <a:rPr lang="en-US" sz="1400" dirty="0"/>
            </a:br>
            <a:r>
              <a:rPr lang="en-US" sz="1400" dirty="0"/>
              <a:t> </a:t>
            </a:r>
            <a:br>
              <a:rPr lang="en-US" sz="1400" dirty="0"/>
            </a:br>
            <a:r>
              <a:rPr lang="en-US" sz="1400" dirty="0"/>
              <a:t>  return 0;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3609386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Why Structure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92302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 </a:t>
            </a:r>
            <a:r>
              <a:rPr lang="en-US" sz="2000" dirty="0" err="1"/>
              <a:t>struct</a:t>
            </a:r>
            <a:r>
              <a:rPr lang="en-US" sz="2000" dirty="0"/>
              <a:t> when you need to store elements of different data types under one data type.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 You can separate different parts of your program into different structures, making it easier to update and </a:t>
            </a:r>
            <a:r>
              <a:rPr lang="en-US" sz="2000" dirty="0" smtClean="0"/>
              <a:t>maintain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Code Reusability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7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42463" y="845756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19275" y="854893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42463" y="109431"/>
            <a:ext cx="4276812" cy="7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4400" b="1" dirty="0" smtClean="0"/>
              <a:t>Practice Question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75601"/>
            <a:ext cx="903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2463" y="1164134"/>
            <a:ext cx="923026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Write a program to store and print the roll no., name , age and marks of a </a:t>
            </a:r>
            <a:r>
              <a:rPr lang="en-US" sz="2000" dirty="0" smtClean="0"/>
              <a:t>3 students </a:t>
            </a:r>
            <a:r>
              <a:rPr lang="en-US" sz="2000" dirty="0"/>
              <a:t>using structures.</a:t>
            </a:r>
          </a:p>
        </p:txBody>
      </p:sp>
    </p:spTree>
    <p:extLst>
      <p:ext uri="{BB962C8B-B14F-4D97-AF65-F5344CB8AC3E}">
        <p14:creationId xmlns:p14="http://schemas.microsoft.com/office/powerpoint/2010/main" val="23650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1110</TotalTime>
  <Words>1105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Adobe Fan Heiti Std B</vt:lpstr>
      <vt:lpstr>Arial</vt:lpstr>
      <vt:lpstr>Calibri</vt:lpstr>
      <vt:lpstr>Calibri Light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Hanif</dc:creator>
  <cp:lastModifiedBy>Engr.Khateeb</cp:lastModifiedBy>
  <cp:revision>162</cp:revision>
  <dcterms:created xsi:type="dcterms:W3CDTF">2021-02-08T18:52:44Z</dcterms:created>
  <dcterms:modified xsi:type="dcterms:W3CDTF">2024-01-09T11:00:50Z</dcterms:modified>
</cp:coreProperties>
</file>