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803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7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13-Apr-21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56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AF002-088F-49FC-8158-B45843FAA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Data Science Framework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FDC41-B76B-4D81-8F7A-5E264E4F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Marcelo Jimenez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00FEE-8FF4-4164-A3E2-B2DB68209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3" r="9965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9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5933-9021-49D1-967D-C837AB89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4BA9-BDC2-40A8-B3D3-731A533B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and predict how much credit to allow each customer. Building an accurate model to predict the default status of future and current customers as well as a model to estimate the optimal credit value for each customer.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8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7C19-F538-4B7A-807B-1469490C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framework – </a:t>
            </a:r>
            <a:r>
              <a:rPr lang="en-US" dirty="0" err="1"/>
              <a:t>zumel</a:t>
            </a:r>
            <a:r>
              <a:rPr lang="en-US" dirty="0"/>
              <a:t> and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42C3-FEB9-4CC3-83CC-79608ABE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425043"/>
          </a:xfrm>
        </p:spPr>
        <p:txBody>
          <a:bodyPr/>
          <a:lstStyle/>
          <a:p>
            <a:r>
              <a:rPr lang="en-US" b="1" dirty="0"/>
              <a:t>Define the goal </a:t>
            </a:r>
            <a:r>
              <a:rPr lang="en-US" dirty="0"/>
              <a:t>– predict the default status of customers with at least 75% accuracy and assign appropriate credit balances for each customer.</a:t>
            </a:r>
          </a:p>
          <a:p>
            <a:r>
              <a:rPr lang="en-US" b="1" dirty="0"/>
              <a:t>Build the model </a:t>
            </a:r>
            <a:r>
              <a:rPr lang="en-US" dirty="0"/>
              <a:t>–will start with </a:t>
            </a:r>
            <a:r>
              <a:rPr lang="en-US" dirty="0" err="1"/>
              <a:t>RandomForest</a:t>
            </a:r>
            <a:r>
              <a:rPr lang="en-US" dirty="0"/>
              <a:t> modeling as it is one of the most accurate models for prediction in supervised learning.</a:t>
            </a:r>
          </a:p>
          <a:p>
            <a:r>
              <a:rPr lang="en-US" b="1" dirty="0"/>
              <a:t>Evaluate and critique the model </a:t>
            </a:r>
            <a:r>
              <a:rPr lang="en-US" dirty="0"/>
              <a:t>– measure and attempt to improve accuracy</a:t>
            </a:r>
          </a:p>
          <a:p>
            <a:r>
              <a:rPr lang="en-US" b="1" dirty="0"/>
              <a:t>Presentation of Results </a:t>
            </a:r>
            <a:r>
              <a:rPr lang="en-US" dirty="0"/>
              <a:t>– Use data visualization methods to convey the accuracy and meaning of the model to stakeholders. </a:t>
            </a:r>
          </a:p>
          <a:p>
            <a:r>
              <a:rPr lang="en-US" b="1" dirty="0"/>
              <a:t>Deploy and maintain </a:t>
            </a:r>
            <a:r>
              <a:rPr lang="en-US" dirty="0"/>
              <a:t>– Address how to deploy and maintain the model, under what circumstances should it be revised or upgraded. </a:t>
            </a:r>
          </a:p>
        </p:txBody>
      </p:sp>
    </p:spTree>
    <p:extLst>
      <p:ext uri="{BB962C8B-B14F-4D97-AF65-F5344CB8AC3E}">
        <p14:creationId xmlns:p14="http://schemas.microsoft.com/office/powerpoint/2010/main" val="188392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CA7-1B44-429B-9BC0-6B0FDAE2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F969-4407-4B45-B349-3968A837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is taken from credit one database and extracted as a .csv file using python</a:t>
            </a:r>
          </a:p>
          <a:p>
            <a:r>
              <a:rPr lang="en-US" dirty="0"/>
              <a:t>The data - contains information about the education, age, marriage status, billing, payment, credit balance, and gender of customers. </a:t>
            </a:r>
          </a:p>
          <a:p>
            <a:r>
              <a:rPr lang="en-US" dirty="0"/>
              <a:t>Issues – data contains a repeated header around the 200</a:t>
            </a:r>
            <a:r>
              <a:rPr lang="en-US" baseline="30000" dirty="0"/>
              <a:t>th</a:t>
            </a:r>
            <a:r>
              <a:rPr lang="en-US" dirty="0"/>
              <a:t> row which will be removed along with the repeated values for the machine learning algorithms.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5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C191-9045-4F8E-9AAC-DB04E0BC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Flow chart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0E0382F-F3F7-477E-86AE-4A53A645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r>
              <a:rPr lang="en-US" dirty="0"/>
              <a:t>Machine learning models can always be optimized to improve, storage, speed, or accuracy and so certain parts of the process must be looped to account for improvement.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4A662A-7DE8-431D-9C21-1FAA721A8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7200" y="1223857"/>
            <a:ext cx="6113812" cy="44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2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7AFA-E263-4545-B8B4-F809091C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08D5-66DE-43DA-A7E4-49B504B4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usage of unnecessary storage space, the cleaning of the data must be through to ensure no redundant or inconsequential data is used. </a:t>
            </a:r>
          </a:p>
          <a:p>
            <a:r>
              <a:rPr lang="en-US" dirty="0"/>
              <a:t>Furthermore, upon initial inspection, it could be beneficial to create various separate and tailored models for various credit balance ranges.</a:t>
            </a:r>
          </a:p>
        </p:txBody>
      </p:sp>
    </p:spTree>
    <p:extLst>
      <p:ext uri="{BB962C8B-B14F-4D97-AF65-F5344CB8AC3E}">
        <p14:creationId xmlns:p14="http://schemas.microsoft.com/office/powerpoint/2010/main" val="423521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BB2B-C577-4965-9BE9-995DD192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3853-CD57-4C37-BB28-D9B2894F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includes 25 features and 30,201 labels, 236 of which are repeated, the data includes close to 18,000 males and 12,000 females.</a:t>
            </a:r>
          </a:p>
        </p:txBody>
      </p:sp>
    </p:spTree>
    <p:extLst>
      <p:ext uri="{BB962C8B-B14F-4D97-AF65-F5344CB8AC3E}">
        <p14:creationId xmlns:p14="http://schemas.microsoft.com/office/powerpoint/2010/main" val="246619911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741"/>
      </a:dk2>
      <a:lt2>
        <a:srgbClr val="E2E4E8"/>
      </a:lt2>
      <a:accent1>
        <a:srgbClr val="B69F6A"/>
      </a:accent1>
      <a:accent2>
        <a:srgbClr val="9FA75B"/>
      </a:accent2>
      <a:accent3>
        <a:srgbClr val="8BAB6F"/>
      </a:accent3>
      <a:accent4>
        <a:srgbClr val="65B161"/>
      </a:accent4>
      <a:accent5>
        <a:srgbClr val="6CAF84"/>
      </a:accent5>
      <a:accent6>
        <a:srgbClr val="60B09E"/>
      </a:accent6>
      <a:hlink>
        <a:srgbClr val="697E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Rockwell Nova Light</vt:lpstr>
      <vt:lpstr>Wingdings</vt:lpstr>
      <vt:lpstr>LeafVTI</vt:lpstr>
      <vt:lpstr>Data Science Framework Report</vt:lpstr>
      <vt:lpstr>Goals</vt:lpstr>
      <vt:lpstr>Process framework – zumel and mount</vt:lpstr>
      <vt:lpstr>Data</vt:lpstr>
      <vt:lpstr>Flow chart</vt:lpstr>
      <vt:lpstr>Pitfalls</vt:lpstr>
      <vt:lpstr>Initial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Framework Report</dc:title>
  <dc:creator>Marcelo Jimenez</dc:creator>
  <cp:lastModifiedBy>Marcelo Jimenez</cp:lastModifiedBy>
  <cp:revision>6</cp:revision>
  <dcterms:created xsi:type="dcterms:W3CDTF">2021-04-14T04:28:11Z</dcterms:created>
  <dcterms:modified xsi:type="dcterms:W3CDTF">2021-04-14T05:22:38Z</dcterms:modified>
</cp:coreProperties>
</file>