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EE06A-4561-491D-9CC8-09012B95110D}" type="doc">
      <dgm:prSet loTypeId="urn:microsoft.com/office/officeart/2005/8/layout/radial5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C62B9C2F-B199-43BB-8087-6C88737521E1}">
      <dgm:prSet phldrT="[Texto]"/>
      <dgm:spPr/>
      <dgm:t>
        <a:bodyPr/>
        <a:lstStyle/>
        <a:p>
          <a:r>
            <a:rPr lang="es-CO" dirty="0"/>
            <a:t>ASTRONOMÍA</a:t>
          </a:r>
        </a:p>
      </dgm:t>
    </dgm:pt>
    <dgm:pt modelId="{ABB8CDA9-961C-4B7A-A072-2B4CBAEF5C53}" type="parTrans" cxnId="{0629CE83-6E6D-4B99-B29C-9D7B7C37BFF3}">
      <dgm:prSet/>
      <dgm:spPr/>
      <dgm:t>
        <a:bodyPr/>
        <a:lstStyle/>
        <a:p>
          <a:endParaRPr lang="es-CO"/>
        </a:p>
      </dgm:t>
    </dgm:pt>
    <dgm:pt modelId="{FC0B3B9D-DB77-4D86-B6F8-EE1D73773C3E}" type="sibTrans" cxnId="{0629CE83-6E6D-4B99-B29C-9D7B7C37BFF3}">
      <dgm:prSet/>
      <dgm:spPr/>
      <dgm:t>
        <a:bodyPr/>
        <a:lstStyle/>
        <a:p>
          <a:endParaRPr lang="es-CO"/>
        </a:p>
      </dgm:t>
    </dgm:pt>
    <dgm:pt modelId="{B733EC77-0273-48BC-B27F-347D417820EE}">
      <dgm:prSet phldrT="[Texto]"/>
      <dgm:spPr/>
      <dgm:t>
        <a:bodyPr/>
        <a:lstStyle/>
        <a:p>
          <a:r>
            <a:rPr lang="es-CO" dirty="0"/>
            <a:t>Astronomía Galáctica</a:t>
          </a:r>
        </a:p>
      </dgm:t>
    </dgm:pt>
    <dgm:pt modelId="{223C1770-6870-4904-AD1F-99CE83891D28}" type="parTrans" cxnId="{BE358438-71B7-4A1F-94AA-F01A4B3399ED}">
      <dgm:prSet/>
      <dgm:spPr/>
      <dgm:t>
        <a:bodyPr/>
        <a:lstStyle/>
        <a:p>
          <a:endParaRPr lang="es-CO"/>
        </a:p>
      </dgm:t>
    </dgm:pt>
    <dgm:pt modelId="{B7C91E0D-8525-4BBA-A41C-00F8387A2981}" type="sibTrans" cxnId="{BE358438-71B7-4A1F-94AA-F01A4B3399ED}">
      <dgm:prSet/>
      <dgm:spPr/>
      <dgm:t>
        <a:bodyPr/>
        <a:lstStyle/>
        <a:p>
          <a:endParaRPr lang="es-CO"/>
        </a:p>
      </dgm:t>
    </dgm:pt>
    <dgm:pt modelId="{2F8C95B3-BB44-4F26-93D5-22F376FEDAC9}">
      <dgm:prSet phldrT="[Texto]"/>
      <dgm:spPr/>
      <dgm:t>
        <a:bodyPr/>
        <a:lstStyle/>
        <a:p>
          <a:r>
            <a:rPr lang="es-CO" dirty="0"/>
            <a:t>Astronomía </a:t>
          </a:r>
          <a:r>
            <a:rPr lang="es-CO" dirty="0" err="1"/>
            <a:t>Extragaláctica</a:t>
          </a:r>
          <a:endParaRPr lang="es-CO" dirty="0"/>
        </a:p>
      </dgm:t>
    </dgm:pt>
    <dgm:pt modelId="{3CD27A4D-E42A-473B-8F9E-54E6AA7F23BA}" type="parTrans" cxnId="{2C699E54-CCBF-4C6F-BFE5-042175C67215}">
      <dgm:prSet/>
      <dgm:spPr/>
      <dgm:t>
        <a:bodyPr/>
        <a:lstStyle/>
        <a:p>
          <a:endParaRPr lang="es-CO"/>
        </a:p>
      </dgm:t>
    </dgm:pt>
    <dgm:pt modelId="{36A63D7B-78C4-44D8-88C8-5936E01C49D0}" type="sibTrans" cxnId="{2C699E54-CCBF-4C6F-BFE5-042175C67215}">
      <dgm:prSet/>
      <dgm:spPr/>
      <dgm:t>
        <a:bodyPr/>
        <a:lstStyle/>
        <a:p>
          <a:endParaRPr lang="es-CO"/>
        </a:p>
      </dgm:t>
    </dgm:pt>
    <dgm:pt modelId="{55C70BFB-3B76-4DAF-9B38-D454B7A991C5}">
      <dgm:prSet phldrT="[Texto]"/>
      <dgm:spPr/>
      <dgm:t>
        <a:bodyPr/>
        <a:lstStyle/>
        <a:p>
          <a:r>
            <a:rPr lang="es-CO" dirty="0"/>
            <a:t>Etc.</a:t>
          </a:r>
        </a:p>
      </dgm:t>
    </dgm:pt>
    <dgm:pt modelId="{F4771BCE-F59E-47BA-8167-5E38BB36118B}" type="parTrans" cxnId="{2F874DFE-F2B4-4CE8-8F22-83604B16D6F5}">
      <dgm:prSet/>
      <dgm:spPr/>
      <dgm:t>
        <a:bodyPr/>
        <a:lstStyle/>
        <a:p>
          <a:endParaRPr lang="es-CO"/>
        </a:p>
      </dgm:t>
    </dgm:pt>
    <dgm:pt modelId="{6148BBB1-9853-4A78-B499-EF7AF3770D22}" type="sibTrans" cxnId="{2F874DFE-F2B4-4CE8-8F22-83604B16D6F5}">
      <dgm:prSet/>
      <dgm:spPr/>
      <dgm:t>
        <a:bodyPr/>
        <a:lstStyle/>
        <a:p>
          <a:endParaRPr lang="es-CO"/>
        </a:p>
      </dgm:t>
    </dgm:pt>
    <dgm:pt modelId="{73E24354-8DAB-404F-B331-027AF981DD01}">
      <dgm:prSet phldrT="[Texto]"/>
      <dgm:spPr/>
      <dgm:t>
        <a:bodyPr/>
        <a:lstStyle/>
        <a:p>
          <a:r>
            <a:rPr lang="es-CO" dirty="0"/>
            <a:t>Astrofísica</a:t>
          </a:r>
        </a:p>
      </dgm:t>
    </dgm:pt>
    <dgm:pt modelId="{7F0EB321-8D19-4D40-A83D-80F1E07D9C2A}" type="parTrans" cxnId="{759E28F2-87B9-4AA6-9DB9-3F71E5803F5A}">
      <dgm:prSet/>
      <dgm:spPr/>
      <dgm:t>
        <a:bodyPr/>
        <a:lstStyle/>
        <a:p>
          <a:endParaRPr lang="es-CO"/>
        </a:p>
      </dgm:t>
    </dgm:pt>
    <dgm:pt modelId="{CF998AAD-ED8C-4E53-833B-548C76BAF8AD}" type="sibTrans" cxnId="{759E28F2-87B9-4AA6-9DB9-3F71E5803F5A}">
      <dgm:prSet/>
      <dgm:spPr/>
      <dgm:t>
        <a:bodyPr/>
        <a:lstStyle/>
        <a:p>
          <a:endParaRPr lang="es-CO"/>
        </a:p>
      </dgm:t>
    </dgm:pt>
    <dgm:pt modelId="{11E772A5-E6EF-4B60-A685-0FB0B35A7C4E}">
      <dgm:prSet phldrT="[Texto]"/>
      <dgm:spPr/>
      <dgm:t>
        <a:bodyPr/>
        <a:lstStyle/>
        <a:p>
          <a:r>
            <a:rPr lang="es-CO" dirty="0"/>
            <a:t>Astrometría</a:t>
          </a:r>
        </a:p>
      </dgm:t>
    </dgm:pt>
    <dgm:pt modelId="{60EC5B9F-7915-4456-BE84-BF8FBAC349A4}" type="parTrans" cxnId="{6CA644AE-E511-47CC-9894-B95205E9CE0D}">
      <dgm:prSet/>
      <dgm:spPr/>
      <dgm:t>
        <a:bodyPr/>
        <a:lstStyle/>
        <a:p>
          <a:endParaRPr lang="es-CO"/>
        </a:p>
      </dgm:t>
    </dgm:pt>
    <dgm:pt modelId="{ABEB7DF9-F43B-48F0-9C7B-7ECA87E2D9AE}" type="sibTrans" cxnId="{6CA644AE-E511-47CC-9894-B95205E9CE0D}">
      <dgm:prSet/>
      <dgm:spPr/>
      <dgm:t>
        <a:bodyPr/>
        <a:lstStyle/>
        <a:p>
          <a:endParaRPr lang="es-CO"/>
        </a:p>
      </dgm:t>
    </dgm:pt>
    <dgm:pt modelId="{990C1906-0424-4144-95CB-40097C9FE6F9}" type="pres">
      <dgm:prSet presAssocID="{576EE06A-4561-491D-9CC8-09012B95110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DB42D8FA-C60F-460C-BF7B-66229F4C60D6}" type="pres">
      <dgm:prSet presAssocID="{C62B9C2F-B199-43BB-8087-6C88737521E1}" presName="centerShape" presStyleLbl="node0" presStyleIdx="0" presStyleCnt="1"/>
      <dgm:spPr/>
      <dgm:t>
        <a:bodyPr/>
        <a:lstStyle/>
        <a:p>
          <a:endParaRPr lang="es-CO"/>
        </a:p>
      </dgm:t>
    </dgm:pt>
    <dgm:pt modelId="{B7823266-4E09-446B-91BE-2B10E4B060C1}" type="pres">
      <dgm:prSet presAssocID="{223C1770-6870-4904-AD1F-99CE83891D28}" presName="parTrans" presStyleLbl="sibTrans2D1" presStyleIdx="0" presStyleCnt="5"/>
      <dgm:spPr/>
      <dgm:t>
        <a:bodyPr/>
        <a:lstStyle/>
        <a:p>
          <a:endParaRPr lang="es-CO"/>
        </a:p>
      </dgm:t>
    </dgm:pt>
    <dgm:pt modelId="{765F33EF-974C-42C2-9AF0-8A6DA535C2D5}" type="pres">
      <dgm:prSet presAssocID="{223C1770-6870-4904-AD1F-99CE83891D28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06693CA1-3B3A-42E1-AF63-FB13987079BA}" type="pres">
      <dgm:prSet presAssocID="{B733EC77-0273-48BC-B27F-347D417820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DC838B-CB49-4329-B516-EEF3F1BC83EC}" type="pres">
      <dgm:prSet presAssocID="{3CD27A4D-E42A-473B-8F9E-54E6AA7F23BA}" presName="parTrans" presStyleLbl="sibTrans2D1" presStyleIdx="1" presStyleCnt="5"/>
      <dgm:spPr/>
      <dgm:t>
        <a:bodyPr/>
        <a:lstStyle/>
        <a:p>
          <a:endParaRPr lang="es-CO"/>
        </a:p>
      </dgm:t>
    </dgm:pt>
    <dgm:pt modelId="{56F72D9D-4927-4834-915B-A0431BE7B60A}" type="pres">
      <dgm:prSet presAssocID="{3CD27A4D-E42A-473B-8F9E-54E6AA7F23BA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43B1330F-9E05-419B-8318-F462FB590D26}" type="pres">
      <dgm:prSet presAssocID="{2F8C95B3-BB44-4F26-93D5-22F376FEDA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D3A4F81-026F-47E7-B5F7-63FFE795B871}" type="pres">
      <dgm:prSet presAssocID="{F4771BCE-F59E-47BA-8167-5E38BB36118B}" presName="parTrans" presStyleLbl="sibTrans2D1" presStyleIdx="2" presStyleCnt="5"/>
      <dgm:spPr/>
      <dgm:t>
        <a:bodyPr/>
        <a:lstStyle/>
        <a:p>
          <a:endParaRPr lang="es-CO"/>
        </a:p>
      </dgm:t>
    </dgm:pt>
    <dgm:pt modelId="{A60736E1-00F1-40AC-8779-592D2AC9AB1B}" type="pres">
      <dgm:prSet presAssocID="{F4771BCE-F59E-47BA-8167-5E38BB36118B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93DD1AAA-DD53-4F98-A637-714707E8F0AB}" type="pres">
      <dgm:prSet presAssocID="{55C70BFB-3B76-4DAF-9B38-D454B7A991C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BFDD3C0-4BA7-4F19-BD7F-AEDCBCB45339}" type="pres">
      <dgm:prSet presAssocID="{7F0EB321-8D19-4D40-A83D-80F1E07D9C2A}" presName="parTrans" presStyleLbl="sibTrans2D1" presStyleIdx="3" presStyleCnt="5"/>
      <dgm:spPr/>
      <dgm:t>
        <a:bodyPr/>
        <a:lstStyle/>
        <a:p>
          <a:endParaRPr lang="es-CO"/>
        </a:p>
      </dgm:t>
    </dgm:pt>
    <dgm:pt modelId="{631022AD-746C-475E-94A7-BA0121855564}" type="pres">
      <dgm:prSet presAssocID="{7F0EB321-8D19-4D40-A83D-80F1E07D9C2A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60E6A534-B341-4E71-9FE5-626024510E49}" type="pres">
      <dgm:prSet presAssocID="{73E24354-8DAB-404F-B331-027AF981DD0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F7702D5-FDDC-4DC1-90D7-F87CA4807C04}" type="pres">
      <dgm:prSet presAssocID="{60EC5B9F-7915-4456-BE84-BF8FBAC349A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0362B138-AE1A-426A-9D5C-FA6E2EEB3E55}" type="pres">
      <dgm:prSet presAssocID="{60EC5B9F-7915-4456-BE84-BF8FBAC349A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40C4CA91-FFD5-4F51-823A-88BDA87927B6}" type="pres">
      <dgm:prSet presAssocID="{11E772A5-E6EF-4B60-A685-0FB0B35A7C4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75CE3E9-BDD5-4479-8909-F566CC0D6170}" type="presOf" srcId="{223C1770-6870-4904-AD1F-99CE83891D28}" destId="{765F33EF-974C-42C2-9AF0-8A6DA535C2D5}" srcOrd="1" destOrd="0" presId="urn:microsoft.com/office/officeart/2005/8/layout/radial5"/>
    <dgm:cxn modelId="{2F874DFE-F2B4-4CE8-8F22-83604B16D6F5}" srcId="{C62B9C2F-B199-43BB-8087-6C88737521E1}" destId="{55C70BFB-3B76-4DAF-9B38-D454B7A991C5}" srcOrd="2" destOrd="0" parTransId="{F4771BCE-F59E-47BA-8167-5E38BB36118B}" sibTransId="{6148BBB1-9853-4A78-B499-EF7AF3770D22}"/>
    <dgm:cxn modelId="{B211BF6F-1370-470D-AC3A-84F8411961EE}" type="presOf" srcId="{223C1770-6870-4904-AD1F-99CE83891D28}" destId="{B7823266-4E09-446B-91BE-2B10E4B060C1}" srcOrd="0" destOrd="0" presId="urn:microsoft.com/office/officeart/2005/8/layout/radial5"/>
    <dgm:cxn modelId="{0629CE83-6E6D-4B99-B29C-9D7B7C37BFF3}" srcId="{576EE06A-4561-491D-9CC8-09012B95110D}" destId="{C62B9C2F-B199-43BB-8087-6C88737521E1}" srcOrd="0" destOrd="0" parTransId="{ABB8CDA9-961C-4B7A-A072-2B4CBAEF5C53}" sibTransId="{FC0B3B9D-DB77-4D86-B6F8-EE1D73773C3E}"/>
    <dgm:cxn modelId="{2C699E54-CCBF-4C6F-BFE5-042175C67215}" srcId="{C62B9C2F-B199-43BB-8087-6C88737521E1}" destId="{2F8C95B3-BB44-4F26-93D5-22F376FEDAC9}" srcOrd="1" destOrd="0" parTransId="{3CD27A4D-E42A-473B-8F9E-54E6AA7F23BA}" sibTransId="{36A63D7B-78C4-44D8-88C8-5936E01C49D0}"/>
    <dgm:cxn modelId="{AFCA74E6-2387-4648-B8DC-81BDB816E77D}" type="presOf" srcId="{C62B9C2F-B199-43BB-8087-6C88737521E1}" destId="{DB42D8FA-C60F-460C-BF7B-66229F4C60D6}" srcOrd="0" destOrd="0" presId="urn:microsoft.com/office/officeart/2005/8/layout/radial5"/>
    <dgm:cxn modelId="{12AF079B-48C7-4147-BCCA-8B5344350155}" type="presOf" srcId="{11E772A5-E6EF-4B60-A685-0FB0B35A7C4E}" destId="{40C4CA91-FFD5-4F51-823A-88BDA87927B6}" srcOrd="0" destOrd="0" presId="urn:microsoft.com/office/officeart/2005/8/layout/radial5"/>
    <dgm:cxn modelId="{28E5BA2C-C86A-4A7F-B359-636759CB934C}" type="presOf" srcId="{F4771BCE-F59E-47BA-8167-5E38BB36118B}" destId="{4D3A4F81-026F-47E7-B5F7-63FFE795B871}" srcOrd="0" destOrd="0" presId="urn:microsoft.com/office/officeart/2005/8/layout/radial5"/>
    <dgm:cxn modelId="{6CA644AE-E511-47CC-9894-B95205E9CE0D}" srcId="{C62B9C2F-B199-43BB-8087-6C88737521E1}" destId="{11E772A5-E6EF-4B60-A685-0FB0B35A7C4E}" srcOrd="4" destOrd="0" parTransId="{60EC5B9F-7915-4456-BE84-BF8FBAC349A4}" sibTransId="{ABEB7DF9-F43B-48F0-9C7B-7ECA87E2D9AE}"/>
    <dgm:cxn modelId="{CD286B1D-2389-45A9-88F9-8B6D2C5BAB60}" type="presOf" srcId="{576EE06A-4561-491D-9CC8-09012B95110D}" destId="{990C1906-0424-4144-95CB-40097C9FE6F9}" srcOrd="0" destOrd="0" presId="urn:microsoft.com/office/officeart/2005/8/layout/radial5"/>
    <dgm:cxn modelId="{00F345AA-FB92-41E1-AC79-649B5CB42CB5}" type="presOf" srcId="{7F0EB321-8D19-4D40-A83D-80F1E07D9C2A}" destId="{631022AD-746C-475E-94A7-BA0121855564}" srcOrd="1" destOrd="0" presId="urn:microsoft.com/office/officeart/2005/8/layout/radial5"/>
    <dgm:cxn modelId="{8EAA67CC-28C3-4E53-8356-878CBDD718E3}" type="presOf" srcId="{B733EC77-0273-48BC-B27F-347D417820EE}" destId="{06693CA1-3B3A-42E1-AF63-FB13987079BA}" srcOrd="0" destOrd="0" presId="urn:microsoft.com/office/officeart/2005/8/layout/radial5"/>
    <dgm:cxn modelId="{20F093D0-C3DE-4746-9DFA-CA9F4DE12EC7}" type="presOf" srcId="{F4771BCE-F59E-47BA-8167-5E38BB36118B}" destId="{A60736E1-00F1-40AC-8779-592D2AC9AB1B}" srcOrd="1" destOrd="0" presId="urn:microsoft.com/office/officeart/2005/8/layout/radial5"/>
    <dgm:cxn modelId="{B0B8DF93-81DB-4786-AF1E-F3BD16ED338F}" type="presOf" srcId="{2F8C95B3-BB44-4F26-93D5-22F376FEDAC9}" destId="{43B1330F-9E05-419B-8318-F462FB590D26}" srcOrd="0" destOrd="0" presId="urn:microsoft.com/office/officeart/2005/8/layout/radial5"/>
    <dgm:cxn modelId="{C618AD09-ADA7-4B72-8358-3B055F348C3C}" type="presOf" srcId="{3CD27A4D-E42A-473B-8F9E-54E6AA7F23BA}" destId="{C7DC838B-CB49-4329-B516-EEF3F1BC83EC}" srcOrd="0" destOrd="0" presId="urn:microsoft.com/office/officeart/2005/8/layout/radial5"/>
    <dgm:cxn modelId="{703E419D-0592-41D7-89A3-90494B46327B}" type="presOf" srcId="{73E24354-8DAB-404F-B331-027AF981DD01}" destId="{60E6A534-B341-4E71-9FE5-626024510E49}" srcOrd="0" destOrd="0" presId="urn:microsoft.com/office/officeart/2005/8/layout/radial5"/>
    <dgm:cxn modelId="{DEDDDAEF-F76F-46BD-8502-2CC0E23CCD61}" type="presOf" srcId="{7F0EB321-8D19-4D40-A83D-80F1E07D9C2A}" destId="{8BFDD3C0-4BA7-4F19-BD7F-AEDCBCB45339}" srcOrd="0" destOrd="0" presId="urn:microsoft.com/office/officeart/2005/8/layout/radial5"/>
    <dgm:cxn modelId="{759E28F2-87B9-4AA6-9DB9-3F71E5803F5A}" srcId="{C62B9C2F-B199-43BB-8087-6C88737521E1}" destId="{73E24354-8DAB-404F-B331-027AF981DD01}" srcOrd="3" destOrd="0" parTransId="{7F0EB321-8D19-4D40-A83D-80F1E07D9C2A}" sibTransId="{CF998AAD-ED8C-4E53-833B-548C76BAF8AD}"/>
    <dgm:cxn modelId="{EC736DD7-5788-4C16-9C44-0FBAC776181F}" type="presOf" srcId="{60EC5B9F-7915-4456-BE84-BF8FBAC349A4}" destId="{0362B138-AE1A-426A-9D5C-FA6E2EEB3E55}" srcOrd="1" destOrd="0" presId="urn:microsoft.com/office/officeart/2005/8/layout/radial5"/>
    <dgm:cxn modelId="{BE358438-71B7-4A1F-94AA-F01A4B3399ED}" srcId="{C62B9C2F-B199-43BB-8087-6C88737521E1}" destId="{B733EC77-0273-48BC-B27F-347D417820EE}" srcOrd="0" destOrd="0" parTransId="{223C1770-6870-4904-AD1F-99CE83891D28}" sibTransId="{B7C91E0D-8525-4BBA-A41C-00F8387A2981}"/>
    <dgm:cxn modelId="{82EF6DA6-2E09-4911-A459-B0BED2449699}" type="presOf" srcId="{60EC5B9F-7915-4456-BE84-BF8FBAC349A4}" destId="{3F7702D5-FDDC-4DC1-90D7-F87CA4807C04}" srcOrd="0" destOrd="0" presId="urn:microsoft.com/office/officeart/2005/8/layout/radial5"/>
    <dgm:cxn modelId="{74ADA75D-7F36-48E4-84C7-8621D4C5DA03}" type="presOf" srcId="{55C70BFB-3B76-4DAF-9B38-D454B7A991C5}" destId="{93DD1AAA-DD53-4F98-A637-714707E8F0AB}" srcOrd="0" destOrd="0" presId="urn:microsoft.com/office/officeart/2005/8/layout/radial5"/>
    <dgm:cxn modelId="{E83F1AE9-61C0-47C3-8D19-FF51459704A7}" type="presOf" srcId="{3CD27A4D-E42A-473B-8F9E-54E6AA7F23BA}" destId="{56F72D9D-4927-4834-915B-A0431BE7B60A}" srcOrd="1" destOrd="0" presId="urn:microsoft.com/office/officeart/2005/8/layout/radial5"/>
    <dgm:cxn modelId="{6BEEF39A-D1D8-4558-B52E-E81C9BE8BE59}" type="presParOf" srcId="{990C1906-0424-4144-95CB-40097C9FE6F9}" destId="{DB42D8FA-C60F-460C-BF7B-66229F4C60D6}" srcOrd="0" destOrd="0" presId="urn:microsoft.com/office/officeart/2005/8/layout/radial5"/>
    <dgm:cxn modelId="{292DBC32-C5DE-456B-B531-0B050AA473AF}" type="presParOf" srcId="{990C1906-0424-4144-95CB-40097C9FE6F9}" destId="{B7823266-4E09-446B-91BE-2B10E4B060C1}" srcOrd="1" destOrd="0" presId="urn:microsoft.com/office/officeart/2005/8/layout/radial5"/>
    <dgm:cxn modelId="{A3B51A52-8278-4DFE-AE9C-D5EB06F7646E}" type="presParOf" srcId="{B7823266-4E09-446B-91BE-2B10E4B060C1}" destId="{765F33EF-974C-42C2-9AF0-8A6DA535C2D5}" srcOrd="0" destOrd="0" presId="urn:microsoft.com/office/officeart/2005/8/layout/radial5"/>
    <dgm:cxn modelId="{11FE15BB-1D17-40A2-A916-6168F2C3EFCA}" type="presParOf" srcId="{990C1906-0424-4144-95CB-40097C9FE6F9}" destId="{06693CA1-3B3A-42E1-AF63-FB13987079BA}" srcOrd="2" destOrd="0" presId="urn:microsoft.com/office/officeart/2005/8/layout/radial5"/>
    <dgm:cxn modelId="{7C40E373-0B85-4858-8D1C-7CF55FBC9A22}" type="presParOf" srcId="{990C1906-0424-4144-95CB-40097C9FE6F9}" destId="{C7DC838B-CB49-4329-B516-EEF3F1BC83EC}" srcOrd="3" destOrd="0" presId="urn:microsoft.com/office/officeart/2005/8/layout/radial5"/>
    <dgm:cxn modelId="{06F5D7A6-C564-4C26-81DF-4108509259C9}" type="presParOf" srcId="{C7DC838B-CB49-4329-B516-EEF3F1BC83EC}" destId="{56F72D9D-4927-4834-915B-A0431BE7B60A}" srcOrd="0" destOrd="0" presId="urn:microsoft.com/office/officeart/2005/8/layout/radial5"/>
    <dgm:cxn modelId="{689413E3-4B00-4D51-A999-2712B2924B99}" type="presParOf" srcId="{990C1906-0424-4144-95CB-40097C9FE6F9}" destId="{43B1330F-9E05-419B-8318-F462FB590D26}" srcOrd="4" destOrd="0" presId="urn:microsoft.com/office/officeart/2005/8/layout/radial5"/>
    <dgm:cxn modelId="{8B6D5B99-CDC0-4F17-BA25-2D55DD836CB5}" type="presParOf" srcId="{990C1906-0424-4144-95CB-40097C9FE6F9}" destId="{4D3A4F81-026F-47E7-B5F7-63FFE795B871}" srcOrd="5" destOrd="0" presId="urn:microsoft.com/office/officeart/2005/8/layout/radial5"/>
    <dgm:cxn modelId="{5BEA9645-44E0-4878-A10C-AAD5D873036C}" type="presParOf" srcId="{4D3A4F81-026F-47E7-B5F7-63FFE795B871}" destId="{A60736E1-00F1-40AC-8779-592D2AC9AB1B}" srcOrd="0" destOrd="0" presId="urn:microsoft.com/office/officeart/2005/8/layout/radial5"/>
    <dgm:cxn modelId="{E85984E7-BD94-400D-9D5A-87C16DA73C38}" type="presParOf" srcId="{990C1906-0424-4144-95CB-40097C9FE6F9}" destId="{93DD1AAA-DD53-4F98-A637-714707E8F0AB}" srcOrd="6" destOrd="0" presId="urn:microsoft.com/office/officeart/2005/8/layout/radial5"/>
    <dgm:cxn modelId="{09045F2B-22BE-439F-8FEC-624FC4F68AB2}" type="presParOf" srcId="{990C1906-0424-4144-95CB-40097C9FE6F9}" destId="{8BFDD3C0-4BA7-4F19-BD7F-AEDCBCB45339}" srcOrd="7" destOrd="0" presId="urn:microsoft.com/office/officeart/2005/8/layout/radial5"/>
    <dgm:cxn modelId="{9CF2C3B1-2452-4ACC-B1A9-B781B92F8463}" type="presParOf" srcId="{8BFDD3C0-4BA7-4F19-BD7F-AEDCBCB45339}" destId="{631022AD-746C-475E-94A7-BA0121855564}" srcOrd="0" destOrd="0" presId="urn:microsoft.com/office/officeart/2005/8/layout/radial5"/>
    <dgm:cxn modelId="{325E47AA-0FEC-4D7F-B7F2-91BD8B917B2F}" type="presParOf" srcId="{990C1906-0424-4144-95CB-40097C9FE6F9}" destId="{60E6A534-B341-4E71-9FE5-626024510E49}" srcOrd="8" destOrd="0" presId="urn:microsoft.com/office/officeart/2005/8/layout/radial5"/>
    <dgm:cxn modelId="{D6401120-FEBD-448F-A7F6-2CC845E7CB11}" type="presParOf" srcId="{990C1906-0424-4144-95CB-40097C9FE6F9}" destId="{3F7702D5-FDDC-4DC1-90D7-F87CA4807C04}" srcOrd="9" destOrd="0" presId="urn:microsoft.com/office/officeart/2005/8/layout/radial5"/>
    <dgm:cxn modelId="{CBA4D4E1-6EBC-4847-AE6B-90730A410D15}" type="presParOf" srcId="{3F7702D5-FDDC-4DC1-90D7-F87CA4807C04}" destId="{0362B138-AE1A-426A-9D5C-FA6E2EEB3E55}" srcOrd="0" destOrd="0" presId="urn:microsoft.com/office/officeart/2005/8/layout/radial5"/>
    <dgm:cxn modelId="{06A0779F-D944-4AE4-9523-A95D8F676C05}" type="presParOf" srcId="{990C1906-0424-4144-95CB-40097C9FE6F9}" destId="{40C4CA91-FFD5-4F51-823A-88BDA87927B6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6EE06A-4561-491D-9CC8-09012B95110D}" type="doc">
      <dgm:prSet loTypeId="urn:microsoft.com/office/officeart/2005/8/layout/radial5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C62B9C2F-B199-43BB-8087-6C88737521E1}">
      <dgm:prSet phldrT="[Texto]"/>
      <dgm:spPr/>
      <dgm:t>
        <a:bodyPr/>
        <a:lstStyle/>
        <a:p>
          <a:r>
            <a:rPr lang="es-CO" dirty="0"/>
            <a:t>ASTRONOMÍA</a:t>
          </a:r>
        </a:p>
      </dgm:t>
    </dgm:pt>
    <dgm:pt modelId="{ABB8CDA9-961C-4B7A-A072-2B4CBAEF5C53}" type="parTrans" cxnId="{0629CE83-6E6D-4B99-B29C-9D7B7C37BFF3}">
      <dgm:prSet/>
      <dgm:spPr/>
      <dgm:t>
        <a:bodyPr/>
        <a:lstStyle/>
        <a:p>
          <a:endParaRPr lang="es-CO"/>
        </a:p>
      </dgm:t>
    </dgm:pt>
    <dgm:pt modelId="{FC0B3B9D-DB77-4D86-B6F8-EE1D73773C3E}" type="sibTrans" cxnId="{0629CE83-6E6D-4B99-B29C-9D7B7C37BFF3}">
      <dgm:prSet/>
      <dgm:spPr/>
      <dgm:t>
        <a:bodyPr/>
        <a:lstStyle/>
        <a:p>
          <a:endParaRPr lang="es-CO"/>
        </a:p>
      </dgm:t>
    </dgm:pt>
    <dgm:pt modelId="{B733EC77-0273-48BC-B27F-347D417820EE}">
      <dgm:prSet phldrT="[Texto]"/>
      <dgm:spPr/>
      <dgm:t>
        <a:bodyPr/>
        <a:lstStyle/>
        <a:p>
          <a:r>
            <a:rPr lang="es-CO" dirty="0"/>
            <a:t>Astronomía Galáctica</a:t>
          </a:r>
        </a:p>
      </dgm:t>
    </dgm:pt>
    <dgm:pt modelId="{223C1770-6870-4904-AD1F-99CE83891D28}" type="parTrans" cxnId="{BE358438-71B7-4A1F-94AA-F01A4B3399ED}">
      <dgm:prSet/>
      <dgm:spPr/>
      <dgm:t>
        <a:bodyPr/>
        <a:lstStyle/>
        <a:p>
          <a:endParaRPr lang="es-CO"/>
        </a:p>
      </dgm:t>
    </dgm:pt>
    <dgm:pt modelId="{B7C91E0D-8525-4BBA-A41C-00F8387A2981}" type="sibTrans" cxnId="{BE358438-71B7-4A1F-94AA-F01A4B3399ED}">
      <dgm:prSet/>
      <dgm:spPr/>
      <dgm:t>
        <a:bodyPr/>
        <a:lstStyle/>
        <a:p>
          <a:endParaRPr lang="es-CO"/>
        </a:p>
      </dgm:t>
    </dgm:pt>
    <dgm:pt modelId="{2F8C95B3-BB44-4F26-93D5-22F376FEDAC9}">
      <dgm:prSet phldrT="[Texto]"/>
      <dgm:spPr/>
      <dgm:t>
        <a:bodyPr/>
        <a:lstStyle/>
        <a:p>
          <a:r>
            <a:rPr lang="es-CO" dirty="0"/>
            <a:t>Astronomía </a:t>
          </a:r>
          <a:r>
            <a:rPr lang="es-CO" dirty="0" err="1"/>
            <a:t>Extragaláctica</a:t>
          </a:r>
          <a:endParaRPr lang="es-CO" dirty="0"/>
        </a:p>
      </dgm:t>
    </dgm:pt>
    <dgm:pt modelId="{3CD27A4D-E42A-473B-8F9E-54E6AA7F23BA}" type="parTrans" cxnId="{2C699E54-CCBF-4C6F-BFE5-042175C67215}">
      <dgm:prSet/>
      <dgm:spPr/>
      <dgm:t>
        <a:bodyPr/>
        <a:lstStyle/>
        <a:p>
          <a:endParaRPr lang="es-CO"/>
        </a:p>
      </dgm:t>
    </dgm:pt>
    <dgm:pt modelId="{36A63D7B-78C4-44D8-88C8-5936E01C49D0}" type="sibTrans" cxnId="{2C699E54-CCBF-4C6F-BFE5-042175C67215}">
      <dgm:prSet/>
      <dgm:spPr/>
      <dgm:t>
        <a:bodyPr/>
        <a:lstStyle/>
        <a:p>
          <a:endParaRPr lang="es-CO"/>
        </a:p>
      </dgm:t>
    </dgm:pt>
    <dgm:pt modelId="{55C70BFB-3B76-4DAF-9B38-D454B7A991C5}">
      <dgm:prSet phldrT="[Texto]"/>
      <dgm:spPr/>
      <dgm:t>
        <a:bodyPr/>
        <a:lstStyle/>
        <a:p>
          <a:r>
            <a:rPr lang="es-CO" dirty="0"/>
            <a:t>Etc.</a:t>
          </a:r>
        </a:p>
      </dgm:t>
    </dgm:pt>
    <dgm:pt modelId="{F4771BCE-F59E-47BA-8167-5E38BB36118B}" type="parTrans" cxnId="{2F874DFE-F2B4-4CE8-8F22-83604B16D6F5}">
      <dgm:prSet/>
      <dgm:spPr/>
      <dgm:t>
        <a:bodyPr/>
        <a:lstStyle/>
        <a:p>
          <a:endParaRPr lang="es-CO"/>
        </a:p>
      </dgm:t>
    </dgm:pt>
    <dgm:pt modelId="{6148BBB1-9853-4A78-B499-EF7AF3770D22}" type="sibTrans" cxnId="{2F874DFE-F2B4-4CE8-8F22-83604B16D6F5}">
      <dgm:prSet/>
      <dgm:spPr/>
      <dgm:t>
        <a:bodyPr/>
        <a:lstStyle/>
        <a:p>
          <a:endParaRPr lang="es-CO"/>
        </a:p>
      </dgm:t>
    </dgm:pt>
    <dgm:pt modelId="{73E24354-8DAB-404F-B331-027AF981DD01}">
      <dgm:prSet phldrT="[Texto]"/>
      <dgm:spPr/>
      <dgm:t>
        <a:bodyPr/>
        <a:lstStyle/>
        <a:p>
          <a:r>
            <a:rPr lang="es-CO" dirty="0"/>
            <a:t>Astrofísica</a:t>
          </a:r>
        </a:p>
      </dgm:t>
    </dgm:pt>
    <dgm:pt modelId="{7F0EB321-8D19-4D40-A83D-80F1E07D9C2A}" type="parTrans" cxnId="{759E28F2-87B9-4AA6-9DB9-3F71E5803F5A}">
      <dgm:prSet/>
      <dgm:spPr/>
      <dgm:t>
        <a:bodyPr/>
        <a:lstStyle/>
        <a:p>
          <a:endParaRPr lang="es-CO"/>
        </a:p>
      </dgm:t>
    </dgm:pt>
    <dgm:pt modelId="{CF998AAD-ED8C-4E53-833B-548C76BAF8AD}" type="sibTrans" cxnId="{759E28F2-87B9-4AA6-9DB9-3F71E5803F5A}">
      <dgm:prSet/>
      <dgm:spPr/>
      <dgm:t>
        <a:bodyPr/>
        <a:lstStyle/>
        <a:p>
          <a:endParaRPr lang="es-CO"/>
        </a:p>
      </dgm:t>
    </dgm:pt>
    <dgm:pt modelId="{11E772A5-E6EF-4B60-A685-0FB0B35A7C4E}">
      <dgm:prSet phldrT="[Texto]"/>
      <dgm:spPr/>
      <dgm:t>
        <a:bodyPr/>
        <a:lstStyle/>
        <a:p>
          <a:r>
            <a:rPr lang="es-CO" dirty="0"/>
            <a:t>Astrometría</a:t>
          </a:r>
        </a:p>
      </dgm:t>
    </dgm:pt>
    <dgm:pt modelId="{60EC5B9F-7915-4456-BE84-BF8FBAC349A4}" type="parTrans" cxnId="{6CA644AE-E511-47CC-9894-B95205E9CE0D}">
      <dgm:prSet/>
      <dgm:spPr/>
      <dgm:t>
        <a:bodyPr/>
        <a:lstStyle/>
        <a:p>
          <a:endParaRPr lang="es-CO"/>
        </a:p>
      </dgm:t>
    </dgm:pt>
    <dgm:pt modelId="{ABEB7DF9-F43B-48F0-9C7B-7ECA87E2D9AE}" type="sibTrans" cxnId="{6CA644AE-E511-47CC-9894-B95205E9CE0D}">
      <dgm:prSet/>
      <dgm:spPr/>
      <dgm:t>
        <a:bodyPr/>
        <a:lstStyle/>
        <a:p>
          <a:endParaRPr lang="es-CO"/>
        </a:p>
      </dgm:t>
    </dgm:pt>
    <dgm:pt modelId="{990C1906-0424-4144-95CB-40097C9FE6F9}" type="pres">
      <dgm:prSet presAssocID="{576EE06A-4561-491D-9CC8-09012B95110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DB42D8FA-C60F-460C-BF7B-66229F4C60D6}" type="pres">
      <dgm:prSet presAssocID="{C62B9C2F-B199-43BB-8087-6C88737521E1}" presName="centerShape" presStyleLbl="node0" presStyleIdx="0" presStyleCnt="1"/>
      <dgm:spPr/>
      <dgm:t>
        <a:bodyPr/>
        <a:lstStyle/>
        <a:p>
          <a:endParaRPr lang="es-CO"/>
        </a:p>
      </dgm:t>
    </dgm:pt>
    <dgm:pt modelId="{B7823266-4E09-446B-91BE-2B10E4B060C1}" type="pres">
      <dgm:prSet presAssocID="{223C1770-6870-4904-AD1F-99CE83891D28}" presName="parTrans" presStyleLbl="sibTrans2D1" presStyleIdx="0" presStyleCnt="5"/>
      <dgm:spPr/>
      <dgm:t>
        <a:bodyPr/>
        <a:lstStyle/>
        <a:p>
          <a:endParaRPr lang="es-CO"/>
        </a:p>
      </dgm:t>
    </dgm:pt>
    <dgm:pt modelId="{765F33EF-974C-42C2-9AF0-8A6DA535C2D5}" type="pres">
      <dgm:prSet presAssocID="{223C1770-6870-4904-AD1F-99CE83891D28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06693CA1-3B3A-42E1-AF63-FB13987079BA}" type="pres">
      <dgm:prSet presAssocID="{B733EC77-0273-48BC-B27F-347D417820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DC838B-CB49-4329-B516-EEF3F1BC83EC}" type="pres">
      <dgm:prSet presAssocID="{3CD27A4D-E42A-473B-8F9E-54E6AA7F23BA}" presName="parTrans" presStyleLbl="sibTrans2D1" presStyleIdx="1" presStyleCnt="5"/>
      <dgm:spPr/>
      <dgm:t>
        <a:bodyPr/>
        <a:lstStyle/>
        <a:p>
          <a:endParaRPr lang="es-CO"/>
        </a:p>
      </dgm:t>
    </dgm:pt>
    <dgm:pt modelId="{56F72D9D-4927-4834-915B-A0431BE7B60A}" type="pres">
      <dgm:prSet presAssocID="{3CD27A4D-E42A-473B-8F9E-54E6AA7F23BA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43B1330F-9E05-419B-8318-F462FB590D26}" type="pres">
      <dgm:prSet presAssocID="{2F8C95B3-BB44-4F26-93D5-22F376FEDA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D3A4F81-026F-47E7-B5F7-63FFE795B871}" type="pres">
      <dgm:prSet presAssocID="{F4771BCE-F59E-47BA-8167-5E38BB36118B}" presName="parTrans" presStyleLbl="sibTrans2D1" presStyleIdx="2" presStyleCnt="5"/>
      <dgm:spPr/>
      <dgm:t>
        <a:bodyPr/>
        <a:lstStyle/>
        <a:p>
          <a:endParaRPr lang="es-CO"/>
        </a:p>
      </dgm:t>
    </dgm:pt>
    <dgm:pt modelId="{A60736E1-00F1-40AC-8779-592D2AC9AB1B}" type="pres">
      <dgm:prSet presAssocID="{F4771BCE-F59E-47BA-8167-5E38BB36118B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93DD1AAA-DD53-4F98-A637-714707E8F0AB}" type="pres">
      <dgm:prSet presAssocID="{55C70BFB-3B76-4DAF-9B38-D454B7A991C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BFDD3C0-4BA7-4F19-BD7F-AEDCBCB45339}" type="pres">
      <dgm:prSet presAssocID="{7F0EB321-8D19-4D40-A83D-80F1E07D9C2A}" presName="parTrans" presStyleLbl="sibTrans2D1" presStyleIdx="3" presStyleCnt="5"/>
      <dgm:spPr/>
      <dgm:t>
        <a:bodyPr/>
        <a:lstStyle/>
        <a:p>
          <a:endParaRPr lang="es-CO"/>
        </a:p>
      </dgm:t>
    </dgm:pt>
    <dgm:pt modelId="{631022AD-746C-475E-94A7-BA0121855564}" type="pres">
      <dgm:prSet presAssocID="{7F0EB321-8D19-4D40-A83D-80F1E07D9C2A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60E6A534-B341-4E71-9FE5-626024510E49}" type="pres">
      <dgm:prSet presAssocID="{73E24354-8DAB-404F-B331-027AF981DD0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F7702D5-FDDC-4DC1-90D7-F87CA4807C04}" type="pres">
      <dgm:prSet presAssocID="{60EC5B9F-7915-4456-BE84-BF8FBAC349A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0362B138-AE1A-426A-9D5C-FA6E2EEB3E55}" type="pres">
      <dgm:prSet presAssocID="{60EC5B9F-7915-4456-BE84-BF8FBAC349A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40C4CA91-FFD5-4F51-823A-88BDA87927B6}" type="pres">
      <dgm:prSet presAssocID="{11E772A5-E6EF-4B60-A685-0FB0B35A7C4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75CE3E9-BDD5-4479-8909-F566CC0D6170}" type="presOf" srcId="{223C1770-6870-4904-AD1F-99CE83891D28}" destId="{765F33EF-974C-42C2-9AF0-8A6DA535C2D5}" srcOrd="1" destOrd="0" presId="urn:microsoft.com/office/officeart/2005/8/layout/radial5"/>
    <dgm:cxn modelId="{2F874DFE-F2B4-4CE8-8F22-83604B16D6F5}" srcId="{C62B9C2F-B199-43BB-8087-6C88737521E1}" destId="{55C70BFB-3B76-4DAF-9B38-D454B7A991C5}" srcOrd="2" destOrd="0" parTransId="{F4771BCE-F59E-47BA-8167-5E38BB36118B}" sibTransId="{6148BBB1-9853-4A78-B499-EF7AF3770D22}"/>
    <dgm:cxn modelId="{B211BF6F-1370-470D-AC3A-84F8411961EE}" type="presOf" srcId="{223C1770-6870-4904-AD1F-99CE83891D28}" destId="{B7823266-4E09-446B-91BE-2B10E4B060C1}" srcOrd="0" destOrd="0" presId="urn:microsoft.com/office/officeart/2005/8/layout/radial5"/>
    <dgm:cxn modelId="{0629CE83-6E6D-4B99-B29C-9D7B7C37BFF3}" srcId="{576EE06A-4561-491D-9CC8-09012B95110D}" destId="{C62B9C2F-B199-43BB-8087-6C88737521E1}" srcOrd="0" destOrd="0" parTransId="{ABB8CDA9-961C-4B7A-A072-2B4CBAEF5C53}" sibTransId="{FC0B3B9D-DB77-4D86-B6F8-EE1D73773C3E}"/>
    <dgm:cxn modelId="{2C699E54-CCBF-4C6F-BFE5-042175C67215}" srcId="{C62B9C2F-B199-43BB-8087-6C88737521E1}" destId="{2F8C95B3-BB44-4F26-93D5-22F376FEDAC9}" srcOrd="1" destOrd="0" parTransId="{3CD27A4D-E42A-473B-8F9E-54E6AA7F23BA}" sibTransId="{36A63D7B-78C4-44D8-88C8-5936E01C49D0}"/>
    <dgm:cxn modelId="{AFCA74E6-2387-4648-B8DC-81BDB816E77D}" type="presOf" srcId="{C62B9C2F-B199-43BB-8087-6C88737521E1}" destId="{DB42D8FA-C60F-460C-BF7B-66229F4C60D6}" srcOrd="0" destOrd="0" presId="urn:microsoft.com/office/officeart/2005/8/layout/radial5"/>
    <dgm:cxn modelId="{12AF079B-48C7-4147-BCCA-8B5344350155}" type="presOf" srcId="{11E772A5-E6EF-4B60-A685-0FB0B35A7C4E}" destId="{40C4CA91-FFD5-4F51-823A-88BDA87927B6}" srcOrd="0" destOrd="0" presId="urn:microsoft.com/office/officeart/2005/8/layout/radial5"/>
    <dgm:cxn modelId="{28E5BA2C-C86A-4A7F-B359-636759CB934C}" type="presOf" srcId="{F4771BCE-F59E-47BA-8167-5E38BB36118B}" destId="{4D3A4F81-026F-47E7-B5F7-63FFE795B871}" srcOrd="0" destOrd="0" presId="urn:microsoft.com/office/officeart/2005/8/layout/radial5"/>
    <dgm:cxn modelId="{6CA644AE-E511-47CC-9894-B95205E9CE0D}" srcId="{C62B9C2F-B199-43BB-8087-6C88737521E1}" destId="{11E772A5-E6EF-4B60-A685-0FB0B35A7C4E}" srcOrd="4" destOrd="0" parTransId="{60EC5B9F-7915-4456-BE84-BF8FBAC349A4}" sibTransId="{ABEB7DF9-F43B-48F0-9C7B-7ECA87E2D9AE}"/>
    <dgm:cxn modelId="{CD286B1D-2389-45A9-88F9-8B6D2C5BAB60}" type="presOf" srcId="{576EE06A-4561-491D-9CC8-09012B95110D}" destId="{990C1906-0424-4144-95CB-40097C9FE6F9}" srcOrd="0" destOrd="0" presId="urn:microsoft.com/office/officeart/2005/8/layout/radial5"/>
    <dgm:cxn modelId="{00F345AA-FB92-41E1-AC79-649B5CB42CB5}" type="presOf" srcId="{7F0EB321-8D19-4D40-A83D-80F1E07D9C2A}" destId="{631022AD-746C-475E-94A7-BA0121855564}" srcOrd="1" destOrd="0" presId="urn:microsoft.com/office/officeart/2005/8/layout/radial5"/>
    <dgm:cxn modelId="{8EAA67CC-28C3-4E53-8356-878CBDD718E3}" type="presOf" srcId="{B733EC77-0273-48BC-B27F-347D417820EE}" destId="{06693CA1-3B3A-42E1-AF63-FB13987079BA}" srcOrd="0" destOrd="0" presId="urn:microsoft.com/office/officeart/2005/8/layout/radial5"/>
    <dgm:cxn modelId="{20F093D0-C3DE-4746-9DFA-CA9F4DE12EC7}" type="presOf" srcId="{F4771BCE-F59E-47BA-8167-5E38BB36118B}" destId="{A60736E1-00F1-40AC-8779-592D2AC9AB1B}" srcOrd="1" destOrd="0" presId="urn:microsoft.com/office/officeart/2005/8/layout/radial5"/>
    <dgm:cxn modelId="{B0B8DF93-81DB-4786-AF1E-F3BD16ED338F}" type="presOf" srcId="{2F8C95B3-BB44-4F26-93D5-22F376FEDAC9}" destId="{43B1330F-9E05-419B-8318-F462FB590D26}" srcOrd="0" destOrd="0" presId="urn:microsoft.com/office/officeart/2005/8/layout/radial5"/>
    <dgm:cxn modelId="{C618AD09-ADA7-4B72-8358-3B055F348C3C}" type="presOf" srcId="{3CD27A4D-E42A-473B-8F9E-54E6AA7F23BA}" destId="{C7DC838B-CB49-4329-B516-EEF3F1BC83EC}" srcOrd="0" destOrd="0" presId="urn:microsoft.com/office/officeart/2005/8/layout/radial5"/>
    <dgm:cxn modelId="{703E419D-0592-41D7-89A3-90494B46327B}" type="presOf" srcId="{73E24354-8DAB-404F-B331-027AF981DD01}" destId="{60E6A534-B341-4E71-9FE5-626024510E49}" srcOrd="0" destOrd="0" presId="urn:microsoft.com/office/officeart/2005/8/layout/radial5"/>
    <dgm:cxn modelId="{DEDDDAEF-F76F-46BD-8502-2CC0E23CCD61}" type="presOf" srcId="{7F0EB321-8D19-4D40-A83D-80F1E07D9C2A}" destId="{8BFDD3C0-4BA7-4F19-BD7F-AEDCBCB45339}" srcOrd="0" destOrd="0" presId="urn:microsoft.com/office/officeart/2005/8/layout/radial5"/>
    <dgm:cxn modelId="{759E28F2-87B9-4AA6-9DB9-3F71E5803F5A}" srcId="{C62B9C2F-B199-43BB-8087-6C88737521E1}" destId="{73E24354-8DAB-404F-B331-027AF981DD01}" srcOrd="3" destOrd="0" parTransId="{7F0EB321-8D19-4D40-A83D-80F1E07D9C2A}" sibTransId="{CF998AAD-ED8C-4E53-833B-548C76BAF8AD}"/>
    <dgm:cxn modelId="{EC736DD7-5788-4C16-9C44-0FBAC776181F}" type="presOf" srcId="{60EC5B9F-7915-4456-BE84-BF8FBAC349A4}" destId="{0362B138-AE1A-426A-9D5C-FA6E2EEB3E55}" srcOrd="1" destOrd="0" presId="urn:microsoft.com/office/officeart/2005/8/layout/radial5"/>
    <dgm:cxn modelId="{BE358438-71B7-4A1F-94AA-F01A4B3399ED}" srcId="{C62B9C2F-B199-43BB-8087-6C88737521E1}" destId="{B733EC77-0273-48BC-B27F-347D417820EE}" srcOrd="0" destOrd="0" parTransId="{223C1770-6870-4904-AD1F-99CE83891D28}" sibTransId="{B7C91E0D-8525-4BBA-A41C-00F8387A2981}"/>
    <dgm:cxn modelId="{82EF6DA6-2E09-4911-A459-B0BED2449699}" type="presOf" srcId="{60EC5B9F-7915-4456-BE84-BF8FBAC349A4}" destId="{3F7702D5-FDDC-4DC1-90D7-F87CA4807C04}" srcOrd="0" destOrd="0" presId="urn:microsoft.com/office/officeart/2005/8/layout/radial5"/>
    <dgm:cxn modelId="{74ADA75D-7F36-48E4-84C7-8621D4C5DA03}" type="presOf" srcId="{55C70BFB-3B76-4DAF-9B38-D454B7A991C5}" destId="{93DD1AAA-DD53-4F98-A637-714707E8F0AB}" srcOrd="0" destOrd="0" presId="urn:microsoft.com/office/officeart/2005/8/layout/radial5"/>
    <dgm:cxn modelId="{E83F1AE9-61C0-47C3-8D19-FF51459704A7}" type="presOf" srcId="{3CD27A4D-E42A-473B-8F9E-54E6AA7F23BA}" destId="{56F72D9D-4927-4834-915B-A0431BE7B60A}" srcOrd="1" destOrd="0" presId="urn:microsoft.com/office/officeart/2005/8/layout/radial5"/>
    <dgm:cxn modelId="{6BEEF39A-D1D8-4558-B52E-E81C9BE8BE59}" type="presParOf" srcId="{990C1906-0424-4144-95CB-40097C9FE6F9}" destId="{DB42D8FA-C60F-460C-BF7B-66229F4C60D6}" srcOrd="0" destOrd="0" presId="urn:microsoft.com/office/officeart/2005/8/layout/radial5"/>
    <dgm:cxn modelId="{292DBC32-C5DE-456B-B531-0B050AA473AF}" type="presParOf" srcId="{990C1906-0424-4144-95CB-40097C9FE6F9}" destId="{B7823266-4E09-446B-91BE-2B10E4B060C1}" srcOrd="1" destOrd="0" presId="urn:microsoft.com/office/officeart/2005/8/layout/radial5"/>
    <dgm:cxn modelId="{A3B51A52-8278-4DFE-AE9C-D5EB06F7646E}" type="presParOf" srcId="{B7823266-4E09-446B-91BE-2B10E4B060C1}" destId="{765F33EF-974C-42C2-9AF0-8A6DA535C2D5}" srcOrd="0" destOrd="0" presId="urn:microsoft.com/office/officeart/2005/8/layout/radial5"/>
    <dgm:cxn modelId="{11FE15BB-1D17-40A2-A916-6168F2C3EFCA}" type="presParOf" srcId="{990C1906-0424-4144-95CB-40097C9FE6F9}" destId="{06693CA1-3B3A-42E1-AF63-FB13987079BA}" srcOrd="2" destOrd="0" presId="urn:microsoft.com/office/officeart/2005/8/layout/radial5"/>
    <dgm:cxn modelId="{7C40E373-0B85-4858-8D1C-7CF55FBC9A22}" type="presParOf" srcId="{990C1906-0424-4144-95CB-40097C9FE6F9}" destId="{C7DC838B-CB49-4329-B516-EEF3F1BC83EC}" srcOrd="3" destOrd="0" presId="urn:microsoft.com/office/officeart/2005/8/layout/radial5"/>
    <dgm:cxn modelId="{06F5D7A6-C564-4C26-81DF-4108509259C9}" type="presParOf" srcId="{C7DC838B-CB49-4329-B516-EEF3F1BC83EC}" destId="{56F72D9D-4927-4834-915B-A0431BE7B60A}" srcOrd="0" destOrd="0" presId="urn:microsoft.com/office/officeart/2005/8/layout/radial5"/>
    <dgm:cxn modelId="{689413E3-4B00-4D51-A999-2712B2924B99}" type="presParOf" srcId="{990C1906-0424-4144-95CB-40097C9FE6F9}" destId="{43B1330F-9E05-419B-8318-F462FB590D26}" srcOrd="4" destOrd="0" presId="urn:microsoft.com/office/officeart/2005/8/layout/radial5"/>
    <dgm:cxn modelId="{8B6D5B99-CDC0-4F17-BA25-2D55DD836CB5}" type="presParOf" srcId="{990C1906-0424-4144-95CB-40097C9FE6F9}" destId="{4D3A4F81-026F-47E7-B5F7-63FFE795B871}" srcOrd="5" destOrd="0" presId="urn:microsoft.com/office/officeart/2005/8/layout/radial5"/>
    <dgm:cxn modelId="{5BEA9645-44E0-4878-A10C-AAD5D873036C}" type="presParOf" srcId="{4D3A4F81-026F-47E7-B5F7-63FFE795B871}" destId="{A60736E1-00F1-40AC-8779-592D2AC9AB1B}" srcOrd="0" destOrd="0" presId="urn:microsoft.com/office/officeart/2005/8/layout/radial5"/>
    <dgm:cxn modelId="{E85984E7-BD94-400D-9D5A-87C16DA73C38}" type="presParOf" srcId="{990C1906-0424-4144-95CB-40097C9FE6F9}" destId="{93DD1AAA-DD53-4F98-A637-714707E8F0AB}" srcOrd="6" destOrd="0" presId="urn:microsoft.com/office/officeart/2005/8/layout/radial5"/>
    <dgm:cxn modelId="{09045F2B-22BE-439F-8FEC-624FC4F68AB2}" type="presParOf" srcId="{990C1906-0424-4144-95CB-40097C9FE6F9}" destId="{8BFDD3C0-4BA7-4F19-BD7F-AEDCBCB45339}" srcOrd="7" destOrd="0" presId="urn:microsoft.com/office/officeart/2005/8/layout/radial5"/>
    <dgm:cxn modelId="{9CF2C3B1-2452-4ACC-B1A9-B781B92F8463}" type="presParOf" srcId="{8BFDD3C0-4BA7-4F19-BD7F-AEDCBCB45339}" destId="{631022AD-746C-475E-94A7-BA0121855564}" srcOrd="0" destOrd="0" presId="urn:microsoft.com/office/officeart/2005/8/layout/radial5"/>
    <dgm:cxn modelId="{325E47AA-0FEC-4D7F-B7F2-91BD8B917B2F}" type="presParOf" srcId="{990C1906-0424-4144-95CB-40097C9FE6F9}" destId="{60E6A534-B341-4E71-9FE5-626024510E49}" srcOrd="8" destOrd="0" presId="urn:microsoft.com/office/officeart/2005/8/layout/radial5"/>
    <dgm:cxn modelId="{D6401120-FEBD-448F-A7F6-2CC845E7CB11}" type="presParOf" srcId="{990C1906-0424-4144-95CB-40097C9FE6F9}" destId="{3F7702D5-FDDC-4DC1-90D7-F87CA4807C04}" srcOrd="9" destOrd="0" presId="urn:microsoft.com/office/officeart/2005/8/layout/radial5"/>
    <dgm:cxn modelId="{CBA4D4E1-6EBC-4847-AE6B-90730A410D15}" type="presParOf" srcId="{3F7702D5-FDDC-4DC1-90D7-F87CA4807C04}" destId="{0362B138-AE1A-426A-9D5C-FA6E2EEB3E55}" srcOrd="0" destOrd="0" presId="urn:microsoft.com/office/officeart/2005/8/layout/radial5"/>
    <dgm:cxn modelId="{06A0779F-D944-4AE4-9523-A95D8F676C05}" type="presParOf" srcId="{990C1906-0424-4144-95CB-40097C9FE6F9}" destId="{40C4CA91-FFD5-4F51-823A-88BDA87927B6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046D9C-BED7-4530-B17B-9C339729A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8AEE4E0-2878-4D4D-9B03-F8C1E9A5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66787ED-ACF3-4D50-B24A-19B8B6D1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69CE376-0C4D-43FC-A229-8C22B5C1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46BCE27-DF91-414E-9070-949E82DC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79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5B2055-FD15-40EE-BE18-CC74F6A7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03F7D20-E15B-4754-BFBD-2597EFCC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84BE6A4-601A-4B71-9295-7DFFC011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DA9955A-95E3-4328-9644-B0B21E0F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42B5651-06EC-4921-B075-B88864BD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78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F99BC57-BB36-4E92-8FF4-E259AB0E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4686817-D4EF-47B9-8B82-F77D3380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D555AA-38D5-4F95-ABDA-E72A8E59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08104D6-EF08-4772-A902-11ABFC7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B17C466-5F2D-40BF-8DB4-D0FA8130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9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CCEB48-B47D-4167-836C-5031775C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189CC78-6022-4F17-853D-66AADF0D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79495C1-B3C9-446B-829A-AFB6BE0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C9FEA93-7A8D-4448-B50D-C0C3EE38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88186DF-B953-4D14-AE08-FCF6FC60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9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09B0E9-DA1F-4499-9B0F-5803B7B5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80399A0-EB46-4D60-9AAD-DBCAF05D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1023245-E83D-4E28-AC8E-109C8E58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FDB29DC-3955-4F3C-97C8-B1934541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827AAC9-D98E-47CA-9C09-A2C8519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474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155E40-8127-4198-95BB-B76F9C22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01864B5-34EA-42C5-B737-9D65A87F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5CE6317-02B4-4C71-8566-BD64C0DA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283E4B9-D997-46D2-A475-D077D223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7135014-E8A2-41FF-B72D-3865005A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BADCF54-DA4F-4ABE-88D3-DCDC655C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41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E3806C-9EB0-495F-A89A-63A94749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623CB3C-FDB2-4E17-A161-729542836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8FBBEF0-A3D2-4E00-99E6-5AFF8A5E4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5B6C304-D16E-4677-80E4-62B8F3787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57D03BD-D30B-45ED-9223-D70F1E8EC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DC2B7D59-00C9-406C-A70A-047D2710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01D98361-8137-4378-A89A-642D26ED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B210C46-CAD7-4508-96E6-E4EA1B02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16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E75A9F-854A-4A0A-9CDD-1C5D0EBE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B51AD6B3-052D-45B1-B165-297CD96E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BA6EE7A-1376-4A19-B8E2-8E5A6761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67DE1A7-1E9F-44DB-9663-AF393CA6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989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1566B12-CC95-4DB5-AC0B-015B6C05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8E11BAA3-A0F0-4736-AA39-DA279366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792B1D2-A05C-4852-BE41-F8AF07CE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770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1EAA9C-4DFB-403C-95C2-0997FEDE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0BFD46B-955A-4CD2-9862-43074CB6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F9966FD-468A-42CA-85DB-C5471CFA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072721A-CA7A-47F3-8CBA-395B1151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73F6A4B-CF75-4AD2-B0A0-35AD1823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525FD-2D5C-454E-A661-6C8F57C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82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CCCDAC-22FD-4609-AD06-13A43539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095A27AC-91B8-47CA-AC1A-6C1387CD8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8260197-90F5-423E-8C71-8E261CEE1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BD60851-6FEE-43C2-89F1-940B964A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dirty="0"/>
              <a:t>A.F. Quiñones-Camacho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ABA1692-CF79-48A5-9DC5-1B5D2A72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F772077-FDEA-467B-B733-6054354D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82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72F84932-8F8F-4D2C-BF89-4E150B13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C297D00-26C3-42F2-BE11-22792225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71919FD-42A8-40EE-9AE4-3AAA1DCF6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Balthazar" pitchFamily="2" charset="0"/>
              </a:defRPr>
            </a:lvl1pPr>
          </a:lstStyle>
          <a:p>
            <a:r>
              <a:rPr lang="es-CO" dirty="0"/>
              <a:t>A.F. Quiñones-Camacho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C9BE432-2B0A-49B4-A84E-4BEBB8621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9DB838F-5F22-4A16-9265-989E3F800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EE738-3EED-4D96-828E-35584815B2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637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s://simpsons.fandom.com/es/wiki/Hugo_Simp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impsons.fandom.com/es/wiki/Hugo_Simps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impsons.fandom.com/es/wiki/Hugo_Simps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acteria, Microbes, Infection, Health, Medicine">
            <a:extLst>
              <a:ext uri="{FF2B5EF4-FFF2-40B4-BE49-F238E27FC236}">
                <a16:creationId xmlns:a16="http://schemas.microsoft.com/office/drawing/2014/main" xmlns="" id="{E03BC7D7-613D-41C0-95A4-B31C2ED7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8" y="1967344"/>
            <a:ext cx="3661495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na, Science, Biology, Medical, Biotechnology, Research">
            <a:extLst>
              <a:ext uri="{FF2B5EF4-FFF2-40B4-BE49-F238E27FC236}">
                <a16:creationId xmlns:a16="http://schemas.microsoft.com/office/drawing/2014/main" xmlns="" id="{96EFA0CE-4D62-46EE-8CFA-89A3373E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205">
            <a:off x="-167090" y="4927110"/>
            <a:ext cx="6627165" cy="13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A98816-C7E9-480C-97AE-7879EA01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38849"/>
            <a:ext cx="5411373" cy="2387600"/>
          </a:xfrm>
        </p:spPr>
        <p:txBody>
          <a:bodyPr/>
          <a:lstStyle/>
          <a:p>
            <a:r>
              <a:rPr lang="es-CO" dirty="0">
                <a:latin typeface="Balthazar" pitchFamily="2" charset="0"/>
              </a:rPr>
              <a:t>LA VIDA Y EL UNIVERSO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7C478CC-644A-4D59-89F7-BE5084DAC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40556"/>
            <a:ext cx="2438400" cy="417444"/>
          </a:xfrm>
        </p:spPr>
        <p:txBody>
          <a:bodyPr>
            <a:noAutofit/>
          </a:bodyPr>
          <a:lstStyle/>
          <a:p>
            <a:r>
              <a:rPr lang="es-CO" sz="1800" dirty="0">
                <a:latin typeface="Balthazar" pitchFamily="2" charset="0"/>
              </a:rPr>
              <a:t>A.F. Quiñones-Camacho</a:t>
            </a:r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xmlns="" id="{76A46C50-F3D6-43F1-9678-49D36AD95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" y="5340759"/>
            <a:ext cx="2365155" cy="1099797"/>
          </a:xfrm>
          <a:prstGeom prst="rect">
            <a:avLst/>
          </a:prstGeom>
        </p:spPr>
      </p:pic>
      <p:pic>
        <p:nvPicPr>
          <p:cNvPr id="1036" name="Picture 12" descr="Molecule, Nucleotide, Atp, Adenosine Triphosphate">
            <a:extLst>
              <a:ext uri="{FF2B5EF4-FFF2-40B4-BE49-F238E27FC236}">
                <a16:creationId xmlns:a16="http://schemas.microsoft.com/office/drawing/2014/main" xmlns="" id="{5F57AACD-A90B-46CD-BDC9-812EB271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65" y="4264929"/>
            <a:ext cx="4608087" cy="25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8D34F59D-4729-4131-B478-4AF39A7E8412}"/>
              </a:ext>
            </a:extLst>
          </p:cNvPr>
          <p:cNvSpPr/>
          <p:nvPr/>
        </p:nvSpPr>
        <p:spPr>
          <a:xfrm>
            <a:off x="9196020" y="6596390"/>
            <a:ext cx="29959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50000"/>
                  </a:schemeClr>
                </a:solidFill>
              </a:rPr>
              <a:t>Imágenes libres de crédito. Tomadas de </a:t>
            </a:r>
            <a:r>
              <a:rPr lang="es-CO" sz="1100" dirty="0" err="1">
                <a:solidFill>
                  <a:schemeClr val="bg1">
                    <a:lumMod val="50000"/>
                  </a:schemeClr>
                </a:solidFill>
              </a:rPr>
              <a:t>pixabay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0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viejo, tabla, piedra, frente&#10;&#10;Descripción generada automáticamente">
            <a:extLst>
              <a:ext uri="{FF2B5EF4-FFF2-40B4-BE49-F238E27FC236}">
                <a16:creationId xmlns:a16="http://schemas.microsoft.com/office/drawing/2014/main" xmlns="" id="{E8F2E3F6-87DD-4EC3-B254-5A22B88ABC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2" y="800084"/>
            <a:ext cx="3162264" cy="52578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8856D33C-1446-417B-A7A2-003FA5F2EFA0}"/>
              </a:ext>
            </a:extLst>
          </p:cNvPr>
          <p:cNvSpPr txBox="1"/>
          <p:nvPr/>
        </p:nvSpPr>
        <p:spPr>
          <a:xfrm>
            <a:off x="4161183" y="1060174"/>
            <a:ext cx="709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Metródoro</a:t>
            </a:r>
            <a:r>
              <a:rPr lang="es-CO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de Quíos (449 a.C. – 350 a.C.)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E7A7C20-3FFB-46B0-9903-D464EDA20483}"/>
              </a:ext>
            </a:extLst>
          </p:cNvPr>
          <p:cNvSpPr/>
          <p:nvPr/>
        </p:nvSpPr>
        <p:spPr>
          <a:xfrm>
            <a:off x="4660212" y="1966148"/>
            <a:ext cx="6096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O" sz="2400" dirty="0">
                <a:solidFill>
                  <a:schemeClr val="tx1"/>
                </a:solidFill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Una sola espiga de trigo en un campo grande sería tan extraña como un único mundo en el espacio infinito. </a:t>
            </a:r>
            <a:endParaRPr lang="es-CO" sz="2400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3074" name="Picture 2" descr="Resultado de imagen para demócrito">
            <a:extLst>
              <a:ext uri="{FF2B5EF4-FFF2-40B4-BE49-F238E27FC236}">
                <a16:creationId xmlns:a16="http://schemas.microsoft.com/office/drawing/2014/main" xmlns="" id="{AF46E8A6-4E76-438B-A195-136A969B0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482" y="4168741"/>
            <a:ext cx="1806849" cy="24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81B96C36-9942-4BE1-8AC4-9EF3FF0A911B}"/>
              </a:ext>
            </a:extLst>
          </p:cNvPr>
          <p:cNvSpPr txBox="1"/>
          <p:nvPr/>
        </p:nvSpPr>
        <p:spPr>
          <a:xfrm>
            <a:off x="4779482" y="3725448"/>
            <a:ext cx="1756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Demócrito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0E2BD0E-F85D-4570-8530-22201B07ED2C}"/>
              </a:ext>
            </a:extLst>
          </p:cNvPr>
          <p:cNvSpPr/>
          <p:nvPr/>
        </p:nvSpPr>
        <p:spPr>
          <a:xfrm>
            <a:off x="6800439" y="4062745"/>
            <a:ext cx="4980744" cy="243143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tx1"/>
                </a:solidFill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Toda la materia no es más que una mezcla de elementos originarios que poseen las características de inmutabilidad y eternidad, concebidos como entidades infinitamente pequeñas y, por tanto, imperceptibles para los sentidos. Les llamó </a:t>
            </a:r>
            <a:r>
              <a:rPr lang="es-MX" sz="2000" b="1" u="sng" dirty="0">
                <a:solidFill>
                  <a:schemeClr val="tx1"/>
                </a:solidFill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átomos</a:t>
            </a:r>
            <a:r>
              <a:rPr lang="es-MX" sz="2000" dirty="0">
                <a:solidFill>
                  <a:schemeClr val="tx1"/>
                </a:solidFill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s-MX" sz="1200" dirty="0">
                <a:solidFill>
                  <a:schemeClr val="tx1"/>
                </a:solidFill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Tomado de Wikipedia: Demócrito</a:t>
            </a:r>
            <a:endParaRPr lang="es-CO" sz="1200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22745F68-C93F-4518-8F28-287C0033F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429" y="613775"/>
            <a:ext cx="63341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22745F68-C93F-4518-8F28-287C0033F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429" y="613775"/>
            <a:ext cx="6334125" cy="1438275"/>
          </a:xfrm>
          <a:prstGeom prst="rect">
            <a:avLst/>
          </a:prstGeom>
        </p:spPr>
      </p:pic>
      <p:pic>
        <p:nvPicPr>
          <p:cNvPr id="2050" name="Picture 2" descr="Saturn, Planet, Saturn'S Rings, Solar System, Aurora">
            <a:extLst>
              <a:ext uri="{FF2B5EF4-FFF2-40B4-BE49-F238E27FC236}">
                <a16:creationId xmlns:a16="http://schemas.microsoft.com/office/drawing/2014/main" xmlns="" id="{C84CC5CA-1B77-4578-8825-27508F727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9" y="3146381"/>
            <a:ext cx="2297724" cy="172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n, Fireball, Solar Flare, Sunlight, Eruption">
            <a:extLst>
              <a:ext uri="{FF2B5EF4-FFF2-40B4-BE49-F238E27FC236}">
                <a16:creationId xmlns:a16="http://schemas.microsoft.com/office/drawing/2014/main" xmlns="" id="{D8BDFFFC-243D-42F8-8780-E114CD58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27" y="2252873"/>
            <a:ext cx="1871403" cy="17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alaxy, Star, Universe, Starry Sky, Galaxies, Night Sky">
            <a:extLst>
              <a:ext uri="{FF2B5EF4-FFF2-40B4-BE49-F238E27FC236}">
                <a16:creationId xmlns:a16="http://schemas.microsoft.com/office/drawing/2014/main" xmlns="" id="{B6067B5C-197D-45B6-BD51-57C66DE87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504" y="2505294"/>
            <a:ext cx="3200914" cy="23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lack Hole, Space, Universe, Galaxy, Fog, Star, Cosmos">
            <a:extLst>
              <a:ext uri="{FF2B5EF4-FFF2-40B4-BE49-F238E27FC236}">
                <a16:creationId xmlns:a16="http://schemas.microsoft.com/office/drawing/2014/main" xmlns="" id="{F0334E3A-9116-474E-B974-5F5F75718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892" y="1740533"/>
            <a:ext cx="3200914" cy="21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55A45C87-E9EC-4410-B9AD-37775EAFE868}"/>
              </a:ext>
            </a:extLst>
          </p:cNvPr>
          <p:cNvSpPr/>
          <p:nvPr/>
        </p:nvSpPr>
        <p:spPr>
          <a:xfrm>
            <a:off x="8482418" y="6596390"/>
            <a:ext cx="33381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50000"/>
                  </a:schemeClr>
                </a:solidFill>
              </a:rPr>
              <a:t>Imágenes libres de crédito. Tomadas de </a:t>
            </a:r>
            <a:r>
              <a:rPr lang="es-CO" sz="1100" dirty="0" err="1">
                <a:solidFill>
                  <a:schemeClr val="bg1">
                    <a:lumMod val="50000"/>
                  </a:schemeClr>
                </a:solidFill>
              </a:rPr>
              <a:t>pixabay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53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xmlns="" id="{D75C86EC-F6CE-413C-8440-6C3F8656C0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211360"/>
              </p:ext>
            </p:extLst>
          </p:nvPr>
        </p:nvGraphicFramePr>
        <p:xfrm>
          <a:off x="2032000" y="3257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36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xmlns="" id="{D75C86EC-F6CE-413C-8440-6C3F8656C0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78540"/>
              </p:ext>
            </p:extLst>
          </p:nvPr>
        </p:nvGraphicFramePr>
        <p:xfrm>
          <a:off x="-1048824" y="2695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Resultado de imagen para gemelo de Bart">
            <a:extLst>
              <a:ext uri="{FF2B5EF4-FFF2-40B4-BE49-F238E27FC236}">
                <a16:creationId xmlns:a16="http://schemas.microsoft.com/office/drawing/2014/main" xmlns="" id="{29EE862E-6B03-465C-AFEA-EC881125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546" y="1270782"/>
            <a:ext cx="1924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B3CB9F0A-90F7-4507-9297-2509F4C326BE}"/>
              </a:ext>
            </a:extLst>
          </p:cNvPr>
          <p:cNvGrpSpPr/>
          <p:nvPr/>
        </p:nvGrpSpPr>
        <p:grpSpPr>
          <a:xfrm rot="16200000">
            <a:off x="6723571" y="858227"/>
            <a:ext cx="386068" cy="4635110"/>
            <a:chOff x="4428573" y="3611937"/>
            <a:chExt cx="520858" cy="32493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xmlns="" id="{B03D280E-1567-4718-A65A-C82DA6219027}"/>
                </a:ext>
              </a:extLst>
            </p:cNvPr>
            <p:cNvSpPr/>
            <p:nvPr/>
          </p:nvSpPr>
          <p:spPr>
            <a:xfrm rot="3240000">
              <a:off x="4526533" y="3513977"/>
              <a:ext cx="324937" cy="520858"/>
            </a:xfrm>
            <a:prstGeom prst="rightArrow">
              <a:avLst>
                <a:gd name="adj1" fmla="val 60000"/>
                <a:gd name="adj2" fmla="val 50000"/>
              </a:avLst>
            </a:prstGeom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lecha: a la derecha 4">
              <a:extLst>
                <a:ext uri="{FF2B5EF4-FFF2-40B4-BE49-F238E27FC236}">
                  <a16:creationId xmlns:a16="http://schemas.microsoft.com/office/drawing/2014/main" xmlns="" id="{BC03622C-E22B-4AB4-80B8-CC2552C01A6F}"/>
                </a:ext>
              </a:extLst>
            </p:cNvPr>
            <p:cNvSpPr txBox="1"/>
            <p:nvPr/>
          </p:nvSpPr>
          <p:spPr>
            <a:xfrm rot="3240000">
              <a:off x="4546625" y="3578717"/>
              <a:ext cx="227456" cy="312514"/>
            </a:xfrm>
            <a:prstGeom prst="rect">
              <a:avLst/>
            </a:prstGeom>
            <a:sp3d z="-182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200" kern="120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EBF41A9F-E08B-4600-ADA4-9D6120343429}"/>
              </a:ext>
            </a:extLst>
          </p:cNvPr>
          <p:cNvSpPr/>
          <p:nvPr/>
        </p:nvSpPr>
        <p:spPr>
          <a:xfrm>
            <a:off x="8370091" y="1441873"/>
            <a:ext cx="40188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Astrobiología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269C255F-D2F1-4C8E-9630-670459195BC7}"/>
              </a:ext>
            </a:extLst>
          </p:cNvPr>
          <p:cNvSpPr/>
          <p:nvPr/>
        </p:nvSpPr>
        <p:spPr>
          <a:xfrm>
            <a:off x="9220546" y="4951791"/>
            <a:ext cx="26034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Tomado de: https://simpsons.fandom.com/es/wiki/Hugo_Simpson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9416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emelo de Bart">
            <a:extLst>
              <a:ext uri="{FF2B5EF4-FFF2-40B4-BE49-F238E27FC236}">
                <a16:creationId xmlns:a16="http://schemas.microsoft.com/office/drawing/2014/main" xmlns="" id="{29EE862E-6B03-465C-AFEA-EC881125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9" y="244759"/>
            <a:ext cx="1924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EBF41A9F-E08B-4600-ADA4-9D6120343429}"/>
              </a:ext>
            </a:extLst>
          </p:cNvPr>
          <p:cNvSpPr/>
          <p:nvPr/>
        </p:nvSpPr>
        <p:spPr>
          <a:xfrm>
            <a:off x="4086571" y="244759"/>
            <a:ext cx="40188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Astrobiología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E0196DA0-C464-40D2-BB6F-4B922A8D017B}"/>
              </a:ext>
            </a:extLst>
          </p:cNvPr>
          <p:cNvSpPr/>
          <p:nvPr/>
        </p:nvSpPr>
        <p:spPr>
          <a:xfrm>
            <a:off x="2650027" y="1329175"/>
            <a:ext cx="1973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Astro-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ADF98F63-3075-48C4-B59F-51B585A24C68}"/>
              </a:ext>
            </a:extLst>
          </p:cNvPr>
          <p:cNvSpPr/>
          <p:nvPr/>
        </p:nvSpPr>
        <p:spPr>
          <a:xfrm>
            <a:off x="5439112" y="1951672"/>
            <a:ext cx="1553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-b</a:t>
            </a:r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io-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89B5AA20-D5B2-47F3-B21F-0DD295528A4C}"/>
              </a:ext>
            </a:extLst>
          </p:cNvPr>
          <p:cNvSpPr/>
          <p:nvPr/>
        </p:nvSpPr>
        <p:spPr>
          <a:xfrm>
            <a:off x="8105428" y="1329175"/>
            <a:ext cx="1816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es-E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</a:t>
            </a:r>
            <a:r>
              <a:rPr lang="es-E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ogía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FFE9521-DE9D-465B-BF97-08A3CC6FA045}"/>
              </a:ext>
            </a:extLst>
          </p:cNvPr>
          <p:cNvSpPr txBox="1"/>
          <p:nvPr/>
        </p:nvSpPr>
        <p:spPr>
          <a:xfrm>
            <a:off x="2260434" y="2690336"/>
            <a:ext cx="23845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Cuerpo celeste; estrella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0F2F762F-8B79-4A21-BE88-D76E4C5FEBAD}"/>
              </a:ext>
            </a:extLst>
          </p:cNvPr>
          <p:cNvSpPr txBox="1"/>
          <p:nvPr/>
        </p:nvSpPr>
        <p:spPr>
          <a:xfrm>
            <a:off x="5915203" y="3059668"/>
            <a:ext cx="601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Vida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BF8A4C42-177C-49E0-82BF-BBD81FCE0131}"/>
              </a:ext>
            </a:extLst>
          </p:cNvPr>
          <p:cNvSpPr txBox="1"/>
          <p:nvPr/>
        </p:nvSpPr>
        <p:spPr>
          <a:xfrm>
            <a:off x="7944090" y="2505670"/>
            <a:ext cx="2430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Estudio, tratado, ciencia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xmlns="" id="{BB473EAD-F300-40B0-A648-69C559DFE796}"/>
              </a:ext>
            </a:extLst>
          </p:cNvPr>
          <p:cNvSpPr/>
          <p:nvPr/>
        </p:nvSpPr>
        <p:spPr>
          <a:xfrm rot="3174541">
            <a:off x="3970059" y="672047"/>
            <a:ext cx="415091" cy="999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xmlns="" id="{BA37DC51-C79E-43FC-8A39-AB9376774010}"/>
              </a:ext>
            </a:extLst>
          </p:cNvPr>
          <p:cNvSpPr/>
          <p:nvPr/>
        </p:nvSpPr>
        <p:spPr>
          <a:xfrm>
            <a:off x="5949348" y="1015426"/>
            <a:ext cx="415091" cy="999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xmlns="" id="{60D97E7F-4430-4222-8DA9-DE30CE2A8B5B}"/>
              </a:ext>
            </a:extLst>
          </p:cNvPr>
          <p:cNvSpPr/>
          <p:nvPr/>
        </p:nvSpPr>
        <p:spPr>
          <a:xfrm rot="18258354">
            <a:off x="7796943" y="730130"/>
            <a:ext cx="415091" cy="999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C13E18BB-EEAD-4201-8144-82524DCC74DE}"/>
              </a:ext>
            </a:extLst>
          </p:cNvPr>
          <p:cNvCxnSpPr>
            <a:cxnSpLocks/>
          </p:cNvCxnSpPr>
          <p:nvPr/>
        </p:nvCxnSpPr>
        <p:spPr>
          <a:xfrm flipH="1">
            <a:off x="3636739" y="2191204"/>
            <a:ext cx="1" cy="4378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FB0FCCC6-095F-413D-8C0B-F3136961EEFE}"/>
              </a:ext>
            </a:extLst>
          </p:cNvPr>
          <p:cNvCxnSpPr>
            <a:cxnSpLocks/>
          </p:cNvCxnSpPr>
          <p:nvPr/>
        </p:nvCxnSpPr>
        <p:spPr>
          <a:xfrm>
            <a:off x="6215926" y="2748420"/>
            <a:ext cx="1" cy="2650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8C5AF0C7-761E-44C7-BB15-6F9FBF2116D6}"/>
              </a:ext>
            </a:extLst>
          </p:cNvPr>
          <p:cNvCxnSpPr>
            <a:cxnSpLocks/>
          </p:cNvCxnSpPr>
          <p:nvPr/>
        </p:nvCxnSpPr>
        <p:spPr>
          <a:xfrm>
            <a:off x="9159455" y="2191204"/>
            <a:ext cx="1" cy="280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C8984E5F-EB99-41FA-94A9-BE40C3062427}"/>
              </a:ext>
            </a:extLst>
          </p:cNvPr>
          <p:cNvSpPr/>
          <p:nvPr/>
        </p:nvSpPr>
        <p:spPr>
          <a:xfrm>
            <a:off x="0" y="3892426"/>
            <a:ext cx="17492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Tomado de: https://simpsons.fandom.com/es/wiki/Hugo_Simpson</a:t>
            </a:r>
            <a:endParaRPr lang="es-CO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6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emelo de Bart">
            <a:extLst>
              <a:ext uri="{FF2B5EF4-FFF2-40B4-BE49-F238E27FC236}">
                <a16:creationId xmlns:a16="http://schemas.microsoft.com/office/drawing/2014/main" xmlns="" id="{29EE862E-6B03-465C-AFEA-EC881125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9" y="244759"/>
            <a:ext cx="1924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EBF41A9F-E08B-4600-ADA4-9D6120343429}"/>
              </a:ext>
            </a:extLst>
          </p:cNvPr>
          <p:cNvSpPr/>
          <p:nvPr/>
        </p:nvSpPr>
        <p:spPr>
          <a:xfrm>
            <a:off x="4086571" y="244759"/>
            <a:ext cx="40188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Astrobiología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E0196DA0-C464-40D2-BB6F-4B922A8D017B}"/>
              </a:ext>
            </a:extLst>
          </p:cNvPr>
          <p:cNvSpPr/>
          <p:nvPr/>
        </p:nvSpPr>
        <p:spPr>
          <a:xfrm>
            <a:off x="2650027" y="1329175"/>
            <a:ext cx="1973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Astro-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ADF98F63-3075-48C4-B59F-51B585A24C68}"/>
              </a:ext>
            </a:extLst>
          </p:cNvPr>
          <p:cNvSpPr/>
          <p:nvPr/>
        </p:nvSpPr>
        <p:spPr>
          <a:xfrm>
            <a:off x="5439112" y="1951672"/>
            <a:ext cx="1553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-b</a:t>
            </a:r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io-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89B5AA20-D5B2-47F3-B21F-0DD295528A4C}"/>
              </a:ext>
            </a:extLst>
          </p:cNvPr>
          <p:cNvSpPr/>
          <p:nvPr/>
        </p:nvSpPr>
        <p:spPr>
          <a:xfrm>
            <a:off x="8105428" y="1329175"/>
            <a:ext cx="1816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es-E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</a:t>
            </a:r>
            <a:r>
              <a:rPr lang="es-E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ogía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FFE9521-DE9D-465B-BF97-08A3CC6FA045}"/>
              </a:ext>
            </a:extLst>
          </p:cNvPr>
          <p:cNvSpPr txBox="1"/>
          <p:nvPr/>
        </p:nvSpPr>
        <p:spPr>
          <a:xfrm>
            <a:off x="2260434" y="2690336"/>
            <a:ext cx="23845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Cuerpo celeste; estrella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0F2F762F-8B79-4A21-BE88-D76E4C5FEBAD}"/>
              </a:ext>
            </a:extLst>
          </p:cNvPr>
          <p:cNvSpPr txBox="1"/>
          <p:nvPr/>
        </p:nvSpPr>
        <p:spPr>
          <a:xfrm>
            <a:off x="5915203" y="3059668"/>
            <a:ext cx="601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Vida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BF8A4C42-177C-49E0-82BF-BBD81FCE0131}"/>
              </a:ext>
            </a:extLst>
          </p:cNvPr>
          <p:cNvSpPr txBox="1"/>
          <p:nvPr/>
        </p:nvSpPr>
        <p:spPr>
          <a:xfrm>
            <a:off x="7944090" y="2505670"/>
            <a:ext cx="2430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Estudio, tratado, ciencia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xmlns="" id="{BB473EAD-F300-40B0-A648-69C559DFE796}"/>
              </a:ext>
            </a:extLst>
          </p:cNvPr>
          <p:cNvSpPr/>
          <p:nvPr/>
        </p:nvSpPr>
        <p:spPr>
          <a:xfrm rot="3174541">
            <a:off x="3970059" y="672047"/>
            <a:ext cx="415091" cy="999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xmlns="" id="{BA37DC51-C79E-43FC-8A39-AB9376774010}"/>
              </a:ext>
            </a:extLst>
          </p:cNvPr>
          <p:cNvSpPr/>
          <p:nvPr/>
        </p:nvSpPr>
        <p:spPr>
          <a:xfrm>
            <a:off x="5949348" y="1015426"/>
            <a:ext cx="415091" cy="999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xmlns="" id="{60D97E7F-4430-4222-8DA9-DE30CE2A8B5B}"/>
              </a:ext>
            </a:extLst>
          </p:cNvPr>
          <p:cNvSpPr/>
          <p:nvPr/>
        </p:nvSpPr>
        <p:spPr>
          <a:xfrm rot="18258354">
            <a:off x="7796943" y="730130"/>
            <a:ext cx="415091" cy="999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C13E18BB-EEAD-4201-8144-82524DCC74DE}"/>
              </a:ext>
            </a:extLst>
          </p:cNvPr>
          <p:cNvCxnSpPr>
            <a:cxnSpLocks/>
          </p:cNvCxnSpPr>
          <p:nvPr/>
        </p:nvCxnSpPr>
        <p:spPr>
          <a:xfrm flipH="1">
            <a:off x="3636739" y="2191204"/>
            <a:ext cx="1" cy="4378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FB0FCCC6-095F-413D-8C0B-F3136961EEFE}"/>
              </a:ext>
            </a:extLst>
          </p:cNvPr>
          <p:cNvCxnSpPr>
            <a:cxnSpLocks/>
          </p:cNvCxnSpPr>
          <p:nvPr/>
        </p:nvCxnSpPr>
        <p:spPr>
          <a:xfrm>
            <a:off x="6215926" y="2748420"/>
            <a:ext cx="1" cy="2650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8C5AF0C7-761E-44C7-BB15-6F9FBF2116D6}"/>
              </a:ext>
            </a:extLst>
          </p:cNvPr>
          <p:cNvCxnSpPr>
            <a:cxnSpLocks/>
          </p:cNvCxnSpPr>
          <p:nvPr/>
        </p:nvCxnSpPr>
        <p:spPr>
          <a:xfrm>
            <a:off x="9159455" y="2191204"/>
            <a:ext cx="1" cy="280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DE25D4B7-0616-4B78-8DA3-C896D6C06DDF}"/>
              </a:ext>
            </a:extLst>
          </p:cNvPr>
          <p:cNvSpPr txBox="1"/>
          <p:nvPr/>
        </p:nvSpPr>
        <p:spPr>
          <a:xfrm>
            <a:off x="3399076" y="4111641"/>
            <a:ext cx="5614614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O" sz="2800" dirty="0"/>
              <a:t>¿”El estudio de la vida en los astros”?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0FAD8204-A3FD-487C-9D3F-395B034EC463}"/>
              </a:ext>
            </a:extLst>
          </p:cNvPr>
          <p:cNvSpPr/>
          <p:nvPr/>
        </p:nvSpPr>
        <p:spPr>
          <a:xfrm>
            <a:off x="0" y="3892426"/>
            <a:ext cx="17492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Tomado de: https://simpsons.fandom.com/es/wiki/Hugo_Simpson</a:t>
            </a:r>
            <a:endParaRPr lang="es-CO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28C171C-669C-43E2-A32B-D7A4D339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36" y="383409"/>
            <a:ext cx="397192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87DF475-AD34-4364-A692-46F47C13B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647" y="2524125"/>
            <a:ext cx="77533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Resultado de imagen para NASA">
            <a:extLst>
              <a:ext uri="{FF2B5EF4-FFF2-40B4-BE49-F238E27FC236}">
                <a16:creationId xmlns:a16="http://schemas.microsoft.com/office/drawing/2014/main" xmlns="" id="{70831C3D-DC37-4C5B-B5E8-3B693933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67" y="165813"/>
            <a:ext cx="2694399" cy="225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521A0E9F-4F01-4865-AED2-80A41A3A4E54}"/>
              </a:ext>
            </a:extLst>
          </p:cNvPr>
          <p:cNvSpPr/>
          <p:nvPr/>
        </p:nvSpPr>
        <p:spPr>
          <a:xfrm>
            <a:off x="7264640" y="4333943"/>
            <a:ext cx="4469493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O" sz="2400" dirty="0">
                <a:latin typeface="18thCentury" pitchFamily="2" charset="0"/>
              </a:rPr>
              <a:t>¿Es acaso la vida un imperativo cósmico?</a:t>
            </a:r>
            <a:endParaRPr lang="es-CO" sz="2400" dirty="0"/>
          </a:p>
        </p:txBody>
      </p:sp>
      <p:sp>
        <p:nvSpPr>
          <p:cNvPr id="7" name="Flecha: doblada 6">
            <a:extLst>
              <a:ext uri="{FF2B5EF4-FFF2-40B4-BE49-F238E27FC236}">
                <a16:creationId xmlns:a16="http://schemas.microsoft.com/office/drawing/2014/main" xmlns="" id="{905A3219-FC9F-4F06-9C34-D8E43A223069}"/>
              </a:ext>
            </a:extLst>
          </p:cNvPr>
          <p:cNvSpPr/>
          <p:nvPr/>
        </p:nvSpPr>
        <p:spPr>
          <a:xfrm rot="1847372">
            <a:off x="6861950" y="3747497"/>
            <a:ext cx="834887" cy="649357"/>
          </a:xfrm>
          <a:prstGeom prst="bentArrow">
            <a:avLst/>
          </a:prstGeom>
          <a:solidFill>
            <a:srgbClr val="FF1D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3D254C1-8AA1-4175-A39B-1B2694CBC3BA}"/>
              </a:ext>
            </a:extLst>
          </p:cNvPr>
          <p:cNvSpPr txBox="1"/>
          <p:nvPr/>
        </p:nvSpPr>
        <p:spPr>
          <a:xfrm>
            <a:off x="457867" y="3949223"/>
            <a:ext cx="6526030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200" dirty="0">
                <a:latin typeface="18thCentury" pitchFamily="2" charset="0"/>
              </a:rPr>
              <a:t>La astrobiología es el estudio de la vida en el universo; y la química, física, y adaptaciones que influyen su origen, evolución y destino.</a:t>
            </a:r>
          </a:p>
        </p:txBody>
      </p:sp>
      <p:pic>
        <p:nvPicPr>
          <p:cNvPr id="1030" name="Picture 6" descr="Resultado de imagen para emojis ojos">
            <a:extLst>
              <a:ext uri="{FF2B5EF4-FFF2-40B4-BE49-F238E27FC236}">
                <a16:creationId xmlns:a16="http://schemas.microsoft.com/office/drawing/2014/main" xmlns="" id="{37B99C55-7A63-461D-9AA0-882618877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386" y="4531943"/>
            <a:ext cx="1942648" cy="194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67132F2-5A51-4F6C-A680-B332F642FFAC}"/>
              </a:ext>
            </a:extLst>
          </p:cNvPr>
          <p:cNvSpPr txBox="1"/>
          <p:nvPr/>
        </p:nvSpPr>
        <p:spPr>
          <a:xfrm>
            <a:off x="9499386" y="6197592"/>
            <a:ext cx="1728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Créditos: Evelyn </a:t>
            </a:r>
            <a:r>
              <a:rPr lang="es-CO" sz="1200" dirty="0" err="1">
                <a:solidFill>
                  <a:schemeClr val="bg1"/>
                </a:solidFill>
              </a:rPr>
              <a:t>Bardallo</a:t>
            </a:r>
            <a:endParaRPr lang="es-CO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4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viejo, tabla, piedra, frente&#10;&#10;Descripción generada automáticamente">
            <a:extLst>
              <a:ext uri="{FF2B5EF4-FFF2-40B4-BE49-F238E27FC236}">
                <a16:creationId xmlns:a16="http://schemas.microsoft.com/office/drawing/2014/main" xmlns="" id="{E8F2E3F6-87DD-4EC3-B254-5A22B88ABC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2" y="800084"/>
            <a:ext cx="3162264" cy="52578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8856D33C-1446-417B-A7A2-003FA5F2EFA0}"/>
              </a:ext>
            </a:extLst>
          </p:cNvPr>
          <p:cNvSpPr txBox="1"/>
          <p:nvPr/>
        </p:nvSpPr>
        <p:spPr>
          <a:xfrm>
            <a:off x="4161183" y="1060174"/>
            <a:ext cx="709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Metródoro</a:t>
            </a:r>
            <a:r>
              <a:rPr lang="es-CO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de Quíos (449 a.C. – 350 a.C.)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E7A7C20-3FFB-46B0-9903-D464EDA20483}"/>
              </a:ext>
            </a:extLst>
          </p:cNvPr>
          <p:cNvSpPr/>
          <p:nvPr/>
        </p:nvSpPr>
        <p:spPr>
          <a:xfrm>
            <a:off x="4660212" y="1966148"/>
            <a:ext cx="6096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O" sz="2400" dirty="0">
                <a:solidFill>
                  <a:schemeClr val="tx1"/>
                </a:solidFill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Una sola espiga de trigo en un campo grande sería tan extraña como un único mundo en el espacio infinito. </a:t>
            </a:r>
            <a:endParaRPr lang="es-CO" sz="2400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53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257</Words>
  <Application>Microsoft Office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18thCentury</vt:lpstr>
      <vt:lpstr>Arial</vt:lpstr>
      <vt:lpstr>Balthazar</vt:lpstr>
      <vt:lpstr>Bradley Hand ITC</vt:lpstr>
      <vt:lpstr>Calibri</vt:lpstr>
      <vt:lpstr>Calibri Light</vt:lpstr>
      <vt:lpstr>Times New Roman</vt:lpstr>
      <vt:lpstr>Tema de Office</vt:lpstr>
      <vt:lpstr>LA VIDA Y EL UNIVERSO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VIDA Y EL UNIVERSO</dc:title>
  <dc:creator>ANTONY QUINONES</dc:creator>
  <cp:lastModifiedBy>ANTONY QUINONES</cp:lastModifiedBy>
  <cp:revision>16</cp:revision>
  <dcterms:created xsi:type="dcterms:W3CDTF">2019-11-29T04:33:40Z</dcterms:created>
  <dcterms:modified xsi:type="dcterms:W3CDTF">2019-12-11T17:58:35Z</dcterms:modified>
</cp:coreProperties>
</file>