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63" r:id="rId4"/>
    <p:sldId id="264" r:id="rId5"/>
    <p:sldId id="266" r:id="rId6"/>
    <p:sldId id="265" r:id="rId7"/>
    <p:sldId id="268" r:id="rId8"/>
    <p:sldId id="269" r:id="rId9"/>
    <p:sldId id="270" r:id="rId10"/>
    <p:sldId id="271" r:id="rId11"/>
    <p:sldId id="259" r:id="rId12"/>
    <p:sldId id="272" r:id="rId13"/>
    <p:sldId id="260" r:id="rId14"/>
    <p:sldId id="274" r:id="rId15"/>
    <p:sldId id="273" r:id="rId16"/>
    <p:sldId id="275"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90" y="480"/>
      </p:cViewPr>
      <p:guideLst>
        <p:guide/>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83102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178641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76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13163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9475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249137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505221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54224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199679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F8777-FBBB-4483-85B7-AE7C68F5F3A4}" type="datetimeFigureOut">
              <a:rPr lang="en-US" smtClean="0"/>
              <a:t>07-Jan-19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415357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9F8777-FBBB-4483-85B7-AE7C68F5F3A4}" type="datetimeFigureOut">
              <a:rPr lang="en-US" smtClean="0"/>
              <a:t>07-Jan-19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119566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9F8777-FBBB-4483-85B7-AE7C68F5F3A4}" type="datetimeFigureOut">
              <a:rPr lang="en-US" smtClean="0"/>
              <a:t>07-Jan-19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36759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9F8777-FBBB-4483-85B7-AE7C68F5F3A4}" type="datetimeFigureOut">
              <a:rPr lang="en-US" smtClean="0"/>
              <a:t>07-Jan-19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298955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F8777-FBBB-4483-85B7-AE7C68F5F3A4}" type="datetimeFigureOut">
              <a:rPr lang="en-US" smtClean="0"/>
              <a:t>07-Jan-19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27871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F8777-FBBB-4483-85B7-AE7C68F5F3A4}" type="datetimeFigureOut">
              <a:rPr lang="en-US" smtClean="0"/>
              <a:t>07-Jan-19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330500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F8777-FBBB-4483-85B7-AE7C68F5F3A4}" type="datetimeFigureOut">
              <a:rPr lang="en-US" smtClean="0"/>
              <a:t>07-Jan-19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5134-746D-4247-AB41-391DDEBCCDCF}" type="slidenum">
              <a:rPr lang="en-US" smtClean="0"/>
              <a:t>‹#›</a:t>
            </a:fld>
            <a:endParaRPr lang="en-US"/>
          </a:p>
        </p:txBody>
      </p:sp>
    </p:spTree>
    <p:extLst>
      <p:ext uri="{BB962C8B-B14F-4D97-AF65-F5344CB8AC3E}">
        <p14:creationId xmlns:p14="http://schemas.microsoft.com/office/powerpoint/2010/main" val="400102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9F8777-FBBB-4483-85B7-AE7C68F5F3A4}" type="datetimeFigureOut">
              <a:rPr lang="en-US" smtClean="0"/>
              <a:t>07-Jan-19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525134-746D-4247-AB41-391DDEBCCDCF}" type="slidenum">
              <a:rPr lang="en-US" smtClean="0"/>
              <a:t>‹#›</a:t>
            </a:fld>
            <a:endParaRPr lang="en-US"/>
          </a:p>
        </p:txBody>
      </p:sp>
    </p:spTree>
    <p:extLst>
      <p:ext uri="{BB962C8B-B14F-4D97-AF65-F5344CB8AC3E}">
        <p14:creationId xmlns:p14="http://schemas.microsoft.com/office/powerpoint/2010/main" val="663064590"/>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utsplu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www.overleaf.com/" TargetMode="External"/><Relationship Id="rId4" Type="http://schemas.openxmlformats.org/officeDocument/2006/relationships/hyperlink" Target="https://www.youtub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3429000"/>
            <a:ext cx="9011478" cy="1497497"/>
          </a:xfrm>
        </p:spPr>
        <p:txBody>
          <a:bodyPr/>
          <a:lstStyle/>
          <a:p>
            <a:pPr algn="l"/>
            <a:r>
              <a:rPr lang="en-US" sz="4400" b="1" dirty="0" smtClean="0">
                <a:solidFill>
                  <a:schemeClr val="accent2"/>
                </a:solidFill>
              </a:rPr>
              <a:t>BUBT Online </a:t>
            </a:r>
            <a:r>
              <a:rPr lang="en-US" sz="4400" b="1" dirty="0" smtClean="0">
                <a:solidFill>
                  <a:schemeClr val="accent2"/>
                </a:solidFill>
              </a:rPr>
              <a:t>Photography Society</a:t>
            </a:r>
            <a:endParaRPr lang="en-US" sz="4400" b="1" dirty="0">
              <a:solidFill>
                <a:schemeClr val="accent2"/>
              </a:solidFill>
            </a:endParaRPr>
          </a:p>
        </p:txBody>
      </p:sp>
      <p:sp>
        <p:nvSpPr>
          <p:cNvPr id="3" name="Subtitle 2"/>
          <p:cNvSpPr>
            <a:spLocks noGrp="1"/>
          </p:cNvSpPr>
          <p:nvPr>
            <p:ph type="subTitle" idx="1"/>
          </p:nvPr>
        </p:nvSpPr>
        <p:spPr>
          <a:xfrm>
            <a:off x="1427553" y="862170"/>
            <a:ext cx="8074255" cy="1828021"/>
          </a:xfrm>
        </p:spPr>
        <p:txBody>
          <a:bodyPr>
            <a:normAutofit fontScale="55000" lnSpcReduction="20000"/>
          </a:bodyPr>
          <a:lstStyle/>
          <a:p>
            <a:r>
              <a:rPr lang="en-US" sz="14100" dirty="0" smtClean="0"/>
              <a:t>Welcome</a:t>
            </a:r>
          </a:p>
          <a:p>
            <a:r>
              <a:rPr lang="en-US" sz="7600" dirty="0"/>
              <a:t>t</a:t>
            </a:r>
            <a:r>
              <a:rPr lang="en-US" sz="7600" dirty="0" smtClean="0"/>
              <a:t>o  </a:t>
            </a:r>
            <a:r>
              <a:rPr lang="en-US" sz="7600" dirty="0"/>
              <a:t>o</a:t>
            </a:r>
            <a:r>
              <a:rPr lang="en-US" sz="7600" dirty="0" smtClean="0"/>
              <a:t>ur presentation</a:t>
            </a:r>
            <a:endParaRPr lang="en-US" sz="600" dirty="0"/>
          </a:p>
        </p:txBody>
      </p:sp>
    </p:spTree>
    <p:extLst>
      <p:ext uri="{BB962C8B-B14F-4D97-AF65-F5344CB8AC3E}">
        <p14:creationId xmlns:p14="http://schemas.microsoft.com/office/powerpoint/2010/main" val="43856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1" dirty="0" smtClean="0"/>
              <a:t>Goal</a:t>
            </a:r>
          </a:p>
        </p:txBody>
      </p:sp>
      <p:sp>
        <p:nvSpPr>
          <p:cNvPr id="3" name="Content Placeholder 2"/>
          <p:cNvSpPr>
            <a:spLocks noGrp="1"/>
          </p:cNvSpPr>
          <p:nvPr>
            <p:ph idx="1"/>
          </p:nvPr>
        </p:nvSpPr>
        <p:spPr/>
        <p:txBody>
          <a:bodyPr>
            <a:normAutofit/>
          </a:bodyPr>
          <a:lstStyle/>
          <a:p>
            <a:pPr marL="0" indent="0" algn="just">
              <a:lnSpc>
                <a:spcPct val="150000"/>
              </a:lnSpc>
              <a:buNone/>
              <a:defRPr/>
            </a:pPr>
            <a:endParaRPr lang="en-US" sz="2400" dirty="0"/>
          </a:p>
          <a:p>
            <a:pPr marL="0" indent="0" algn="just">
              <a:lnSpc>
                <a:spcPct val="150000"/>
              </a:lnSpc>
              <a:buNone/>
              <a:defRPr/>
            </a:pPr>
            <a:endParaRPr lang="en-US" sz="2400" dirty="0"/>
          </a:p>
        </p:txBody>
      </p:sp>
      <p:sp>
        <p:nvSpPr>
          <p:cNvPr id="2" name="TextBox 1"/>
          <p:cNvSpPr txBox="1"/>
          <p:nvPr/>
        </p:nvSpPr>
        <p:spPr>
          <a:xfrm>
            <a:off x="1633928" y="1648918"/>
            <a:ext cx="6850505"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To combine different </a:t>
            </a:r>
            <a:r>
              <a:rPr lang="en-US" dirty="0"/>
              <a:t>type of </a:t>
            </a:r>
            <a:r>
              <a:rPr lang="en-US" dirty="0" smtClean="0"/>
              <a:t>photographer in one platform.</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To spread  Photograph all over the world.</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Share beautiful, Unique, Natural, Attractive, Street </a:t>
            </a:r>
            <a:r>
              <a:rPr lang="en-US" dirty="0" err="1" smtClean="0"/>
              <a:t>etc</a:t>
            </a:r>
            <a:r>
              <a:rPr lang="en-US" dirty="0" smtClean="0"/>
              <a:t> photo among people.</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Make realization about photograph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Make a learning a opportunity about photography and click. </a:t>
            </a:r>
            <a:endParaRPr lang="en-US" dirty="0"/>
          </a:p>
        </p:txBody>
      </p:sp>
    </p:spTree>
    <p:custDataLst>
      <p:tags r:id="rId1"/>
    </p:custDataLst>
    <p:extLst>
      <p:ext uri="{BB962C8B-B14F-4D97-AF65-F5344CB8AC3E}">
        <p14:creationId xmlns:p14="http://schemas.microsoft.com/office/powerpoint/2010/main" val="1162502879"/>
      </p:ext>
    </p:extLst>
  </p:cSld>
  <p:clrMapOvr>
    <a:masterClrMapping/>
  </p:clrMapOvr>
  <p:transition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673" y="1258957"/>
            <a:ext cx="8596668" cy="1320800"/>
          </a:xfrm>
        </p:spPr>
        <p:txBody>
          <a:bodyPr>
            <a:normAutofit/>
          </a:bodyPr>
          <a:lstStyle/>
          <a:p>
            <a:r>
              <a:rPr lang="en-US" sz="5400" b="1" dirty="0" smtClean="0">
                <a:solidFill>
                  <a:schemeClr val="accent2"/>
                </a:solidFill>
              </a:rPr>
              <a:t>Tools</a:t>
            </a:r>
            <a:endParaRPr lang="en-US" sz="5400" b="1" dirty="0">
              <a:solidFill>
                <a:schemeClr val="accent2"/>
              </a:solidFill>
            </a:endParaRPr>
          </a:p>
        </p:txBody>
      </p:sp>
      <p:sp>
        <p:nvSpPr>
          <p:cNvPr id="3" name="Content Placeholder 2"/>
          <p:cNvSpPr>
            <a:spLocks noGrp="1"/>
          </p:cNvSpPr>
          <p:nvPr>
            <p:ph idx="1"/>
          </p:nvPr>
        </p:nvSpPr>
        <p:spPr>
          <a:xfrm>
            <a:off x="1220673" y="2253354"/>
            <a:ext cx="8596668" cy="3880773"/>
          </a:xfrm>
        </p:spPr>
        <p:txBody>
          <a:bodyPr>
            <a:normAutofit/>
          </a:bodyPr>
          <a:lstStyle/>
          <a:p>
            <a:pPr marL="0" indent="0">
              <a:buNone/>
            </a:pPr>
            <a:endParaRPr lang="en-US" sz="3600" dirty="0" smtClean="0"/>
          </a:p>
          <a:p>
            <a:r>
              <a:rPr lang="en-US" sz="4000" dirty="0" smtClean="0"/>
              <a:t> </a:t>
            </a:r>
            <a:r>
              <a:rPr lang="en-US" sz="4000" dirty="0" err="1" smtClean="0"/>
              <a:t>Xampp</a:t>
            </a:r>
            <a:endParaRPr lang="en-US" sz="4000" dirty="0"/>
          </a:p>
          <a:p>
            <a:pPr marL="0" indent="0">
              <a:buNone/>
            </a:pPr>
            <a:endParaRPr lang="en-US" sz="4000" dirty="0" smtClean="0"/>
          </a:p>
          <a:p>
            <a:pPr lvl="2">
              <a:buFont typeface="Wingdings" panose="05000000000000000000" pitchFamily="2" charset="2"/>
              <a:buChar char="q"/>
            </a:pPr>
            <a:r>
              <a:rPr lang="en-US" sz="3000" dirty="0" smtClean="0"/>
              <a:t> Apache</a:t>
            </a:r>
          </a:p>
          <a:p>
            <a:pPr lvl="2">
              <a:buFont typeface="Wingdings" panose="05000000000000000000" pitchFamily="2" charset="2"/>
              <a:buChar char="q"/>
            </a:pPr>
            <a:r>
              <a:rPr lang="en-US" sz="3000" dirty="0" smtClean="0"/>
              <a:t> </a:t>
            </a:r>
            <a:r>
              <a:rPr lang="en-US" sz="3000" dirty="0" err="1" smtClean="0"/>
              <a:t>Mysql</a:t>
            </a:r>
            <a:endParaRPr lang="en-US" sz="3000" dirty="0"/>
          </a:p>
        </p:txBody>
      </p:sp>
    </p:spTree>
    <p:extLst>
      <p:ext uri="{BB962C8B-B14F-4D97-AF65-F5344CB8AC3E}">
        <p14:creationId xmlns:p14="http://schemas.microsoft.com/office/powerpoint/2010/main" val="729762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b="1" dirty="0" smtClean="0"/>
              <a:t>Architecture</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376" y="1630597"/>
            <a:ext cx="6316584" cy="44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8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638" y="1025319"/>
            <a:ext cx="8596668" cy="1320800"/>
          </a:xfrm>
        </p:spPr>
        <p:txBody>
          <a:bodyPr>
            <a:normAutofit/>
          </a:bodyPr>
          <a:lstStyle/>
          <a:p>
            <a:r>
              <a:rPr lang="en-US" sz="5400" b="1" dirty="0" smtClean="0">
                <a:solidFill>
                  <a:schemeClr val="accent2"/>
                </a:solidFill>
              </a:rPr>
              <a:t>Implementation</a:t>
            </a:r>
            <a:endParaRPr lang="en-US" sz="5400" b="1" dirty="0">
              <a:solidFill>
                <a:schemeClr val="accent2"/>
              </a:solidFill>
            </a:endParaRPr>
          </a:p>
        </p:txBody>
      </p:sp>
      <p:sp>
        <p:nvSpPr>
          <p:cNvPr id="3" name="Content Placeholder 2"/>
          <p:cNvSpPr>
            <a:spLocks noGrp="1"/>
          </p:cNvSpPr>
          <p:nvPr>
            <p:ph idx="1"/>
          </p:nvPr>
        </p:nvSpPr>
        <p:spPr>
          <a:xfrm>
            <a:off x="1657994" y="2346119"/>
            <a:ext cx="8596668" cy="3880773"/>
          </a:xfrm>
        </p:spPr>
        <p:txBody>
          <a:bodyPr/>
          <a:lstStyle/>
          <a:p>
            <a:endParaRPr lang="en-US" dirty="0" smtClean="0"/>
          </a:p>
          <a:p>
            <a:r>
              <a:rPr lang="en-US" sz="3200" dirty="0" smtClean="0"/>
              <a:t> PHP</a:t>
            </a:r>
          </a:p>
          <a:p>
            <a:r>
              <a:rPr lang="en-US" sz="3200" dirty="0" smtClean="0"/>
              <a:t> CSS</a:t>
            </a:r>
          </a:p>
          <a:p>
            <a:r>
              <a:rPr lang="en-US" sz="3200" dirty="0" smtClean="0"/>
              <a:t> </a:t>
            </a:r>
            <a:r>
              <a:rPr lang="en-US" sz="3200" dirty="0" err="1" smtClean="0"/>
              <a:t>Bootstarp</a:t>
            </a:r>
            <a:endParaRPr lang="en-US" sz="3200" dirty="0"/>
          </a:p>
        </p:txBody>
      </p:sp>
    </p:spTree>
    <p:extLst>
      <p:ext uri="{BB962C8B-B14F-4D97-AF65-F5344CB8AC3E}">
        <p14:creationId xmlns:p14="http://schemas.microsoft.com/office/powerpoint/2010/main" val="1787405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b="1" dirty="0" smtClean="0"/>
              <a:t>Limitations</a:t>
            </a:r>
          </a:p>
        </p:txBody>
      </p:sp>
      <p:sp>
        <p:nvSpPr>
          <p:cNvPr id="47107" name="Content Placeholder 2"/>
          <p:cNvSpPr>
            <a:spLocks noGrp="1"/>
          </p:cNvSpPr>
          <p:nvPr>
            <p:ph idx="1"/>
          </p:nvPr>
        </p:nvSpPr>
        <p:spPr>
          <a:xfrm>
            <a:off x="1324131" y="1547734"/>
            <a:ext cx="7010400" cy="2559571"/>
          </a:xfrm>
        </p:spPr>
        <p:txBody>
          <a:bodyPr/>
          <a:lstStyle/>
          <a:p>
            <a:pPr>
              <a:buFont typeface="Arial" panose="020B0604020202020204" pitchFamily="34" charset="0"/>
              <a:buChar char="•"/>
            </a:pPr>
            <a:r>
              <a:rPr lang="en-US" altLang="en-US" sz="2400" dirty="0" smtClean="0"/>
              <a:t>Could not view when user are offline.</a:t>
            </a:r>
          </a:p>
          <a:p>
            <a:pPr>
              <a:buFont typeface="Arial" panose="020B0604020202020204" pitchFamily="34" charset="0"/>
              <a:buChar char="•"/>
            </a:pPr>
            <a:r>
              <a:rPr lang="en-US" altLang="en-US" sz="2400" dirty="0" smtClean="0"/>
              <a:t>Not live now to verify real photographer.</a:t>
            </a:r>
          </a:p>
          <a:p>
            <a:pPr>
              <a:buFont typeface="Arial" panose="020B0604020202020204" pitchFamily="34" charset="0"/>
              <a:buChar char="•"/>
            </a:pPr>
            <a:r>
              <a:rPr lang="en-US" altLang="en-US" sz="2400" dirty="0" smtClean="0"/>
              <a:t>User comment or like option.</a:t>
            </a:r>
          </a:p>
        </p:txBody>
      </p:sp>
    </p:spTree>
    <p:extLst>
      <p:ext uri="{BB962C8B-B14F-4D97-AF65-F5344CB8AC3E}">
        <p14:creationId xmlns:p14="http://schemas.microsoft.com/office/powerpoint/2010/main" val="213583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wipe(left)">
                                      <p:cBhvr>
                                        <p:cTn id="10" dur="500"/>
                                        <p:tgtEl>
                                          <p:spTgt spid="4710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wipe(left)">
                                      <p:cBhvr>
                                        <p:cTn id="13"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b="1" dirty="0" smtClean="0"/>
              <a:t>Conclusions</a:t>
            </a:r>
          </a:p>
        </p:txBody>
      </p:sp>
      <p:sp>
        <p:nvSpPr>
          <p:cNvPr id="3" name="Content Placeholder 2"/>
          <p:cNvSpPr>
            <a:spLocks noGrp="1"/>
          </p:cNvSpPr>
          <p:nvPr>
            <p:ph idx="1"/>
          </p:nvPr>
        </p:nvSpPr>
        <p:spPr>
          <a:xfrm>
            <a:off x="1034322" y="1592706"/>
            <a:ext cx="8019738" cy="3983635"/>
          </a:xfrm>
        </p:spPr>
        <p:txBody>
          <a:bodyPr>
            <a:normAutofit/>
          </a:bodyPr>
          <a:lstStyle/>
          <a:p>
            <a:pPr>
              <a:buFont typeface="Arial" panose="020B0604020202020204" pitchFamily="34" charset="0"/>
              <a:buChar char="•"/>
              <a:defRPr/>
            </a:pPr>
            <a:r>
              <a:rPr lang="en-US" sz="2800" dirty="0"/>
              <a:t>If you’re serious about photography, then it’s vital you have an online portfolio for your very best work. Having your own contact profile is the best way of showing off your photographs, standing out from the crowd, and </a:t>
            </a:r>
            <a:r>
              <a:rPr lang="en-US" sz="2800" dirty="0" smtClean="0"/>
              <a:t>get hire by </a:t>
            </a:r>
            <a:r>
              <a:rPr lang="en-US" sz="2800" dirty="0"/>
              <a:t>new </a:t>
            </a:r>
            <a:r>
              <a:rPr lang="en-US" sz="2800" dirty="0" smtClean="0"/>
              <a:t>client. And </a:t>
            </a:r>
            <a:r>
              <a:rPr lang="en-US" sz="2800" dirty="0"/>
              <a:t>roaming deeply into photo gallery.</a:t>
            </a:r>
            <a:endParaRPr lang="en-US" sz="2800" dirty="0"/>
          </a:p>
        </p:txBody>
      </p:sp>
    </p:spTree>
    <p:extLst>
      <p:ext uri="{BB962C8B-B14F-4D97-AF65-F5344CB8AC3E}">
        <p14:creationId xmlns:p14="http://schemas.microsoft.com/office/powerpoint/2010/main" val="220152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b="1" dirty="0" smtClean="0"/>
              <a:t>References</a:t>
            </a:r>
          </a:p>
        </p:txBody>
      </p:sp>
      <p:sp>
        <p:nvSpPr>
          <p:cNvPr id="51203" name="Content Placeholder 2"/>
          <p:cNvSpPr>
            <a:spLocks noGrp="1"/>
          </p:cNvSpPr>
          <p:nvPr>
            <p:ph idx="1"/>
          </p:nvPr>
        </p:nvSpPr>
        <p:spPr>
          <a:xfrm>
            <a:off x="1981201" y="928688"/>
            <a:ext cx="8329613" cy="5472112"/>
          </a:xfrm>
        </p:spPr>
        <p:txBody>
          <a:bodyPr/>
          <a:lstStyle/>
          <a:p>
            <a:pPr marL="0" indent="0">
              <a:buNone/>
            </a:pPr>
            <a:r>
              <a:rPr lang="en-US" altLang="en-US" smtClean="0"/>
              <a:t> </a:t>
            </a:r>
          </a:p>
        </p:txBody>
      </p:sp>
      <p:sp>
        <p:nvSpPr>
          <p:cNvPr id="2" name="TextBox 1"/>
          <p:cNvSpPr txBox="1"/>
          <p:nvPr/>
        </p:nvSpPr>
        <p:spPr>
          <a:xfrm>
            <a:off x="1981201" y="1930400"/>
            <a:ext cx="5663783" cy="1477328"/>
          </a:xfrm>
          <a:prstGeom prst="rect">
            <a:avLst/>
          </a:prstGeom>
          <a:noFill/>
        </p:spPr>
        <p:txBody>
          <a:bodyPr wrap="square" rtlCol="0">
            <a:spAutoFit/>
          </a:bodyPr>
          <a:lstStyle/>
          <a:p>
            <a:r>
              <a:rPr lang="en-US" dirty="0">
                <a:hlinkClick r:id="rId2"/>
              </a:rPr>
              <a:t>https://www.w3schools.com</a:t>
            </a:r>
            <a:r>
              <a:rPr lang="en-US" dirty="0" smtClean="0">
                <a:hlinkClick r:id="rId2"/>
              </a:rPr>
              <a:t>/</a:t>
            </a:r>
            <a:endParaRPr lang="en-US" dirty="0" smtClean="0"/>
          </a:p>
          <a:p>
            <a:r>
              <a:rPr lang="en-US" dirty="0">
                <a:hlinkClick r:id="rId3"/>
              </a:rPr>
              <a:t>https://tutsplus.com</a:t>
            </a:r>
            <a:r>
              <a:rPr lang="en-US" dirty="0" smtClean="0">
                <a:hlinkClick r:id="rId3"/>
              </a:rPr>
              <a:t>/</a:t>
            </a:r>
            <a:endParaRPr lang="en-US" dirty="0" smtClean="0"/>
          </a:p>
          <a:p>
            <a:r>
              <a:rPr lang="en-US" dirty="0">
                <a:hlinkClick r:id="rId4"/>
              </a:rPr>
              <a:t>https://www.youtube.com</a:t>
            </a:r>
            <a:r>
              <a:rPr lang="en-US" dirty="0" smtClean="0">
                <a:hlinkClick r:id="rId4"/>
              </a:rPr>
              <a:t>/</a:t>
            </a:r>
            <a:endParaRPr lang="en-US" dirty="0" smtClean="0"/>
          </a:p>
          <a:p>
            <a:r>
              <a:rPr lang="en-US" dirty="0">
                <a:hlinkClick r:id="rId5"/>
              </a:rPr>
              <a:t>https://</a:t>
            </a:r>
            <a:r>
              <a:rPr lang="en-US" dirty="0" smtClean="0">
                <a:hlinkClick r:id="rId5"/>
              </a:rPr>
              <a:t>www.overleaf.com</a:t>
            </a:r>
            <a:endParaRPr lang="en-US" dirty="0" smtClean="0"/>
          </a:p>
          <a:p>
            <a:endParaRPr lang="en-US" dirty="0"/>
          </a:p>
        </p:txBody>
      </p:sp>
    </p:spTree>
    <p:extLst>
      <p:ext uri="{BB962C8B-B14F-4D97-AF65-F5344CB8AC3E}">
        <p14:creationId xmlns:p14="http://schemas.microsoft.com/office/powerpoint/2010/main" val="297458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5166" y="3429000"/>
            <a:ext cx="6689828" cy="2131971"/>
          </a:xfrm>
        </p:spPr>
        <p:txBody>
          <a:bodyPr>
            <a:normAutofit/>
          </a:bodyPr>
          <a:lstStyle/>
          <a:p>
            <a:pPr marL="0" indent="0">
              <a:buNone/>
            </a:pPr>
            <a:r>
              <a:rPr lang="en-US" sz="8000" dirty="0"/>
              <a:t> </a:t>
            </a:r>
            <a:r>
              <a:rPr lang="en-US" sz="8000" dirty="0" smtClean="0">
                <a:solidFill>
                  <a:schemeClr val="accent2"/>
                </a:solidFill>
              </a:rPr>
              <a:t>Thank you </a:t>
            </a:r>
            <a:endParaRPr lang="en-US" sz="8000" dirty="0">
              <a:solidFill>
                <a:schemeClr val="accent2"/>
              </a:solidFill>
            </a:endParaRPr>
          </a:p>
        </p:txBody>
      </p:sp>
    </p:spTree>
    <p:extLst>
      <p:ext uri="{BB962C8B-B14F-4D97-AF65-F5344CB8AC3E}">
        <p14:creationId xmlns:p14="http://schemas.microsoft.com/office/powerpoint/2010/main" val="1322045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391477" y="628742"/>
            <a:ext cx="6573080" cy="775988"/>
          </a:xfrm>
        </p:spPr>
        <p:txBody>
          <a:bodyPr/>
          <a:lstStyle/>
          <a:p>
            <a:pPr algn="l"/>
            <a:r>
              <a:rPr lang="en-US" sz="4000" b="1" dirty="0" smtClean="0">
                <a:solidFill>
                  <a:schemeClr val="accent2"/>
                </a:solidFill>
              </a:rPr>
              <a:t>Submitt</a:t>
            </a:r>
            <a:r>
              <a:rPr lang="en-US" sz="4000" b="1" dirty="0" smtClean="0">
                <a:solidFill>
                  <a:schemeClr val="accent2"/>
                </a:solidFill>
              </a:rPr>
              <a:t>ed </a:t>
            </a:r>
            <a:r>
              <a:rPr lang="en-US" sz="4000" b="1" dirty="0" smtClean="0">
                <a:solidFill>
                  <a:schemeClr val="accent2"/>
                </a:solidFill>
              </a:rPr>
              <a:t>By</a:t>
            </a:r>
            <a:endParaRPr lang="en-US" sz="4000" b="1" dirty="0">
              <a:solidFill>
                <a:schemeClr val="accent2"/>
              </a:solidFill>
            </a:endParaRPr>
          </a:p>
        </p:txBody>
      </p:sp>
      <p:sp>
        <p:nvSpPr>
          <p:cNvPr id="8" name="Subtitle 7"/>
          <p:cNvSpPr>
            <a:spLocks noGrp="1"/>
          </p:cNvSpPr>
          <p:nvPr>
            <p:ph type="subTitle" idx="1"/>
          </p:nvPr>
        </p:nvSpPr>
        <p:spPr>
          <a:xfrm>
            <a:off x="1391477" y="4090590"/>
            <a:ext cx="8110331" cy="2296958"/>
          </a:xfrm>
        </p:spPr>
        <p:txBody>
          <a:bodyPr>
            <a:normAutofit/>
          </a:bodyPr>
          <a:lstStyle/>
          <a:p>
            <a:pPr algn="l"/>
            <a:r>
              <a:rPr lang="en-US" sz="4000" b="1" dirty="0" smtClean="0">
                <a:solidFill>
                  <a:schemeClr val="tx1"/>
                </a:solidFill>
              </a:rPr>
              <a:t>Supervised By</a:t>
            </a:r>
          </a:p>
          <a:p>
            <a:pPr algn="just"/>
            <a:r>
              <a:rPr lang="en-US" sz="2800" dirty="0" err="1" smtClean="0">
                <a:solidFill>
                  <a:schemeClr val="tx1"/>
                </a:solidFill>
              </a:rPr>
              <a:t>Sadah</a:t>
            </a:r>
            <a:r>
              <a:rPr lang="en-US" sz="2800" dirty="0" smtClean="0">
                <a:solidFill>
                  <a:schemeClr val="tx1"/>
                </a:solidFill>
              </a:rPr>
              <a:t> </a:t>
            </a:r>
            <a:r>
              <a:rPr lang="en-US" sz="2800" dirty="0" err="1" smtClean="0">
                <a:solidFill>
                  <a:schemeClr val="tx1"/>
                </a:solidFill>
              </a:rPr>
              <a:t>Anjum</a:t>
            </a:r>
            <a:r>
              <a:rPr lang="en-US" sz="2800" dirty="0" smtClean="0">
                <a:solidFill>
                  <a:schemeClr val="tx1"/>
                </a:solidFill>
              </a:rPr>
              <a:t> </a:t>
            </a:r>
            <a:r>
              <a:rPr lang="en-US" sz="2800" dirty="0" err="1" smtClean="0">
                <a:solidFill>
                  <a:schemeClr val="tx1"/>
                </a:solidFill>
              </a:rPr>
              <a:t>Shanto</a:t>
            </a:r>
            <a:endParaRPr lang="en-US" sz="2800" dirty="0" smtClean="0">
              <a:solidFill>
                <a:schemeClr val="tx1"/>
              </a:solidFill>
            </a:endParaRPr>
          </a:p>
          <a:p>
            <a:pPr algn="just"/>
            <a:r>
              <a:rPr lang="en-US" dirty="0" smtClean="0">
                <a:solidFill>
                  <a:schemeClr val="tx1"/>
                </a:solidFill>
              </a:rPr>
              <a:t>Lecturer</a:t>
            </a:r>
          </a:p>
          <a:p>
            <a:pPr algn="just"/>
            <a:r>
              <a:rPr lang="en-US" dirty="0" smtClean="0">
                <a:solidFill>
                  <a:schemeClr val="tx1"/>
                </a:solidFill>
              </a:rPr>
              <a:t>Department of CSE, BUBT</a:t>
            </a:r>
            <a:endParaRPr lang="en-US" dirty="0">
              <a:solidFill>
                <a:schemeClr val="tx1"/>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009626711"/>
              </p:ext>
            </p:extLst>
          </p:nvPr>
        </p:nvGraphicFramePr>
        <p:xfrm>
          <a:off x="1391477" y="1747907"/>
          <a:ext cx="8097081" cy="1630017"/>
        </p:xfrm>
        <a:graphic>
          <a:graphicData uri="http://schemas.openxmlformats.org/drawingml/2006/table">
            <a:tbl>
              <a:tblPr firstRow="1" bandRow="1">
                <a:tableStyleId>{5C22544A-7EE6-4342-B048-85BDC9FD1C3A}</a:tableStyleId>
              </a:tblPr>
              <a:tblGrid>
                <a:gridCol w="2994992"/>
                <a:gridCol w="2438402"/>
                <a:gridCol w="2663687"/>
              </a:tblGrid>
              <a:tr h="543339">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tc>
                  <a:txBody>
                    <a:bodyPr/>
                    <a:lstStyle/>
                    <a:p>
                      <a:pPr algn="ctr"/>
                      <a:r>
                        <a:rPr lang="en-US" dirty="0" smtClean="0"/>
                        <a:t>INTAKE</a:t>
                      </a:r>
                      <a:endParaRPr lang="en-US" dirty="0"/>
                    </a:p>
                  </a:txBody>
                  <a:tcPr/>
                </a:tc>
              </a:tr>
              <a:tr h="543339">
                <a:tc>
                  <a:txBody>
                    <a:bodyPr/>
                    <a:lstStyle/>
                    <a:p>
                      <a:pPr algn="l"/>
                      <a:r>
                        <a:rPr lang="en-US" dirty="0" smtClean="0"/>
                        <a:t>Md. </a:t>
                      </a:r>
                      <a:r>
                        <a:rPr lang="en-US" dirty="0" err="1" smtClean="0"/>
                        <a:t>Abdur</a:t>
                      </a:r>
                      <a:r>
                        <a:rPr lang="en-US" dirty="0" smtClean="0"/>
                        <a:t> Rahman</a:t>
                      </a:r>
                      <a:endParaRPr lang="en-US" dirty="0"/>
                    </a:p>
                  </a:txBody>
                  <a:tcPr/>
                </a:tc>
                <a:tc>
                  <a:txBody>
                    <a:bodyPr/>
                    <a:lstStyle/>
                    <a:p>
                      <a:pPr algn="ctr"/>
                      <a:r>
                        <a:rPr lang="en-US" dirty="0" smtClean="0"/>
                        <a:t>14153103048</a:t>
                      </a:r>
                      <a:endParaRPr lang="en-US" dirty="0"/>
                    </a:p>
                  </a:txBody>
                  <a:tcPr/>
                </a:tc>
                <a:tc>
                  <a:txBody>
                    <a:bodyPr/>
                    <a:lstStyle/>
                    <a:p>
                      <a:pPr algn="ctr"/>
                      <a:r>
                        <a:rPr lang="en-US" dirty="0" smtClean="0"/>
                        <a:t>30</a:t>
                      </a:r>
                      <a:endParaRPr lang="en-US" dirty="0"/>
                    </a:p>
                  </a:txBody>
                  <a:tcPr/>
                </a:tc>
              </a:tr>
              <a:tr h="543339">
                <a:tc>
                  <a:txBody>
                    <a:bodyPr/>
                    <a:lstStyle/>
                    <a:p>
                      <a:pPr algn="l"/>
                      <a:r>
                        <a:rPr lang="en-US" dirty="0" smtClean="0"/>
                        <a:t>Md. </a:t>
                      </a:r>
                      <a:r>
                        <a:rPr lang="en-US" dirty="0" err="1" smtClean="0"/>
                        <a:t>Abdur</a:t>
                      </a:r>
                      <a:r>
                        <a:rPr lang="en-US" dirty="0" smtClean="0"/>
                        <a:t> Rahman Rakib</a:t>
                      </a:r>
                      <a:endParaRPr lang="en-US" dirty="0"/>
                    </a:p>
                  </a:txBody>
                  <a:tcPr/>
                </a:tc>
                <a:tc>
                  <a:txBody>
                    <a:bodyPr/>
                    <a:lstStyle/>
                    <a:p>
                      <a:pPr algn="ctr"/>
                      <a:r>
                        <a:rPr lang="en-US" dirty="0" smtClean="0"/>
                        <a:t>14153103056</a:t>
                      </a:r>
                      <a:endParaRPr lang="en-US" dirty="0"/>
                    </a:p>
                  </a:txBody>
                  <a:tcPr/>
                </a:tc>
                <a:tc>
                  <a:txBody>
                    <a:bodyPr/>
                    <a:lstStyle/>
                    <a:p>
                      <a:pPr algn="ctr"/>
                      <a:r>
                        <a:rPr lang="en-US" dirty="0" smtClean="0"/>
                        <a:t>30</a:t>
                      </a:r>
                      <a:endParaRPr lang="en-US" dirty="0"/>
                    </a:p>
                  </a:txBody>
                  <a:tcPr/>
                </a:tc>
              </a:tr>
            </a:tbl>
          </a:graphicData>
        </a:graphic>
      </p:graphicFrame>
    </p:spTree>
    <p:extLst>
      <p:ext uri="{BB962C8B-B14F-4D97-AF65-F5344CB8AC3E}">
        <p14:creationId xmlns:p14="http://schemas.microsoft.com/office/powerpoint/2010/main" val="1549960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65" y="596347"/>
            <a:ext cx="8850978" cy="1325218"/>
          </a:xfrm>
        </p:spPr>
        <p:txBody>
          <a:bodyPr>
            <a:normAutofit fontScale="90000"/>
          </a:bodyPr>
          <a:lstStyle/>
          <a:p>
            <a:r>
              <a:rPr lang="en-US" sz="5400" b="1" dirty="0" smtClean="0">
                <a:solidFill>
                  <a:schemeClr val="accent2"/>
                </a:solidFill>
              </a:rPr>
              <a:t>What is Online Photo </a:t>
            </a:r>
            <a:r>
              <a:rPr lang="en-US" sz="5400" b="1" dirty="0" smtClean="0">
                <a:solidFill>
                  <a:schemeClr val="accent2"/>
                </a:solidFill>
              </a:rPr>
              <a:t>Society?</a:t>
            </a:r>
            <a:endParaRPr lang="en-US" sz="5400" b="1" dirty="0">
              <a:solidFill>
                <a:schemeClr val="accent2"/>
              </a:solidFill>
            </a:endParaRPr>
          </a:p>
        </p:txBody>
      </p:sp>
      <p:pic>
        <p:nvPicPr>
          <p:cNvPr id="4" name="Content Placeholder 3"/>
          <p:cNvPicPr>
            <a:picLocks noGrp="1" noChangeAspect="1"/>
          </p:cNvPicPr>
          <p:nvPr>
            <p:ph idx="1"/>
          </p:nvPr>
        </p:nvPicPr>
        <p:blipFill>
          <a:blip r:embed="rId2"/>
          <a:stretch>
            <a:fillRect/>
          </a:stretch>
        </p:blipFill>
        <p:spPr>
          <a:xfrm>
            <a:off x="1365710" y="1749288"/>
            <a:ext cx="7235687" cy="4683914"/>
          </a:xfrm>
          <a:prstGeom prst="rect">
            <a:avLst/>
          </a:prstGeom>
        </p:spPr>
      </p:pic>
    </p:spTree>
    <p:extLst>
      <p:ext uri="{BB962C8B-B14F-4D97-AF65-F5344CB8AC3E}">
        <p14:creationId xmlns:p14="http://schemas.microsoft.com/office/powerpoint/2010/main" val="31568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b="1" smtClean="0"/>
              <a:t>Introduction</a:t>
            </a:r>
          </a:p>
        </p:txBody>
      </p:sp>
      <p:sp>
        <p:nvSpPr>
          <p:cNvPr id="5123" name="Content Placeholder 2"/>
          <p:cNvSpPr>
            <a:spLocks noGrp="1"/>
          </p:cNvSpPr>
          <p:nvPr>
            <p:ph idx="1"/>
          </p:nvPr>
        </p:nvSpPr>
        <p:spPr>
          <a:xfrm>
            <a:off x="1416215" y="1943372"/>
            <a:ext cx="7857787" cy="2971255"/>
          </a:xfrm>
        </p:spPr>
        <p:txBody>
          <a:bodyPr>
            <a:normAutofit fontScale="92500" lnSpcReduction="20000"/>
          </a:bodyPr>
          <a:lstStyle/>
          <a:p>
            <a:pPr algn="just">
              <a:lnSpc>
                <a:spcPct val="150000"/>
              </a:lnSpc>
              <a:buFont typeface="Wingdings" panose="05000000000000000000" pitchFamily="2" charset="2"/>
              <a:buChar char="q"/>
            </a:pPr>
            <a:r>
              <a:rPr lang="en-US" altLang="en-US" dirty="0"/>
              <a:t>The word PHOTOGRAPHY literally means 'drawing with light', which derives from the Greek photo, meaning light and graph, meaning to draw. By building an online photography site for BUBT we can collect huge photograph. Photo id, photo name, photographers name will be provided that users and viewers could gain knowledge about one's photo</a:t>
            </a:r>
            <a:r>
              <a:rPr lang="en-US" altLang="en-US" dirty="0" smtClean="0"/>
              <a:t>.</a:t>
            </a:r>
          </a:p>
          <a:p>
            <a:pPr algn="just">
              <a:lnSpc>
                <a:spcPct val="150000"/>
              </a:lnSpc>
              <a:buFont typeface="Wingdings" panose="05000000000000000000" pitchFamily="2" charset="2"/>
              <a:buChar char="q"/>
            </a:pPr>
            <a:r>
              <a:rPr lang="en-US" altLang="en-US" dirty="0"/>
              <a:t>Photographer information will be provided that </a:t>
            </a:r>
            <a:r>
              <a:rPr lang="en-US" altLang="en-US" dirty="0" smtClean="0"/>
              <a:t>user can </a:t>
            </a:r>
            <a:r>
              <a:rPr lang="en-US" altLang="en-US" dirty="0"/>
              <a:t>get professional for any event. Different type of photographer will be fond here easily the Online photography club of BUBT members also use this site.</a:t>
            </a:r>
          </a:p>
        </p:txBody>
      </p:sp>
    </p:spTree>
    <p:custDataLst>
      <p:tags r:id="rId1"/>
    </p:custDataLst>
    <p:extLst>
      <p:ext uri="{BB962C8B-B14F-4D97-AF65-F5344CB8AC3E}">
        <p14:creationId xmlns:p14="http://schemas.microsoft.com/office/powerpoint/2010/main" val="3326561380"/>
      </p:ext>
    </p:extLst>
  </p:cSld>
  <p:clrMapOvr>
    <a:masterClrMapping/>
  </p:clrMapOvr>
  <p:transition advTm="125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arn(inVertical)">
                                      <p:cBhvr>
                                        <p:cTn id="10"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b="1" smtClean="0"/>
              <a:t>Contd.</a:t>
            </a:r>
          </a:p>
        </p:txBody>
      </p:sp>
      <p:sp>
        <p:nvSpPr>
          <p:cNvPr id="3" name="Content Placeholder 2"/>
          <p:cNvSpPr>
            <a:spLocks noGrp="1"/>
          </p:cNvSpPr>
          <p:nvPr>
            <p:ph idx="1"/>
          </p:nvPr>
        </p:nvSpPr>
        <p:spPr>
          <a:xfrm>
            <a:off x="2068253" y="1766342"/>
            <a:ext cx="7094537" cy="3033713"/>
          </a:xfrm>
        </p:spPr>
        <p:txBody>
          <a:bodyPr>
            <a:normAutofit lnSpcReduction="10000"/>
          </a:bodyPr>
          <a:lstStyle/>
          <a:p>
            <a:pPr algn="just">
              <a:lnSpc>
                <a:spcPct val="150000"/>
              </a:lnSpc>
              <a:buFont typeface="Wingdings" panose="05000000000000000000" pitchFamily="2" charset="2"/>
              <a:buChar char="q"/>
              <a:defRPr/>
            </a:pPr>
            <a:r>
              <a:rPr lang="en-US" sz="2400" b="1" dirty="0" smtClean="0"/>
              <a:t>Aim</a:t>
            </a:r>
          </a:p>
          <a:p>
            <a:pPr marL="285750" indent="-285750">
              <a:buFont typeface="Arial" panose="020B0604020202020204" pitchFamily="34" charset="0"/>
              <a:buChar char="•"/>
            </a:pPr>
            <a:r>
              <a:rPr lang="en-US" sz="2400" dirty="0">
                <a:solidFill>
                  <a:schemeClr val="tx1"/>
                </a:solidFill>
              </a:rPr>
              <a:t>Instant Uploading and Sharing photos.</a:t>
            </a:r>
          </a:p>
          <a:p>
            <a:pPr marL="285750" indent="-285750">
              <a:buFont typeface="Arial" panose="020B0604020202020204" pitchFamily="34" charset="0"/>
              <a:buChar char="•"/>
            </a:pPr>
            <a:r>
              <a:rPr lang="en-US" sz="2400" dirty="0">
                <a:solidFill>
                  <a:schemeClr val="tx1"/>
                </a:solidFill>
              </a:rPr>
              <a:t>Ultimate viewing of Photo on a gallery.</a:t>
            </a:r>
          </a:p>
          <a:p>
            <a:pPr marL="285750" indent="-285750">
              <a:buFont typeface="Arial" panose="020B0604020202020204" pitchFamily="34" charset="0"/>
              <a:buChar char="•"/>
            </a:pPr>
            <a:r>
              <a:rPr lang="en-US" sz="2400" dirty="0">
                <a:solidFill>
                  <a:schemeClr val="tx1"/>
                </a:solidFill>
              </a:rPr>
              <a:t>Get Professional photographer.</a:t>
            </a:r>
          </a:p>
          <a:p>
            <a:pPr marL="285750" indent="-285750">
              <a:buFont typeface="Arial" panose="020B0604020202020204" pitchFamily="34" charset="0"/>
              <a:buChar char="•"/>
            </a:pPr>
            <a:r>
              <a:rPr lang="en-US" sz="2400" dirty="0">
                <a:solidFill>
                  <a:schemeClr val="tx1"/>
                </a:solidFill>
              </a:rPr>
              <a:t>Photographers information.</a:t>
            </a:r>
          </a:p>
          <a:p>
            <a:pPr marL="285750" indent="-285750">
              <a:buFont typeface="Arial" panose="020B0604020202020204" pitchFamily="34" charset="0"/>
              <a:buChar char="•"/>
            </a:pPr>
            <a:r>
              <a:rPr lang="en-US" sz="2400" dirty="0">
                <a:solidFill>
                  <a:schemeClr val="tx1"/>
                </a:solidFill>
              </a:rPr>
              <a:t>instantly send mail from this site to users.</a:t>
            </a:r>
          </a:p>
          <a:p>
            <a:pPr marL="0" indent="0" algn="just">
              <a:lnSpc>
                <a:spcPct val="150000"/>
              </a:lnSpc>
              <a:buNone/>
              <a:defRPr/>
            </a:pPr>
            <a:endParaRPr lang="en-US" sz="2400" b="1" dirty="0"/>
          </a:p>
        </p:txBody>
      </p:sp>
    </p:spTree>
    <p:custDataLst>
      <p:tags r:id="rId1"/>
    </p:custDataLst>
    <p:extLst>
      <p:ext uri="{BB962C8B-B14F-4D97-AF65-F5344CB8AC3E}">
        <p14:creationId xmlns:p14="http://schemas.microsoft.com/office/powerpoint/2010/main" val="2019492130"/>
      </p:ext>
    </p:extLst>
  </p:cSld>
  <p:clrMapOvr>
    <a:masterClrMapping/>
  </p:clrMapOvr>
  <p:transition advTm="1418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b="1" smtClean="0"/>
              <a:t>Contd.</a:t>
            </a:r>
          </a:p>
        </p:txBody>
      </p:sp>
      <p:sp>
        <p:nvSpPr>
          <p:cNvPr id="3" name="Content Placeholder 2"/>
          <p:cNvSpPr>
            <a:spLocks noGrp="1"/>
          </p:cNvSpPr>
          <p:nvPr>
            <p:ph idx="1"/>
          </p:nvPr>
        </p:nvSpPr>
        <p:spPr>
          <a:xfrm>
            <a:off x="1813421" y="1661411"/>
            <a:ext cx="7094537" cy="3033713"/>
          </a:xfrm>
        </p:spPr>
        <p:txBody>
          <a:bodyPr>
            <a:normAutofit/>
          </a:bodyPr>
          <a:lstStyle/>
          <a:p>
            <a:pPr>
              <a:buFont typeface="Arial" panose="020B0604020202020204" pitchFamily="34" charset="0"/>
              <a:buChar char="•"/>
            </a:pPr>
            <a:r>
              <a:rPr lang="en-US" sz="2400" dirty="0">
                <a:solidFill>
                  <a:schemeClr val="tx1"/>
                </a:solidFill>
              </a:rPr>
              <a:t>This system will be available on an online platform for 24*7 access towards people (users) and  the administration.</a:t>
            </a:r>
          </a:p>
          <a:p>
            <a:pPr>
              <a:buFont typeface="Arial" panose="020B0604020202020204" pitchFamily="34" charset="0"/>
              <a:buChar char="•"/>
            </a:pPr>
            <a:r>
              <a:rPr lang="en-US" sz="2400" dirty="0">
                <a:solidFill>
                  <a:schemeClr val="tx1"/>
                </a:solidFill>
              </a:rPr>
              <a:t>This system will support online uploading and sharing of photos</a:t>
            </a:r>
            <a:r>
              <a:rPr lang="en-US" sz="2000" dirty="0">
                <a:solidFill>
                  <a:schemeClr val="tx1"/>
                </a:solidFill>
              </a:rPr>
              <a:t>.</a:t>
            </a:r>
          </a:p>
          <a:p>
            <a:pPr marL="0" indent="0">
              <a:buNone/>
            </a:pPr>
            <a:endParaRPr lang="en-US" sz="2400" dirty="0">
              <a:solidFill>
                <a:schemeClr val="tx1"/>
              </a:solidFill>
            </a:endParaRPr>
          </a:p>
        </p:txBody>
      </p:sp>
    </p:spTree>
    <p:custDataLst>
      <p:tags r:id="rId1"/>
    </p:custDataLst>
    <p:extLst>
      <p:ext uri="{BB962C8B-B14F-4D97-AF65-F5344CB8AC3E}">
        <p14:creationId xmlns:p14="http://schemas.microsoft.com/office/powerpoint/2010/main" val="1448006575"/>
      </p:ext>
    </p:extLst>
  </p:cSld>
  <p:clrMapOvr>
    <a:masterClrMapping/>
  </p:clrMapOvr>
  <p:transition advTm="1418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Additional Features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400" dirty="0"/>
              <a:t>Unlike traditional photo gallery, photo lovers in present time have the great opportunity to view many more photographs and to appreciate them at their own leisure</a:t>
            </a:r>
            <a:r>
              <a:rPr lang="en-US" sz="2400" dirty="0" smtClean="0"/>
              <a:t>.</a:t>
            </a:r>
          </a:p>
          <a:p>
            <a:pPr marL="0" indent="0">
              <a:buNone/>
            </a:pPr>
            <a:endParaRPr lang="en-US" sz="2400" dirty="0" smtClean="0"/>
          </a:p>
          <a:p>
            <a:pPr>
              <a:buFont typeface="Wingdings" panose="05000000000000000000" pitchFamily="2" charset="2"/>
              <a:buChar char="q"/>
            </a:pPr>
            <a:r>
              <a:rPr lang="en-US" sz="2400" dirty="0"/>
              <a:t>Photographers information will be found, like photographer name, type, id, intake, contact </a:t>
            </a:r>
            <a:r>
              <a:rPr lang="en-US" sz="2400" dirty="0" err="1"/>
              <a:t>ect</a:t>
            </a:r>
            <a:r>
              <a:rPr lang="en-US" sz="2400" dirty="0" smtClean="0"/>
              <a:t>.</a:t>
            </a:r>
          </a:p>
          <a:p>
            <a:pPr marL="0" indent="0">
              <a:buNone/>
            </a:pPr>
            <a:endParaRPr lang="en-US" sz="2400" dirty="0" smtClean="0"/>
          </a:p>
          <a:p>
            <a:pPr>
              <a:buFont typeface="Wingdings" panose="05000000000000000000" pitchFamily="2" charset="2"/>
              <a:buChar char="q"/>
            </a:pPr>
            <a:r>
              <a:rPr lang="en-US" sz="2400" dirty="0"/>
              <a:t>People can buy photographs of their choice and can take photography advisory from the professionals</a:t>
            </a:r>
            <a:r>
              <a:rPr lang="en-US" sz="2400" dirty="0" smtClean="0"/>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51943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Audience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err="1" smtClean="0"/>
              <a:t>Bubt</a:t>
            </a:r>
            <a:r>
              <a:rPr lang="en-US" sz="2400" dirty="0" smtClean="0"/>
              <a:t> Photography Club Members</a:t>
            </a:r>
          </a:p>
          <a:p>
            <a:pPr>
              <a:buFont typeface="Wingdings" panose="05000000000000000000" pitchFamily="2" charset="2"/>
              <a:buChar char="q"/>
            </a:pPr>
            <a:r>
              <a:rPr lang="en-US" sz="2400" dirty="0" smtClean="0"/>
              <a:t>Students of all department.</a:t>
            </a:r>
            <a:endParaRPr lang="en-US" sz="2400" dirty="0" smtClean="0"/>
          </a:p>
          <a:p>
            <a:pPr>
              <a:buFont typeface="Wingdings" panose="05000000000000000000" pitchFamily="2" charset="2"/>
              <a:buChar char="q"/>
            </a:pPr>
            <a:r>
              <a:rPr lang="en-US" sz="2400" dirty="0" smtClean="0"/>
              <a:t>People who like photographs</a:t>
            </a:r>
          </a:p>
          <a:p>
            <a:pPr>
              <a:buFont typeface="Wingdings" panose="05000000000000000000" pitchFamily="2" charset="2"/>
              <a:buChar char="q"/>
            </a:pPr>
            <a:r>
              <a:rPr lang="en-US" sz="2400" dirty="0" smtClean="0"/>
              <a:t>Love Photography</a:t>
            </a:r>
          </a:p>
          <a:p>
            <a:pPr>
              <a:buFont typeface="Wingdings" panose="05000000000000000000" pitchFamily="2" charset="2"/>
              <a:buChar char="q"/>
            </a:pPr>
            <a:r>
              <a:rPr lang="en-US" sz="2400" dirty="0" smtClean="0"/>
              <a:t>Art lover people will eagerly use this site.</a:t>
            </a:r>
          </a:p>
          <a:p>
            <a:pPr>
              <a:buFont typeface="Wingdings" panose="05000000000000000000" pitchFamily="2" charset="2"/>
              <a:buChar char="q"/>
            </a:pPr>
            <a:r>
              <a:rPr lang="en-US" sz="2400" dirty="0" smtClean="0"/>
              <a:t>Travelers</a:t>
            </a:r>
          </a:p>
          <a:p>
            <a:pPr>
              <a:buFont typeface="Wingdings" panose="05000000000000000000" pitchFamily="2" charset="2"/>
              <a:buChar char="q"/>
            </a:pPr>
            <a:r>
              <a:rPr lang="en-US" sz="2400" dirty="0" smtClean="0"/>
              <a:t>Explorers</a:t>
            </a:r>
          </a:p>
        </p:txBody>
      </p:sp>
    </p:spTree>
    <p:extLst>
      <p:ext uri="{BB962C8B-B14F-4D97-AF65-F5344CB8AC3E}">
        <p14:creationId xmlns:p14="http://schemas.microsoft.com/office/powerpoint/2010/main" val="1262812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b="1" smtClean="0"/>
              <a:t>Application</a:t>
            </a:r>
          </a:p>
        </p:txBody>
      </p:sp>
      <p:sp>
        <p:nvSpPr>
          <p:cNvPr id="2" name="TextBox 1"/>
          <p:cNvSpPr txBox="1"/>
          <p:nvPr/>
        </p:nvSpPr>
        <p:spPr>
          <a:xfrm>
            <a:off x="1340553" y="1592705"/>
            <a:ext cx="7270229" cy="3785652"/>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Photo Gallery based site that people keep in touch with photography</a:t>
            </a:r>
          </a:p>
          <a:p>
            <a:endParaRPr lang="en-US" sz="2400" dirty="0" smtClean="0"/>
          </a:p>
          <a:p>
            <a:pPr marL="285750" indent="-285750">
              <a:buFont typeface="Wingdings" panose="05000000000000000000" pitchFamily="2" charset="2"/>
              <a:buChar char="q"/>
            </a:pPr>
            <a:r>
              <a:rPr lang="en-US" sz="2400" dirty="0" smtClean="0"/>
              <a:t>How to Photograph</a:t>
            </a:r>
          </a:p>
          <a:p>
            <a:endParaRPr lang="en-US" sz="2400" dirty="0" smtClean="0"/>
          </a:p>
          <a:p>
            <a:pPr marL="285750" indent="-285750">
              <a:buFont typeface="Wingdings" panose="05000000000000000000" pitchFamily="2" charset="2"/>
              <a:buChar char="q"/>
            </a:pPr>
            <a:r>
              <a:rPr lang="en-US" sz="2400" dirty="0" smtClean="0"/>
              <a:t>Easily people can hire professional photograph.</a:t>
            </a:r>
          </a:p>
          <a:p>
            <a:endParaRPr lang="en-US" sz="2400" dirty="0" smtClean="0"/>
          </a:p>
          <a:p>
            <a:pPr marL="285750" indent="-285750">
              <a:buFont typeface="Wingdings" panose="05000000000000000000" pitchFamily="2" charset="2"/>
              <a:buChar char="q"/>
            </a:pPr>
            <a:r>
              <a:rPr lang="en-US" sz="2400" dirty="0" smtClean="0"/>
              <a:t>Sharing Photograph</a:t>
            </a:r>
          </a:p>
          <a:p>
            <a:endParaRPr lang="en-US" sz="2400" dirty="0" smtClean="0"/>
          </a:p>
          <a:p>
            <a:pPr marL="285750" indent="-285750">
              <a:buFont typeface="Wingdings" panose="05000000000000000000" pitchFamily="2" charset="2"/>
              <a:buChar char="q"/>
            </a:pPr>
            <a:r>
              <a:rPr lang="en-US" sz="2400" dirty="0" smtClean="0"/>
              <a:t>Buy Photographs</a:t>
            </a:r>
            <a:endParaRPr lang="en-US" sz="2400" dirty="0"/>
          </a:p>
        </p:txBody>
      </p:sp>
    </p:spTree>
    <p:extLst>
      <p:ext uri="{BB962C8B-B14F-4D97-AF65-F5344CB8AC3E}">
        <p14:creationId xmlns:p14="http://schemas.microsoft.com/office/powerpoint/2010/main" val="974065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
</p:tagLst>
</file>

<file path=ppt/tags/tag2.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814</TotalTime>
  <Words>487</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BUBT Online Photography Society</vt:lpstr>
      <vt:lpstr>Submitted By</vt:lpstr>
      <vt:lpstr>What is Online Photo Society?</vt:lpstr>
      <vt:lpstr>Introduction</vt:lpstr>
      <vt:lpstr>Contd.</vt:lpstr>
      <vt:lpstr>Contd.</vt:lpstr>
      <vt:lpstr>Additional Features</vt:lpstr>
      <vt:lpstr>Audience</vt:lpstr>
      <vt:lpstr>Application</vt:lpstr>
      <vt:lpstr>Goal</vt:lpstr>
      <vt:lpstr>Tools</vt:lpstr>
      <vt:lpstr>Architecture</vt:lpstr>
      <vt:lpstr>Implementation</vt:lpstr>
      <vt:lpstr>Limitations</vt:lpstr>
      <vt:lpstr>Conclusions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 R Rakib</dc:creator>
  <cp:lastModifiedBy>Mar babu</cp:lastModifiedBy>
  <cp:revision>33</cp:revision>
  <dcterms:created xsi:type="dcterms:W3CDTF">2019-01-06T20:58:46Z</dcterms:created>
  <dcterms:modified xsi:type="dcterms:W3CDTF">2019-01-07T12:05:29Z</dcterms:modified>
</cp:coreProperties>
</file>