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9" r:id="rId2"/>
  </p:sldMasterIdLst>
  <p:notesMasterIdLst>
    <p:notesMasterId r:id="rId25"/>
  </p:notesMasterIdLst>
  <p:handoutMasterIdLst>
    <p:handoutMasterId r:id="rId26"/>
  </p:handoutMasterIdLst>
  <p:sldIdLst>
    <p:sldId id="257" r:id="rId3"/>
    <p:sldId id="267" r:id="rId4"/>
    <p:sldId id="258" r:id="rId5"/>
    <p:sldId id="259" r:id="rId6"/>
    <p:sldId id="260" r:id="rId7"/>
    <p:sldId id="277" r:id="rId8"/>
    <p:sldId id="278" r:id="rId9"/>
    <p:sldId id="276" r:id="rId10"/>
    <p:sldId id="275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17BA0-0FD1-4C3C-86C2-86D6EC9BB138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38032-B9E0-494D-85BA-B474F0D54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D733-7E1F-4775-BCB3-287FB6A12973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64AD8-5229-44E4-9BAC-D1182B1E9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9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64AD8-5229-44E4-9BAC-D1182B1E95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64AD8-5229-44E4-9BAC-D1182B1E95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6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22AC3-47E6-4149-8F21-6ED856F4B56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Left side has a closeup of hands on a keyboard and right side has a closeup of three people's faces"/>
          <p:cNvPicPr>
            <a:picLocks noChangeAspect="1"/>
          </p:cNvPicPr>
          <p:nvPr userDrawn="1"/>
        </p:nvPicPr>
        <p:blipFill rotWithShape="1">
          <a:blip r:embed="rId2"/>
          <a:srcRect t="5040" b="1624"/>
          <a:stretch/>
        </p:blipFill>
        <p:spPr>
          <a:xfrm>
            <a:off x="3048" y="1"/>
            <a:ext cx="12188952" cy="64008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76200" y="2295843"/>
            <a:ext cx="5970037" cy="2387600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76200" y="4856481"/>
            <a:ext cx="597003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C6910E2-EBDE-4C85-B7D2-51BD51636BE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33700"/>
            <a:ext cx="10515600" cy="32218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4BE-F962-4B10-8849-5A0AE9BA083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47799"/>
            <a:ext cx="2628900" cy="4729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47799"/>
            <a:ext cx="7734300" cy="4729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ABE2-E9E2-4F3C-81C7-51E65F59850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Left side has a closeup of hands on a keyboard and right side has a closeup of three people's faces"/>
          <p:cNvPicPr>
            <a:picLocks noChangeAspect="1"/>
          </p:cNvPicPr>
          <p:nvPr userDrawn="1"/>
        </p:nvPicPr>
        <p:blipFill rotWithShape="1">
          <a:blip r:embed="rId3"/>
          <a:srcRect t="5040" b="1624"/>
          <a:stretch/>
        </p:blipFill>
        <p:spPr>
          <a:xfrm>
            <a:off x="3048" y="1"/>
            <a:ext cx="12188952" cy="64008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6200" y="2295843"/>
            <a:ext cx="5970037" cy="2387600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6200" y="4856481"/>
            <a:ext cx="597003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C6910E2-EBDE-4C85-B7D2-51BD51636BE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49A-97A1-4E8F-9E5B-5B2FBE5B5D1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A66-4055-4761-B0C5-5BE9A449289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E13E-FD7A-4C19-8CA3-CCD4F20FE74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03-5E19-4386-B800-7814A6B25217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C9EC-6E7F-426B-B58A-FF2A513199D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6040-C52D-449E-A120-915E6946F5F6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1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FA2D-149F-4AC6-BD2E-54F393739AC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49A-97A1-4E8F-9E5B-5B2FBE5B5D1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C7E1-A080-4A32-8C19-C2396DAEC66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6758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45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78844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0593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5826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4046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4BE-F962-4B10-8849-5A0AE9BA083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ABE2-E9E2-4F3C-81C7-51E65F59850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A66-4055-4761-B0C5-5BE9A449289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33699"/>
            <a:ext cx="5181600" cy="324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33699"/>
            <a:ext cx="5181600" cy="324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E13E-FD7A-4C19-8CA3-CCD4F20FE74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7800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88737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3493588"/>
            <a:ext cx="5156200" cy="2678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2788737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3493588"/>
            <a:ext cx="5157787" cy="2678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03-5E19-4386-B800-7814A6B25217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C9EC-6E7F-426B-B58A-FF2A513199D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6040-C52D-449E-A120-915E6946F5F6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78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7649"/>
            <a:ext cx="6172200" cy="4355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133494"/>
            <a:ext cx="3932237" cy="3062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FA2D-149F-4AC6-BD2E-54F393739AC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78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1447800"/>
            <a:ext cx="61722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3494"/>
            <a:ext cx="3932237" cy="30387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C7E1-A080-4A32-8C19-C2396DAEC66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048" y="-5407"/>
            <a:ext cx="12188952" cy="6863407"/>
            <a:chOff x="3048" y="-5407"/>
            <a:chExt cx="12188952" cy="6863407"/>
          </a:xfrm>
        </p:grpSpPr>
        <p:sp>
          <p:nvSpPr>
            <p:cNvPr id="12" name="Rectangle 11"/>
            <p:cNvSpPr/>
            <p:nvPr userDrawn="1"/>
          </p:nvSpPr>
          <p:spPr>
            <a:xfrm>
              <a:off x="3048" y="6311900"/>
              <a:ext cx="12188952" cy="546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" y="-5407"/>
              <a:ext cx="12188952" cy="1367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Left side has a closeup of hands on a keyboard and right side has a closeup of three people's faces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40"/>
          <a:stretch/>
        </p:blipFill>
        <p:spPr>
          <a:xfrm>
            <a:off x="2620347" y="-7553"/>
            <a:ext cx="6964163" cy="13716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1447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2955073"/>
            <a:ext cx="10515600" cy="32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1848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91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pos="648">
          <p15:clr>
            <a:srgbClr val="F26B43"/>
          </p15:clr>
        </p15:guide>
        <p15:guide id="5" pos="7152">
          <p15:clr>
            <a:srgbClr val="F26B43"/>
          </p15:clr>
        </p15:guide>
        <p15:guide id="6" orient="horz" pos="4104">
          <p15:clr>
            <a:srgbClr val="F26B43"/>
          </p15:clr>
        </p15:guide>
        <p15:guide id="7" orient="horz" pos="42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048" y="-5407"/>
            <a:ext cx="12188952" cy="6863407"/>
            <a:chOff x="3048" y="-5407"/>
            <a:chExt cx="12188952" cy="6863407"/>
          </a:xfrm>
        </p:grpSpPr>
        <p:sp>
          <p:nvSpPr>
            <p:cNvPr id="9" name="Rectangle 8"/>
            <p:cNvSpPr/>
            <p:nvPr userDrawn="1"/>
          </p:nvSpPr>
          <p:spPr>
            <a:xfrm>
              <a:off x="3048" y="6311900"/>
              <a:ext cx="12188952" cy="546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048" y="-5407"/>
              <a:ext cx="12188952" cy="1367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Left side has a closeup of hands on a keyboard and right side has a closeup of three people's faces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40"/>
          <a:stretch/>
        </p:blipFill>
        <p:spPr>
          <a:xfrm>
            <a:off x="2620347" y="-7553"/>
            <a:ext cx="6964163" cy="13716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1447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55073"/>
            <a:ext cx="10515600" cy="32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5695433-AD8F-422D-BF66-1030691AE362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673100" y="1195754"/>
            <a:ext cx="11303000" cy="2471688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effectLst>
                  <a:outerShdw blurRad="50800" dist="38100" dir="18900000" algn="bl" rotWithShape="0">
                    <a:prstClr val="black"/>
                  </a:outerShdw>
                </a:effectLst>
              </a:rPr>
              <a:t>SOCIAL COMPLAINER WEB FORM</a:t>
            </a:r>
            <a:endParaRPr lang="en-US" sz="8800" b="1" dirty="0">
              <a:effectLst>
                <a:outerShdw blurRad="50800" dist="38100" dir="18900000" algn="bl" rotWithShape="0">
                  <a:prstClr val="black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ltGray">
          <a:xfrm>
            <a:off x="1814732" y="3667442"/>
            <a:ext cx="9397219" cy="95738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 Website for all your Complains against System, Society, People…</a:t>
            </a:r>
            <a:endParaRPr lang="en-US" sz="2800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6585" y="562246"/>
            <a:ext cx="5426066" cy="92892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7502" y="2043535"/>
            <a:ext cx="10663937" cy="3893031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web form can be very much helpful for mass people.</a:t>
            </a:r>
          </a:p>
          <a:p>
            <a:r>
              <a:rPr lang="en-US" sz="2400" dirty="0" smtClean="0"/>
              <a:t>Anyone can complain from this web form site.</a:t>
            </a:r>
          </a:p>
          <a:p>
            <a:r>
              <a:rPr lang="en-US" sz="2400" dirty="0" smtClean="0"/>
              <a:t>Complains are monitored by security officers who are admins.</a:t>
            </a:r>
          </a:p>
          <a:p>
            <a:r>
              <a:rPr lang="en-US" sz="2400" dirty="0" smtClean="0"/>
              <a:t>Complains can be posted anonymously, no personal information is required here.</a:t>
            </a:r>
          </a:p>
          <a:p>
            <a:r>
              <a:rPr lang="en-US" sz="2400" dirty="0" smtClean="0"/>
              <a:t>Selected Admins can login and  take action according to valid complains.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3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175" y="567717"/>
            <a:ext cx="8001625" cy="587983"/>
          </a:xfrm>
        </p:spPr>
        <p:txBody>
          <a:bodyPr>
            <a:noAutofit/>
          </a:bodyPr>
          <a:lstStyle/>
          <a:p>
            <a:r>
              <a:rPr lang="en-US" sz="4400" dirty="0" smtClean="0"/>
              <a:t>User interface of web form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372936"/>
            <a:ext cx="10185400" cy="5042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400" y="478817"/>
            <a:ext cx="8077200" cy="829283"/>
          </a:xfrm>
        </p:spPr>
        <p:txBody>
          <a:bodyPr>
            <a:noAutofit/>
          </a:bodyPr>
          <a:lstStyle/>
          <a:p>
            <a:r>
              <a:rPr lang="en-US" sz="4400" dirty="0" smtClean="0"/>
              <a:t>Admin interface of web form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397000"/>
            <a:ext cx="10147300" cy="5247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714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4400" u="sng" dirty="0" smtClean="0"/>
              <a:t>outlook of our project</a:t>
            </a:r>
            <a:endParaRPr lang="en-US" sz="44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12192000" cy="62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0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Discuss the topics covered.</a:t>
            </a:r>
          </a:p>
          <a:p>
            <a:r>
              <a:rPr lang="en-US"/>
              <a:t>Reiterate your welcome.</a:t>
            </a:r>
          </a:p>
          <a:p>
            <a:r>
              <a:rPr lang="en-US"/>
              <a:t>Remind the participants to submit paperwork.</a:t>
            </a:r>
          </a:p>
          <a:p>
            <a:r>
              <a:rPr lang="en-US"/>
              <a:t>Wrap up the orientation session.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994"/>
            <a:ext cx="12192000" cy="55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0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7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90900" y="152400"/>
            <a:ext cx="5130800" cy="1320800"/>
          </a:xfrm>
        </p:spPr>
        <p:txBody>
          <a:bodyPr>
            <a:noAutofit/>
          </a:bodyPr>
          <a:lstStyle/>
          <a:p>
            <a:r>
              <a:rPr lang="en-US" sz="6000" dirty="0" smtClean="0"/>
              <a:t>Limitation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20860" y="1949156"/>
            <a:ext cx="11971606" cy="3702344"/>
          </a:xfrm>
        </p:spPr>
        <p:txBody>
          <a:bodyPr>
            <a:noAutofit/>
          </a:bodyPr>
          <a:lstStyle/>
          <a:p>
            <a:r>
              <a:rPr lang="en-US" sz="2800" dirty="0" smtClean="0"/>
              <a:t>Designing of the outlook of website should be more standard and professional.</a:t>
            </a:r>
          </a:p>
          <a:p>
            <a:r>
              <a:rPr lang="en-US" sz="2800" dirty="0" smtClean="0"/>
              <a:t>Admin panel should be more enhanced, there should be moderators to dismiss invalid complains.</a:t>
            </a:r>
          </a:p>
          <a:p>
            <a:r>
              <a:rPr lang="en-US" sz="2800" dirty="0" smtClean="0"/>
              <a:t>A function </a:t>
            </a:r>
            <a:r>
              <a:rPr lang="en-US" sz="2800" dirty="0"/>
              <a:t>that automatically detects Invalid </a:t>
            </a:r>
            <a:r>
              <a:rPr lang="en-US" sz="2800" dirty="0" smtClean="0"/>
              <a:t>mail/phone number should be included here.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1673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9000" y="254000"/>
            <a:ext cx="8178800" cy="787400"/>
          </a:xfrm>
        </p:spPr>
        <p:txBody>
          <a:bodyPr>
            <a:noAutofit/>
          </a:bodyPr>
          <a:lstStyle/>
          <a:p>
            <a:r>
              <a:rPr lang="en-US" sz="5400" dirty="0" smtClean="0"/>
              <a:t>Further enhancement</a:t>
            </a:r>
            <a:endParaRPr lang="en-US" sz="54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20860" y="1936456"/>
            <a:ext cx="11771140" cy="3054644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will enhance Admin panel, </a:t>
            </a:r>
            <a:r>
              <a:rPr lang="en-US" sz="2800" dirty="0" smtClean="0"/>
              <a:t>add moderators.</a:t>
            </a:r>
          </a:p>
          <a:p>
            <a:r>
              <a:rPr lang="en-US" sz="2800" dirty="0" smtClean="0"/>
              <a:t>We will Add </a:t>
            </a:r>
            <a:r>
              <a:rPr lang="en-US" sz="2800" dirty="0" err="1" smtClean="0"/>
              <a:t>js</a:t>
            </a:r>
            <a:r>
              <a:rPr lang="en-US" sz="2800" dirty="0" smtClean="0"/>
              <a:t> function </a:t>
            </a:r>
            <a:r>
              <a:rPr lang="en-US" sz="2800" dirty="0"/>
              <a:t>that automatically detects Invalid </a:t>
            </a:r>
            <a:r>
              <a:rPr lang="en-US" sz="2800" dirty="0" smtClean="0"/>
              <a:t>mail/phone number.</a:t>
            </a:r>
          </a:p>
          <a:p>
            <a:r>
              <a:rPr lang="en-US" sz="2800" dirty="0"/>
              <a:t>We will Design more standard and professional web form for our web form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06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66900" y="419100"/>
            <a:ext cx="8407400" cy="787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Guidelines &amp; references</a:t>
            </a:r>
            <a:endParaRPr lang="en-US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20860" y="1447800"/>
            <a:ext cx="11771140" cy="52959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Learning and implementation of html, </a:t>
            </a:r>
            <a:r>
              <a:rPr lang="en-US" sz="2400" dirty="0" err="1" smtClean="0"/>
              <a:t>css</a:t>
            </a:r>
            <a:r>
              <a:rPr lang="en-US" sz="2400" dirty="0" smtClean="0"/>
              <a:t>, </a:t>
            </a:r>
            <a:r>
              <a:rPr lang="en-US" sz="2400" dirty="0" err="1" smtClean="0"/>
              <a:t>php</a:t>
            </a:r>
            <a:r>
              <a:rPr lang="en-US" sz="2400" dirty="0" smtClean="0"/>
              <a:t>, </a:t>
            </a:r>
            <a:r>
              <a:rPr lang="en-US" sz="2400" dirty="0" err="1" smtClean="0"/>
              <a:t>js</a:t>
            </a:r>
            <a:r>
              <a:rPr lang="en-US" sz="2400" dirty="0" smtClean="0"/>
              <a:t>, and </a:t>
            </a:r>
            <a:r>
              <a:rPr lang="en-US" sz="2400" dirty="0" err="1" smtClean="0"/>
              <a:t>mysqli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>
                <a:latin typeface="+mj-lt"/>
                <a:cs typeface="Arial" pitchFamily="34" charset="0"/>
              </a:rPr>
              <a:t>Sincere implementation of </a:t>
            </a:r>
            <a:r>
              <a:rPr lang="en-US" sz="2400" dirty="0" smtClean="0">
                <a:latin typeface="+mj-lt"/>
                <a:cs typeface="Arial" pitchFamily="34" charset="0"/>
              </a:rPr>
              <a:t>all suggestions from our teacher.</a:t>
            </a:r>
            <a:endParaRPr lang="en-US" sz="2400" dirty="0">
              <a:latin typeface="+mj-lt"/>
              <a:cs typeface="Arial" pitchFamily="34" charset="0"/>
            </a:endParaRPr>
          </a:p>
          <a:p>
            <a:pPr lvl="0"/>
            <a:r>
              <a:rPr lang="en-US" sz="2400" dirty="0">
                <a:latin typeface="+mj-lt"/>
                <a:cs typeface="Arial" pitchFamily="34" charset="0"/>
              </a:rPr>
              <a:t>Analyzing the concept that can be used to </a:t>
            </a:r>
            <a:r>
              <a:rPr lang="en-US" sz="2400" dirty="0" smtClean="0">
                <a:latin typeface="+mj-lt"/>
                <a:cs typeface="Arial" pitchFamily="34" charset="0"/>
              </a:rPr>
              <a:t>help the society.</a:t>
            </a:r>
          </a:p>
          <a:p>
            <a:pPr lvl="0"/>
            <a:r>
              <a:rPr lang="en-US" sz="2400" dirty="0" smtClean="0">
                <a:latin typeface="+mj-lt"/>
                <a:cs typeface="Arial" pitchFamily="34" charset="0"/>
              </a:rPr>
              <a:t>‘PHP </a:t>
            </a:r>
            <a:r>
              <a:rPr lang="en-US" sz="2400" dirty="0">
                <a:latin typeface="+mj-lt"/>
                <a:cs typeface="Arial" pitchFamily="34" charset="0"/>
              </a:rPr>
              <a:t>and </a:t>
            </a:r>
            <a:r>
              <a:rPr lang="en-US" sz="2400" dirty="0" smtClean="0">
                <a:latin typeface="+mj-lt"/>
                <a:cs typeface="Arial" pitchFamily="34" charset="0"/>
              </a:rPr>
              <a:t>MySQL A2 </a:t>
            </a:r>
            <a:r>
              <a:rPr lang="en-US" sz="2400" dirty="0">
                <a:latin typeface="+mj-lt"/>
                <a:cs typeface="Arial" pitchFamily="34" charset="0"/>
              </a:rPr>
              <a:t>Project Starter </a:t>
            </a:r>
            <a:r>
              <a:rPr lang="en-US" sz="2400" dirty="0" smtClean="0">
                <a:latin typeface="+mj-lt"/>
                <a:cs typeface="Arial" pitchFamily="34" charset="0"/>
              </a:rPr>
              <a:t>Guide’</a:t>
            </a:r>
          </a:p>
          <a:p>
            <a:pPr lvl="0"/>
            <a:r>
              <a:rPr lang="en-US" sz="2400" dirty="0">
                <a:latin typeface="+mj-lt"/>
                <a:cs typeface="Arial" pitchFamily="34" charset="0"/>
              </a:rPr>
              <a:t>Complaint_Management_System_Wan_Nor_Munirah_Binti_Wan_Yusof_QA76.9.D3.W56_2009_-_</a:t>
            </a:r>
            <a:r>
              <a:rPr lang="en-US" sz="2400" dirty="0" smtClean="0">
                <a:latin typeface="+mj-lt"/>
                <a:cs typeface="Arial" pitchFamily="34" charset="0"/>
              </a:rPr>
              <a:t>24_Pages</a:t>
            </a:r>
          </a:p>
          <a:p>
            <a:pPr lvl="0"/>
            <a:r>
              <a:rPr lang="en-US" sz="2400" dirty="0" smtClean="0">
                <a:latin typeface="+mj-lt"/>
                <a:cs typeface="Arial" pitchFamily="34" charset="0"/>
              </a:rPr>
              <a:t>Stackoverflow.com</a:t>
            </a:r>
          </a:p>
          <a:p>
            <a:pPr lvl="0"/>
            <a:r>
              <a:rPr lang="en-US" sz="2400" dirty="0" smtClean="0">
                <a:latin typeface="+mj-lt"/>
                <a:cs typeface="Arial" pitchFamily="34" charset="0"/>
              </a:rPr>
              <a:t>Google</a:t>
            </a:r>
          </a:p>
          <a:p>
            <a:pPr lvl="0"/>
            <a:r>
              <a:rPr lang="en-US" sz="2400" dirty="0" err="1" smtClean="0">
                <a:latin typeface="+mj-lt"/>
                <a:cs typeface="Arial" pitchFamily="34" charset="0"/>
              </a:rPr>
              <a:t>youtube</a:t>
            </a:r>
            <a:endParaRPr lang="en-US" sz="2400" dirty="0">
              <a:latin typeface="+mj-lt"/>
              <a:cs typeface="Arial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983545" y="433001"/>
            <a:ext cx="9467557" cy="29995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i="1" u="sng" dirty="0" smtClean="0">
                <a:solidFill>
                  <a:srgbClr val="002060"/>
                </a:solidFill>
              </a:rPr>
              <a:t>Developed By</a:t>
            </a:r>
          </a:p>
          <a:p>
            <a:pPr marL="0" indent="0" algn="ctr">
              <a:buNone/>
            </a:pPr>
            <a:endParaRPr lang="en-US" sz="32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  	 </a:t>
            </a:r>
            <a:r>
              <a:rPr lang="en-US" sz="3200" b="1" dirty="0" smtClean="0"/>
              <a:t>  </a:t>
            </a:r>
            <a:r>
              <a:rPr lang="en-US" sz="2400" b="1" dirty="0"/>
              <a:t>Md. </a:t>
            </a:r>
            <a:r>
              <a:rPr lang="en-US" sz="2400" b="1" dirty="0" err="1"/>
              <a:t>Abdur</a:t>
            </a:r>
            <a:r>
              <a:rPr lang="en-US" sz="2400" b="1" dirty="0"/>
              <a:t> </a:t>
            </a:r>
            <a:r>
              <a:rPr lang="en-US" sz="2400" b="1" dirty="0" smtClean="0"/>
              <a:t>Rahman		Md</a:t>
            </a:r>
            <a:r>
              <a:rPr lang="en-US" sz="2400" b="1" dirty="0" smtClean="0"/>
              <a:t>. Touhidul Islam</a:t>
            </a:r>
          </a:p>
          <a:p>
            <a:pPr marL="0" indent="0">
              <a:buNone/>
            </a:pPr>
            <a:r>
              <a:rPr lang="en-US" sz="2400" b="1" dirty="0" smtClean="0"/>
              <a:t>         	    </a:t>
            </a:r>
            <a:r>
              <a:rPr lang="en-US" sz="2400" b="1" dirty="0" smtClean="0"/>
              <a:t>ID:14153103048                                 </a:t>
            </a:r>
            <a:r>
              <a:rPr lang="en-US" sz="2400" b="1" dirty="0" smtClean="0"/>
              <a:t>ID:14153103082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   	 </a:t>
            </a:r>
            <a:r>
              <a:rPr lang="en-US" sz="2400" b="1" dirty="0" err="1"/>
              <a:t>Oyshorjo</a:t>
            </a:r>
            <a:r>
              <a:rPr lang="en-US" sz="2400" b="1" dirty="0"/>
              <a:t> </a:t>
            </a:r>
            <a:r>
              <a:rPr lang="en-US" sz="2400" b="1" dirty="0" err="1"/>
              <a:t>Nur</a:t>
            </a:r>
            <a:r>
              <a:rPr lang="en-US" sz="2400" b="1" dirty="0"/>
              <a:t> </a:t>
            </a:r>
            <a:r>
              <a:rPr lang="en-US" sz="2400" b="1" dirty="0" err="1"/>
              <a:t>Oyshi</a:t>
            </a:r>
            <a:r>
              <a:rPr lang="en-US" sz="2400" b="1" dirty="0"/>
              <a:t> </a:t>
            </a:r>
            <a:r>
              <a:rPr lang="en-US" sz="2400" b="1" dirty="0" smtClean="0"/>
              <a:t>                             </a:t>
            </a:r>
            <a:r>
              <a:rPr lang="en-US" sz="2400" b="1" dirty="0" err="1" smtClean="0"/>
              <a:t>Suborna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Nondi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    	    </a:t>
            </a:r>
            <a:r>
              <a:rPr lang="en-US" sz="2400" b="1" dirty="0" smtClean="0"/>
              <a:t>ID:14153103090                                 </a:t>
            </a:r>
            <a:r>
              <a:rPr lang="en-US" sz="2400" b="1" dirty="0" smtClean="0"/>
              <a:t>ID:14153103055</a:t>
            </a:r>
          </a:p>
          <a:p>
            <a:endParaRPr lang="en-US" sz="32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45839" y="4346917"/>
            <a:ext cx="7543799" cy="21804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50000"/>
                </a:schemeClr>
              </a:buClr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300" b="1" i="1" u="sng" dirty="0" smtClean="0">
                <a:solidFill>
                  <a:srgbClr val="002060"/>
                </a:solidFill>
              </a:rPr>
              <a:t>Supervised By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Md. </a:t>
            </a:r>
            <a:r>
              <a:rPr lang="en-US" sz="2200" dirty="0" err="1" smtClean="0"/>
              <a:t>Mijanur</a:t>
            </a:r>
            <a:r>
              <a:rPr lang="en-US" sz="2200" dirty="0" smtClean="0"/>
              <a:t> Rahman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Asst. Professor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 smtClean="0"/>
              <a:t>Dept. of CSE, BUBT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4137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66900" y="419100"/>
            <a:ext cx="8407400" cy="787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20860" y="1612900"/>
            <a:ext cx="11771140" cy="5041900"/>
          </a:xfrm>
        </p:spPr>
        <p:txBody>
          <a:bodyPr>
            <a:noAutofit/>
          </a:bodyPr>
          <a:lstStyle/>
          <a:p>
            <a:r>
              <a:rPr lang="en-US" sz="2800" dirty="0"/>
              <a:t>In this project we made the social complainer web form more user friendly, more helpful, money and time saving, and more secured. </a:t>
            </a:r>
            <a:endParaRPr lang="en-US" sz="2800" dirty="0" smtClean="0"/>
          </a:p>
          <a:p>
            <a:r>
              <a:rPr lang="en-US" sz="2800" dirty="0" smtClean="0"/>
              <a:t>It is helpful</a:t>
            </a:r>
            <a:r>
              <a:rPr lang="en-US" sz="2800" dirty="0"/>
              <a:t>, secure, extendable and reusable.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purpose of this web form is to make the system easier to  make a complain against corruption and illegal activity of society , we hope it will satisfy the demand of our users and make better improvement in near future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47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66900" y="419100"/>
            <a:ext cx="8407400" cy="787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420860" y="1727200"/>
            <a:ext cx="11771140" cy="4927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believe that, it will remove the monotony/bindings/risk of the mass people to complain in police station.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will help the admin/security officer to about the crime and can take </a:t>
            </a:r>
            <a:r>
              <a:rPr lang="en-US" sz="2800" dirty="0" smtClean="0"/>
              <a:t>steps </a:t>
            </a:r>
            <a:r>
              <a:rPr lang="en-US" sz="2800" dirty="0"/>
              <a:t>Where he will manage his activities, he can also find his benefit. </a:t>
            </a:r>
            <a:endParaRPr lang="en-US" sz="2800" dirty="0" smtClean="0"/>
          </a:p>
          <a:p>
            <a:r>
              <a:rPr lang="en-US" sz="2800" dirty="0" smtClean="0"/>
              <a:t>Social </a:t>
            </a:r>
            <a:r>
              <a:rPr lang="en-US" sz="2800" dirty="0"/>
              <a:t>complainer web form will be helpful to perform paperless work and manage all data. This provides easy, accurate, unambiguous and faster data access</a:t>
            </a:r>
          </a:p>
        </p:txBody>
      </p:sp>
    </p:spTree>
    <p:extLst>
      <p:ext uri="{BB962C8B-B14F-4D97-AF65-F5344CB8AC3E}">
        <p14:creationId xmlns:p14="http://schemas.microsoft.com/office/powerpoint/2010/main" val="45025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82568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for watching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98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404" y="731059"/>
            <a:ext cx="6509278" cy="844523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424786" cy="3424107"/>
          </a:xfrm>
        </p:spPr>
        <p:txBody>
          <a:bodyPr>
            <a:normAutofit/>
          </a:bodyPr>
          <a:lstStyle/>
          <a:p>
            <a:r>
              <a:rPr lang="en-US" sz="2400" dirty="0"/>
              <a:t>Social Complainer Web </a:t>
            </a:r>
            <a:r>
              <a:rPr lang="en-US" sz="2400" dirty="0" smtClean="0"/>
              <a:t>Form(SCWF</a:t>
            </a:r>
            <a:r>
              <a:rPr lang="en-US" sz="2400" dirty="0"/>
              <a:t>) is complaining web form site for any social issues or occurrence.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dirty="0" smtClean="0"/>
              <a:t>Web form site </a:t>
            </a:r>
            <a:r>
              <a:rPr lang="en-US" sz="2400" dirty="0"/>
              <a:t>where mass people can complain their complains without providing personal information.</a:t>
            </a:r>
          </a:p>
          <a:p>
            <a:r>
              <a:rPr lang="en-US" sz="2400" dirty="0" smtClean="0"/>
              <a:t>A security officer manages all the complains and takes necessary action.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3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283" y="674789"/>
            <a:ext cx="5304145" cy="830453"/>
          </a:xfrm>
        </p:spPr>
        <p:txBody>
          <a:bodyPr>
            <a:noAutofit/>
          </a:bodyPr>
          <a:lstStyle/>
          <a:p>
            <a:r>
              <a:rPr lang="en-US" sz="5400" dirty="0" smtClean="0"/>
              <a:t>Concept used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2031" y="2120900"/>
            <a:ext cx="10855569" cy="345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used html, </a:t>
            </a:r>
            <a:r>
              <a:rPr lang="en-US" sz="2800" dirty="0" err="1" smtClean="0"/>
              <a:t>php</a:t>
            </a:r>
            <a:r>
              <a:rPr lang="en-US" sz="2800" dirty="0" smtClean="0"/>
              <a:t>,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languages for the structures of website.</a:t>
            </a:r>
          </a:p>
          <a:p>
            <a:r>
              <a:rPr lang="en-US" sz="2800" dirty="0" err="1" smtClean="0"/>
              <a:t>Css</a:t>
            </a:r>
            <a:r>
              <a:rPr lang="en-US" sz="2800" dirty="0" smtClean="0"/>
              <a:t> is used for the designing of outlook of website.</a:t>
            </a:r>
          </a:p>
          <a:p>
            <a:r>
              <a:rPr lang="en-US" sz="2800" dirty="0" err="1" smtClean="0"/>
              <a:t>Mysqli</a:t>
            </a:r>
            <a:r>
              <a:rPr lang="en-US" sz="2800" dirty="0" smtClean="0"/>
              <a:t>, Apache server is used for the database to store, check, analyze information 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08000"/>
            <a:ext cx="5766426" cy="143999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objectives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1860" y="2152356"/>
            <a:ext cx="11971606" cy="3793587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help security system and people in our country.</a:t>
            </a:r>
          </a:p>
          <a:p>
            <a:r>
              <a:rPr lang="en-US" sz="2400" dirty="0"/>
              <a:t>To provide an internet medium of receiving complaint from mass people.</a:t>
            </a:r>
          </a:p>
          <a:p>
            <a:r>
              <a:rPr lang="en-US" sz="2400" dirty="0"/>
              <a:t>To make it easy </a:t>
            </a:r>
            <a:r>
              <a:rPr lang="en-US" sz="2400" dirty="0" smtClean="0"/>
              <a:t>to complain </a:t>
            </a:r>
            <a:r>
              <a:rPr lang="en-US" sz="2400" dirty="0"/>
              <a:t>without using forms and giving identity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provide immediate </a:t>
            </a:r>
            <a:r>
              <a:rPr lang="en-US" sz="2400" dirty="0" smtClean="0"/>
              <a:t>action.</a:t>
            </a:r>
          </a:p>
          <a:p>
            <a:r>
              <a:rPr lang="en-US" sz="2400" dirty="0"/>
              <a:t>To gather information of complaints and means of settlement.</a:t>
            </a:r>
          </a:p>
          <a:p>
            <a:r>
              <a:rPr lang="en-US" sz="2400" dirty="0"/>
              <a:t>To build </a:t>
            </a:r>
            <a:r>
              <a:rPr lang="en-US" sz="2400" dirty="0" smtClean="0"/>
              <a:t>a complaint management system faster and more </a:t>
            </a:r>
            <a:r>
              <a:rPr lang="en-US" sz="2400" dirty="0"/>
              <a:t>effective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88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7" y="1080654"/>
            <a:ext cx="10924308" cy="5777345"/>
          </a:xfrm>
          <a:noFill/>
        </p:spPr>
      </p:pic>
      <p:sp>
        <p:nvSpPr>
          <p:cNvPr id="7" name="TextBox 6"/>
          <p:cNvSpPr txBox="1"/>
          <p:nvPr/>
        </p:nvSpPr>
        <p:spPr>
          <a:xfrm>
            <a:off x="3138055" y="11852"/>
            <a:ext cx="677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CRIME and PROBLEMS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21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96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73" y="0"/>
            <a:ext cx="12337473" cy="6858000"/>
          </a:xfrm>
        </p:spPr>
      </p:pic>
    </p:spTree>
    <p:extLst>
      <p:ext uri="{BB962C8B-B14F-4D97-AF65-F5344CB8AC3E}">
        <p14:creationId xmlns:p14="http://schemas.microsoft.com/office/powerpoint/2010/main" val="2369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13149" y="244444"/>
            <a:ext cx="10364451" cy="1210283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CRIME </a:t>
            </a:r>
            <a:r>
              <a:rPr lang="en-US" sz="5400" dirty="0" err="1" smtClean="0"/>
              <a:t>InCidence</a:t>
            </a:r>
            <a:r>
              <a:rPr lang="en-US" sz="5400" dirty="0" smtClean="0"/>
              <a:t> </a:t>
            </a:r>
            <a:r>
              <a:rPr lang="en-US" sz="8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2" y="1641763"/>
            <a:ext cx="9441203" cy="5216237"/>
          </a:xfrm>
        </p:spPr>
      </p:pic>
    </p:spTree>
    <p:extLst>
      <p:ext uri="{BB962C8B-B14F-4D97-AF65-F5344CB8AC3E}">
        <p14:creationId xmlns:p14="http://schemas.microsoft.com/office/powerpoint/2010/main" val="10224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mployee orientation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ln>
          <a:solidFill>
            <a:schemeClr val="accent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Employee orientation presentation.potx" id="{491EEBB4-C6D7-44F0-B46D-F66FCB26A43F}" vid="{9EC79041-D990-4C58-BA79-875FFA2E4A37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344</TotalTime>
  <Words>579</Words>
  <Application>Microsoft Office PowerPoint</Application>
  <PresentationFormat>Widescreen</PresentationFormat>
  <Paragraphs>74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Tw Cen MT</vt:lpstr>
      <vt:lpstr>Employee orientation presentation</vt:lpstr>
      <vt:lpstr>Droplet</vt:lpstr>
      <vt:lpstr>SOCIAL COMPLAINER WEB FORM</vt:lpstr>
      <vt:lpstr>PowerPoint Presentation</vt:lpstr>
      <vt:lpstr>Introduction</vt:lpstr>
      <vt:lpstr>Concept used</vt:lpstr>
      <vt:lpstr>objectives</vt:lpstr>
      <vt:lpstr>PowerPoint Presentation</vt:lpstr>
      <vt:lpstr>PowerPoint Presentation</vt:lpstr>
      <vt:lpstr>PowerPoint Presentation</vt:lpstr>
      <vt:lpstr> CRIME InCidence ?</vt:lpstr>
      <vt:lpstr>Application</vt:lpstr>
      <vt:lpstr>User interface of web form</vt:lpstr>
      <vt:lpstr>Admin interface of web form</vt:lpstr>
      <vt:lpstr>outlook of our project</vt:lpstr>
      <vt:lpstr>PowerPoint Presentation</vt:lpstr>
      <vt:lpstr>Summary</vt:lpstr>
      <vt:lpstr>PowerPoint Presentation</vt:lpstr>
      <vt:lpstr>Limitation</vt:lpstr>
      <vt:lpstr>Further enhancement</vt:lpstr>
      <vt:lpstr>Guidelines &amp; references</vt:lpstr>
      <vt:lpstr>conclusion</vt:lpstr>
      <vt:lpstr>conclusion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COMPLAINER WEB FORM</dc:title>
  <dc:creator>Md. Touhidul Islam Hridoy</dc:creator>
  <cp:lastModifiedBy>Mar babu</cp:lastModifiedBy>
  <cp:revision>30</cp:revision>
  <dcterms:created xsi:type="dcterms:W3CDTF">2018-03-14T10:33:33Z</dcterms:created>
  <dcterms:modified xsi:type="dcterms:W3CDTF">2019-11-20T18:20:21Z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