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79" r:id="rId4"/>
    <p:sldId id="270" r:id="rId5"/>
    <p:sldId id="267" r:id="rId6"/>
    <p:sldId id="269" r:id="rId7"/>
    <p:sldId id="271" r:id="rId8"/>
    <p:sldId id="278" r:id="rId9"/>
    <p:sldId id="280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Scientific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loading,” Proc. Royal Soc., 1949.</a:t>
            </a:r>
          </a:p>
          <a:p>
            <a:endParaRPr lang="en-US" sz="1400" dirty="0"/>
          </a:p>
          <a:p>
            <a:r>
              <a:rPr lang="en-US" sz="1400" dirty="0"/>
              <a:t>[3] 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</a:p>
          <a:p>
            <a:endParaRPr lang="en-US" sz="1400" dirty="0"/>
          </a:p>
          <a:p>
            <a:r>
              <a:rPr lang="en-US" sz="1400" dirty="0"/>
              <a:t>[4] Hopkinson B  (1914), “A method of measuring the pressure produced in the detonation of high explosives or by the impact of bullets,” Philos. Trans. R. Soc. London, Ser. A 213, 437–456.</a:t>
            </a:r>
          </a:p>
          <a:p>
            <a:endParaRPr lang="en-US" sz="1400" dirty="0"/>
          </a:p>
          <a:p>
            <a:r>
              <a:rPr lang="en-US" sz="1400" dirty="0"/>
              <a:t>[5] Davies RM (1948), “A critical study of the Hopkinson pressure bar,” Philos. Trans. R. Soc. London, Ser. A 240(821), 375–457.</a:t>
            </a:r>
          </a:p>
          <a:p>
            <a:endParaRPr lang="en-US" sz="1400" dirty="0"/>
          </a:p>
          <a:p>
            <a:r>
              <a:rPr lang="en-US" sz="1400" dirty="0"/>
              <a:t>[6] 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“Pulse shaping techniques for testing brittle materials with a split Hopkinson pressure bar," Experimental Mechanics, vol. 42, pp. 93(106), 2002.</a:t>
            </a:r>
          </a:p>
          <a:p>
            <a:endParaRPr lang="en-US" sz="1400" dirty="0"/>
          </a:p>
          <a:p>
            <a:r>
              <a:rPr lang="en-US" sz="1400" dirty="0"/>
              <a:t>[7] P. Follansbee and C. Frantz, “Wave propagation in the split Hopkinson pressure bar," Transactions of the ASME, vol. 105, pp. 93{106}, 1983.</a:t>
            </a:r>
          </a:p>
          <a:p>
            <a:endParaRPr lang="en-US" sz="1400" dirty="0"/>
          </a:p>
          <a:p>
            <a:r>
              <a:rPr lang="en-US" sz="1400" dirty="0"/>
              <a:t>[8] S. U. Pillai and D. Menon, Reinforced Concrete Design, Third Edition.</a:t>
            </a:r>
          </a:p>
          <a:p>
            <a:endParaRPr lang="en-US" sz="1400" dirty="0"/>
          </a:p>
          <a:p>
            <a:r>
              <a:rPr lang="en-US" sz="1400" dirty="0"/>
              <a:t>[9] A. Shukla and J. W. Dally, Experimental Solid Mechanics.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400" dirty="0"/>
              <a:t>[1]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981" y="2899823"/>
            <a:ext cx="39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036463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1112016" y="2261271"/>
            <a:ext cx="34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1962490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1959793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19416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1959528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1307690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16739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627412" y="3561715"/>
            <a:ext cx="357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High speed imagery of concrete Brazil Disc </a:t>
            </a:r>
            <a:r>
              <a:rPr lang="en-US" sz="1200" dirty="0" err="1"/>
              <a:t>tes</a:t>
            </a:r>
            <a:r>
              <a:rPr lang="en-US" sz="1200" dirty="0"/>
              <a:t> from X. </a:t>
            </a:r>
            <a:r>
              <a:rPr lang="en-US" sz="1200" dirty="0" err="1"/>
              <a:t>Jin</a:t>
            </a:r>
            <a:r>
              <a:rPr lang="en-US" sz="1200" dirty="0"/>
              <a:t> et al [1]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D820C9C3-EE91-4A70-85EF-D9137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" y="3269719"/>
            <a:ext cx="4254154" cy="30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C3924-9958-4141-9ABF-9C2F4F2F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80" y="1445179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435403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/>
              <a:t>[6]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/>
              <a:t>[7]</a:t>
            </a:r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3944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96468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MPa;                Median: 15.18 MPa                  Standard Deviation: 3.60 MPa</a:t>
            </a:r>
          </a:p>
          <a:p>
            <a:endParaRPr lang="en-US" dirty="0"/>
          </a:p>
          <a:p>
            <a:r>
              <a:rPr lang="en-US" dirty="0"/>
              <a:t>Quasi-Static Tensile Strength:</a:t>
            </a:r>
            <a:endParaRPr lang="en-US" sz="1400" dirty="0"/>
          </a:p>
          <a:p>
            <a:r>
              <a:rPr lang="en-US" dirty="0"/>
              <a:t>2.2-4.4 MPa </a:t>
            </a:r>
            <a:r>
              <a:rPr lang="en-US" sz="1400" dirty="0"/>
              <a:t>[8]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841584"/>
            <a:ext cx="275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 </a:t>
            </a:r>
            <a:r>
              <a:rPr lang="en-US" sz="1400" dirty="0"/>
              <a:t>[9]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01116" y="3986459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19390-65B7-4F76-B24C-B4EAB8839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748978" y="3241314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1202</Words>
  <Application>Microsoft Office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Nick Dorsett</cp:lastModifiedBy>
  <cp:revision>41</cp:revision>
  <dcterms:created xsi:type="dcterms:W3CDTF">2017-12-12T18:05:06Z</dcterms:created>
  <dcterms:modified xsi:type="dcterms:W3CDTF">2018-05-01T03:43:32Z</dcterms:modified>
</cp:coreProperties>
</file>