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65" r:id="rId4"/>
    <p:sldId id="270" r:id="rId5"/>
    <p:sldId id="267" r:id="rId6"/>
    <p:sldId id="269" r:id="rId7"/>
    <p:sldId id="271" r:id="rId8"/>
    <p:sldId id="278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61" d="100"/>
          <a:sy n="61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Weibull statistical analysis performed 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variance in strength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X. </a:t>
            </a:r>
            <a:r>
              <a:rPr lang="en-US" dirty="0" err="1"/>
              <a:t>Jin</a:t>
            </a:r>
            <a:r>
              <a:rPr lang="en-US" dirty="0"/>
              <a:t>, C. </a:t>
            </a:r>
            <a:r>
              <a:rPr lang="en-US" dirty="0" err="1"/>
              <a:t>Hou</a:t>
            </a:r>
            <a:r>
              <a:rPr lang="en-US" dirty="0"/>
              <a:t>, X. Fan, C. Lu, H. Yang, X. Shu, and Z. Wang, \Quasi-static and dynamic experimental studies on the tensile strength and failure pattern of concrete and mortar discs," in </a:t>
            </a:r>
            <a:r>
              <a:rPr lang="en-US" dirty="0" err="1"/>
              <a:t>Scientic</a:t>
            </a:r>
            <a:r>
              <a:rPr lang="en-US" dirty="0"/>
              <a:t> Reports, 2017.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Kolsky</a:t>
            </a:r>
            <a:r>
              <a:rPr lang="en-US" dirty="0"/>
              <a:t>, “An investigation of the mechanical properties of materials at very high stain rates of </a:t>
            </a:r>
            <a:r>
              <a:rPr lang="en-US" dirty="0" err="1"/>
              <a:t>loadin</a:t>
            </a:r>
            <a:r>
              <a:rPr lang="en-US" dirty="0"/>
              <a:t>,” Proc. Royal Soc., 1949.</a:t>
            </a:r>
          </a:p>
          <a:p>
            <a:endParaRPr lang="en-US" dirty="0"/>
          </a:p>
          <a:p>
            <a:r>
              <a:rPr lang="en-US" dirty="0"/>
              <a:t>[3] D. Frew, M. J. Forrestal, and W. Chen, \Pulse shaping techniques for testing brittle materials with a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Experimantal</a:t>
            </a:r>
            <a:r>
              <a:rPr lang="en-US" dirty="0"/>
              <a:t> </a:t>
            </a:r>
            <a:r>
              <a:rPr lang="en-US" dirty="0" err="1"/>
              <a:t>Mechincs</a:t>
            </a:r>
            <a:r>
              <a:rPr lang="en-US" dirty="0"/>
              <a:t>, vol. 42, pp. 93{106, 2002.</a:t>
            </a:r>
          </a:p>
          <a:p>
            <a:endParaRPr lang="en-US" dirty="0"/>
          </a:p>
          <a:p>
            <a:r>
              <a:rPr lang="en-US" dirty="0"/>
              <a:t>[4] P. Follansbee and C. Frantz, \Wave propagation in the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Tansactions</a:t>
            </a:r>
            <a:r>
              <a:rPr lang="en-US" dirty="0"/>
              <a:t> of the ASME, vol. 105, pp. 93{106, 1983.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600" dirty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8750" y="386784"/>
            <a:ext cx="602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Mechanical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Tensile testing of concrete using a Brazil Disc Specimen (ASTM D 3967-08):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/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816640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994096" y="3040573"/>
            <a:ext cx="34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2742667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2739970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2352675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236220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2087867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48887" y="4452426"/>
            <a:ext cx="82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9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Setup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123468-BE69-48B6-BD55-DAF592899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22" y="5118103"/>
            <a:ext cx="6703136" cy="944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6461" y="386784"/>
            <a:ext cx="423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Dispersion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Dispersion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primary methods of dispersion correction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Pulse Shaping </a:t>
            </a:r>
            <a:r>
              <a:rPr lang="en-US" sz="1400" dirty="0"/>
              <a:t>[3]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shaped signal should mimic material response of specimen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Processing </a:t>
            </a:r>
            <a:r>
              <a:rPr lang="en-US" sz="1400" dirty="0"/>
              <a:t>[4]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non-linear curve fitting and Fourier series to correct for dispersion  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4585" y="386784"/>
            <a:ext cx="491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41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transmitted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88" y="2993577"/>
            <a:ext cx="5869419" cy="33015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516249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</a:t>
            </a:r>
            <a:r>
              <a:rPr lang="en-US" dirty="0" err="1"/>
              <a:t>MPa</a:t>
            </a:r>
            <a:r>
              <a:rPr lang="en-US" dirty="0"/>
              <a:t>;                Median: 15.18 </a:t>
            </a:r>
            <a:r>
              <a:rPr lang="en-US" dirty="0" err="1"/>
              <a:t>MPa</a:t>
            </a:r>
            <a:r>
              <a:rPr lang="en-US" dirty="0"/>
              <a:t>                  Standard Deviation: 3.60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/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Weibull Analysis: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−[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blipFill>
                <a:blip r:embed="rId4"/>
                <a:stretch>
                  <a:fillRect l="-19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52420" y="3857625"/>
            <a:ext cx="2266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</p:txBody>
      </p:sp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1018</Words>
  <Application>Microsoft Office PowerPoint</Application>
  <PresentationFormat>On-screen Show (4:3)</PresentationFormat>
  <Paragraphs>147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Nick Dorsett</cp:lastModifiedBy>
  <cp:revision>29</cp:revision>
  <dcterms:created xsi:type="dcterms:W3CDTF">2017-12-12T18:05:06Z</dcterms:created>
  <dcterms:modified xsi:type="dcterms:W3CDTF">2018-04-30T15:37:54Z</dcterms:modified>
</cp:coreProperties>
</file>