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5" r:id="rId4"/>
    <p:sldId id="270" r:id="rId5"/>
    <p:sldId id="267" r:id="rId6"/>
    <p:sldId id="269" r:id="rId7"/>
    <p:sldId id="271" r:id="rId8"/>
    <p:sldId id="278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112" d="100"/>
          <a:sy n="112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sz="1400" dirty="0" err="1"/>
              <a:t>Scientic</a:t>
            </a:r>
            <a:r>
              <a:rPr lang="en-US" sz="1400" dirty="0"/>
              <a:t>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</a:t>
            </a:r>
            <a:r>
              <a:rPr lang="en-US" sz="1400" dirty="0" err="1"/>
              <a:t>loadin</a:t>
            </a:r>
            <a:r>
              <a:rPr lang="en-US" sz="1400" dirty="0"/>
              <a:t>,” Proc. Royal Soc., 1949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/>
              <a:t>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/>
              <a:t>Hopkinson B </a:t>
            </a:r>
            <a:r>
              <a:rPr lang="en-US" sz="1400" dirty="0" smtClean="0"/>
              <a:t> (1914), “A </a:t>
            </a:r>
            <a:r>
              <a:rPr lang="en-US" sz="1400" dirty="0"/>
              <a:t>method of measuring the pressure produced in the detonation of high explosives or by the impact of bullets</a:t>
            </a:r>
            <a:r>
              <a:rPr lang="en-US" sz="1400" dirty="0" smtClean="0"/>
              <a:t>,” </a:t>
            </a:r>
            <a:r>
              <a:rPr lang="en-US" sz="1400" dirty="0"/>
              <a:t>Philos. Trans. R. Soc. London, Ser. A 213, 437–456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/>
              <a:t>Davies RM </a:t>
            </a:r>
            <a:r>
              <a:rPr lang="en-US" sz="1400" dirty="0" smtClean="0"/>
              <a:t>(1948), “A </a:t>
            </a:r>
            <a:r>
              <a:rPr lang="en-US" sz="1400" dirty="0"/>
              <a:t>critical study of the Hopkinson pressure bar</a:t>
            </a:r>
            <a:r>
              <a:rPr lang="en-US" sz="1400" dirty="0" smtClean="0"/>
              <a:t>,” </a:t>
            </a:r>
            <a:r>
              <a:rPr lang="en-US" sz="1400" dirty="0"/>
              <a:t>Philos. Trans. R. Soc. London, Ser. A </a:t>
            </a:r>
            <a:r>
              <a:rPr lang="en-US" sz="1400" dirty="0" smtClean="0"/>
              <a:t>240(821), </a:t>
            </a:r>
            <a:r>
              <a:rPr lang="en-US" sz="1400" dirty="0"/>
              <a:t>375–457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[6] </a:t>
            </a:r>
            <a:r>
              <a:rPr lang="en-US" sz="1400" dirty="0"/>
              <a:t>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</a:t>
            </a:r>
            <a:r>
              <a:rPr lang="en-US" sz="1400" dirty="0" smtClean="0"/>
              <a:t>“Pulse </a:t>
            </a:r>
            <a:r>
              <a:rPr lang="en-US" sz="1400" dirty="0"/>
              <a:t>shaping techniques for testing brittle materials with a split </a:t>
            </a:r>
            <a:r>
              <a:rPr lang="en-US" sz="1400" dirty="0" smtClean="0"/>
              <a:t>Hopkinson </a:t>
            </a:r>
            <a:r>
              <a:rPr lang="en-US" sz="1400" dirty="0"/>
              <a:t>pressure bar," </a:t>
            </a:r>
            <a:r>
              <a:rPr lang="en-US" sz="1400" dirty="0" smtClean="0"/>
              <a:t>Experimental Mechanics, </a:t>
            </a:r>
            <a:r>
              <a:rPr lang="en-US" sz="1400" dirty="0"/>
              <a:t>vol. 42, pp. </a:t>
            </a:r>
            <a:r>
              <a:rPr lang="en-US" sz="1400" dirty="0" smtClean="0"/>
              <a:t>93(106), </a:t>
            </a:r>
            <a:r>
              <a:rPr lang="en-US" sz="1400" dirty="0"/>
              <a:t>2002.</a:t>
            </a:r>
          </a:p>
          <a:p>
            <a:endParaRPr lang="en-US" sz="1400" dirty="0"/>
          </a:p>
          <a:p>
            <a:r>
              <a:rPr lang="en-US" sz="1400" dirty="0" smtClean="0"/>
              <a:t>[7] </a:t>
            </a:r>
            <a:r>
              <a:rPr lang="en-US" sz="1400" dirty="0"/>
              <a:t>P. Follansbee and C. Frantz, </a:t>
            </a:r>
            <a:r>
              <a:rPr lang="en-US" sz="1400" dirty="0" smtClean="0"/>
              <a:t>“Wave </a:t>
            </a:r>
            <a:r>
              <a:rPr lang="en-US" sz="1400" dirty="0"/>
              <a:t>propagation in the split </a:t>
            </a:r>
            <a:r>
              <a:rPr lang="en-US" sz="1400" dirty="0" smtClean="0"/>
              <a:t>Hopkinson </a:t>
            </a:r>
            <a:r>
              <a:rPr lang="en-US" sz="1400" dirty="0"/>
              <a:t>pressure bar," </a:t>
            </a:r>
            <a:r>
              <a:rPr lang="en-US" sz="1400" dirty="0" smtClean="0"/>
              <a:t>Transactions </a:t>
            </a:r>
            <a:r>
              <a:rPr lang="en-US" sz="1400" dirty="0"/>
              <a:t>of the ASME, vol. 105, pp. 93{106, 1983.</a:t>
            </a:r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2425" y="3721945"/>
            <a:ext cx="390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CONTOUR OF BRAZIL DISC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70" y="2273441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157107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 smtClean="0"/>
              <a:t>[6]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 smtClean="0"/>
              <a:t>[7]</a:t>
            </a:r>
            <a:endParaRPr lang="en-US" sz="1400" dirty="0"/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610050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506282" y="3054110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1141</Words>
  <Application>Microsoft Office PowerPoint</Application>
  <PresentationFormat>On-screen Show (4:3)</PresentationFormat>
  <Paragraphs>157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Hewlett-Packard Company</cp:lastModifiedBy>
  <cp:revision>37</cp:revision>
  <dcterms:created xsi:type="dcterms:W3CDTF">2017-12-12T18:05:06Z</dcterms:created>
  <dcterms:modified xsi:type="dcterms:W3CDTF">2018-04-30T21:12:09Z</dcterms:modified>
</cp:coreProperties>
</file>