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64" r:id="rId3"/>
    <p:sldId id="265" r:id="rId4"/>
    <p:sldId id="267" r:id="rId5"/>
    <p:sldId id="268" r:id="rId6"/>
    <p:sldId id="270" r:id="rId7"/>
    <p:sldId id="278" r:id="rId8"/>
    <p:sldId id="269" r:id="rId9"/>
    <p:sldId id="271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85" autoAdjust="0"/>
  </p:normalViewPr>
  <p:slideViewPr>
    <p:cSldViewPr snapToGrid="0">
      <p:cViewPr varScale="1">
        <p:scale>
          <a:sx n="100" d="100"/>
          <a:sy n="100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Jin</a:t>
            </a:r>
            <a:r>
              <a:rPr lang="en-US" dirty="0"/>
              <a:t>, C. </a:t>
            </a:r>
            <a:r>
              <a:rPr lang="en-US" dirty="0" err="1"/>
              <a:t>Hou</a:t>
            </a:r>
            <a:r>
              <a:rPr lang="en-US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dirty="0" err="1"/>
              <a:t>Scientic</a:t>
            </a:r>
            <a:r>
              <a:rPr lang="en-US" dirty="0"/>
              <a:t> Reports, 2017.</a:t>
            </a:r>
          </a:p>
          <a:p>
            <a:endParaRPr lang="en-US" dirty="0"/>
          </a:p>
          <a:p>
            <a:r>
              <a:rPr lang="en-US" dirty="0"/>
              <a:t>[2] D. Frew, M. J. Forrestal, and W. Chen, \Pulse shaping techniques for testing brittle materials with a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Experimantal</a:t>
            </a:r>
            <a:r>
              <a:rPr lang="en-US" dirty="0"/>
              <a:t> </a:t>
            </a:r>
            <a:r>
              <a:rPr lang="en-US" dirty="0" err="1"/>
              <a:t>Mechincs</a:t>
            </a:r>
            <a:r>
              <a:rPr lang="en-US" dirty="0"/>
              <a:t>, vol. 42, pp. 93{106, 2002.</a:t>
            </a:r>
          </a:p>
          <a:p>
            <a:endParaRPr lang="en-US" dirty="0"/>
          </a:p>
          <a:p>
            <a:r>
              <a:rPr lang="en-US" dirty="0"/>
              <a:t>[3] P. Follansbee and C. Frantz, \Wave propagation in the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Tansactions</a:t>
            </a:r>
            <a:r>
              <a:rPr lang="en-US" dirty="0"/>
              <a:t> of the ASME, vol. 105, pp. 93{106, 1983.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8750" y="386784"/>
            <a:ext cx="602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Mechanical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Tensile testing of concrete using a 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0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0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8193" y="386784"/>
            <a:ext cx="210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9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Setup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9A718-AAFF-43AC-A510-0A1A2733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0" y="941228"/>
            <a:ext cx="8455799" cy="47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516249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3DB59-DA3C-4C76-8BBD-742CC65DE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683577"/>
            <a:ext cx="9143470" cy="23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6461" y="386784"/>
            <a:ext cx="42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Dispersion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Dispersion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primary methods of dispersion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Pulse Shaping </a:t>
            </a:r>
            <a:r>
              <a:rPr lang="en-US" sz="1400" dirty="0"/>
              <a:t>[2]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Processing </a:t>
            </a:r>
            <a:r>
              <a:rPr lang="en-US" sz="1400" dirty="0"/>
              <a:t>[3]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Utilizie</a:t>
            </a:r>
            <a:r>
              <a:rPr lang="en-US" sz="1600" dirty="0"/>
              <a:t> non-linear curve fitting and Fourier series to correct for dispersion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585" y="386784"/>
            <a:ext cx="491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4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transmitted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795</Words>
  <Application>Microsoft Office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20</cp:revision>
  <dcterms:created xsi:type="dcterms:W3CDTF">2017-12-12T18:05:06Z</dcterms:created>
  <dcterms:modified xsi:type="dcterms:W3CDTF">2018-04-27T19:46:34Z</dcterms:modified>
</cp:coreProperties>
</file>