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65" r:id="rId4"/>
    <p:sldId id="270" r:id="rId5"/>
    <p:sldId id="267" r:id="rId6"/>
    <p:sldId id="269" r:id="rId7"/>
    <p:sldId id="271" r:id="rId8"/>
    <p:sldId id="278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72" d="100"/>
          <a:sy n="72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shaping between groups could impact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Weibull statistical analysis showed moderate variance of strength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X. </a:t>
            </a:r>
            <a:r>
              <a:rPr lang="en-US" dirty="0" err="1"/>
              <a:t>Jin</a:t>
            </a:r>
            <a:r>
              <a:rPr lang="en-US" dirty="0"/>
              <a:t>, C. </a:t>
            </a:r>
            <a:r>
              <a:rPr lang="en-US" dirty="0" err="1"/>
              <a:t>Hou</a:t>
            </a:r>
            <a:r>
              <a:rPr lang="en-US" dirty="0"/>
              <a:t>, X. Fan, C. Lu, H. Yang, X. Shu, and Z. Wang, \Quasi-static and dynamic experimental studies on the tensile strength and failure pattern of concrete and mortar discs," in </a:t>
            </a:r>
            <a:r>
              <a:rPr lang="en-US" dirty="0" err="1"/>
              <a:t>Scientic</a:t>
            </a:r>
            <a:r>
              <a:rPr lang="en-US" dirty="0"/>
              <a:t> Reports, 2017.</a:t>
            </a:r>
          </a:p>
          <a:p>
            <a:endParaRPr lang="en-US" dirty="0"/>
          </a:p>
          <a:p>
            <a:r>
              <a:rPr lang="en-US" dirty="0"/>
              <a:t>[2] H. </a:t>
            </a:r>
            <a:r>
              <a:rPr lang="en-US" dirty="0" err="1"/>
              <a:t>Kolsky</a:t>
            </a:r>
            <a:r>
              <a:rPr lang="en-US" dirty="0"/>
              <a:t>, “An investigation of the mechanical properties of materials at very high stain rates of </a:t>
            </a:r>
            <a:r>
              <a:rPr lang="en-US" dirty="0" err="1"/>
              <a:t>loadin</a:t>
            </a:r>
            <a:r>
              <a:rPr lang="en-US" dirty="0"/>
              <a:t>,” Proc. Royal Soc., 1949.</a:t>
            </a:r>
          </a:p>
          <a:p>
            <a:endParaRPr lang="en-US" dirty="0"/>
          </a:p>
          <a:p>
            <a:r>
              <a:rPr lang="en-US" dirty="0"/>
              <a:t>[3] D. Frew, M. J. Forrestal, and W. Chen, \Pulse shaping techniques for testing brittle materials with a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Experimantal</a:t>
            </a:r>
            <a:r>
              <a:rPr lang="en-US" dirty="0"/>
              <a:t> </a:t>
            </a:r>
            <a:r>
              <a:rPr lang="en-US" dirty="0" err="1"/>
              <a:t>Mechincs</a:t>
            </a:r>
            <a:r>
              <a:rPr lang="en-US" dirty="0"/>
              <a:t>, vol. 42, pp. 93{106, 2002.</a:t>
            </a:r>
          </a:p>
          <a:p>
            <a:endParaRPr lang="en-US" dirty="0"/>
          </a:p>
          <a:p>
            <a:r>
              <a:rPr lang="en-US" dirty="0"/>
              <a:t>[4] P. Follansbee and C. Frantz, \Wave propagation in the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Tansactions</a:t>
            </a:r>
            <a:r>
              <a:rPr lang="en-US" dirty="0"/>
              <a:t> of the ASME, vol. 105, pp. 93{106, 1983.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600" dirty="0"/>
              <a:t>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4927" y="386784"/>
            <a:ext cx="515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Tensile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2425" y="3721945"/>
            <a:ext cx="390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 Disc Specimen (ASTM D 3967-08):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/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816640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994096" y="3040573"/>
            <a:ext cx="34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2742667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2739970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2352675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236220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2087867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249555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48887" y="4452426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CONTOUR OF BRAZIL DISC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 of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6C80-BFF1-443A-8B2C-6DB067CB8BCE}"/>
              </a:ext>
            </a:extLst>
          </p:cNvPr>
          <p:cNvSpPr txBox="1"/>
          <p:nvPr/>
        </p:nvSpPr>
        <p:spPr>
          <a:xfrm>
            <a:off x="7315200" y="592372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123468-BE69-48B6-BD55-DAF592899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22" y="5118103"/>
            <a:ext cx="6703136" cy="944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96" y="386784"/>
            <a:ext cx="591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High Frequency Compensation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58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High Frequency Compensation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Pulse Shaping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shaped signal should mimic material response of specimen [3]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Dispersion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non-linear curve fitting and Fourier series to correct for dispersion [4]</a:t>
            </a:r>
          </a:p>
          <a:p>
            <a:pPr lvl="2"/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7734" y="386784"/>
            <a:ext cx="486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Alignment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1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Alignment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aligned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FORCE EQUATIONS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8" y="2567103"/>
            <a:ext cx="6615684" cy="3721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052422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</a:t>
            </a:r>
            <a:r>
              <a:rPr lang="en-US" dirty="0" err="1"/>
              <a:t>MPa</a:t>
            </a:r>
            <a:r>
              <a:rPr lang="en-US" dirty="0"/>
              <a:t>;                Median: 15.18 </a:t>
            </a:r>
            <a:r>
              <a:rPr lang="en-US" dirty="0" err="1"/>
              <a:t>MPa</a:t>
            </a:r>
            <a:r>
              <a:rPr lang="en-US" dirty="0"/>
              <a:t>                  Standard Deviation: 3.60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/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Weibull Analysis: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−[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blipFill>
                <a:blip r:embed="rId4"/>
                <a:stretch>
                  <a:fillRect l="-1996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52420" y="3857625"/>
            <a:ext cx="226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  <a:p>
            <a:endParaRPr lang="en-US" dirty="0"/>
          </a:p>
          <a:p>
            <a:r>
              <a:rPr lang="en-US" dirty="0"/>
              <a:t>N = 35 specimens</a:t>
            </a:r>
          </a:p>
        </p:txBody>
      </p:sp>
    </p:spTree>
    <p:extLst>
      <p:ext uri="{BB962C8B-B14F-4D97-AF65-F5344CB8AC3E}">
        <p14:creationId xmlns:p14="http://schemas.microsoft.com/office/powerpoint/2010/main" val="37997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</TotalTime>
  <Words>1028</Words>
  <Application>Microsoft Office PowerPoint</Application>
  <PresentationFormat>On-screen Show (4:3)</PresentationFormat>
  <Paragraphs>152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John Callaway</cp:lastModifiedBy>
  <cp:revision>34</cp:revision>
  <dcterms:created xsi:type="dcterms:W3CDTF">2017-12-12T18:05:06Z</dcterms:created>
  <dcterms:modified xsi:type="dcterms:W3CDTF">2018-04-30T17:59:50Z</dcterms:modified>
</cp:coreProperties>
</file>