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A88D8-22F3-4B3B-BE49-759FE16F8072}" v="337" dt="2022-06-24T02:03:12.565"/>
    <p1510:client id="{EE9376A1-8B8F-004E-4D02-A83266A14849}" v="62" dt="2022-06-24T14:14:50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1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27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2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856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3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4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0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2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5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6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7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1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Singleton </a:t>
            </a:r>
            <a:r>
              <a:rPr lang="de-DE" dirty="0"/>
              <a:t>- </a:t>
            </a:r>
            <a:r>
              <a:rPr lang="de-DE" dirty="0" err="1"/>
              <a:t>Creational</a:t>
            </a:r>
            <a:endParaRPr lang="pt-BR" dirty="0" err="1"/>
          </a:p>
          <a:p>
            <a:endParaRPr lang="de-DE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“</a:t>
            </a:r>
            <a:r>
              <a:rPr lang="de-DE" dirty="0" err="1">
                <a:ea typeface="+mn-lt"/>
                <a:cs typeface="+mn-lt"/>
              </a:rPr>
              <a:t>Só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pode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haver</a:t>
            </a:r>
            <a:r>
              <a:rPr lang="de-DE" dirty="0">
                <a:ea typeface="+mn-lt"/>
                <a:cs typeface="+mn-lt"/>
              </a:rPr>
              <a:t> um!”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2C9D64-7A38-5EE5-82C0-72E43366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Objetivo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7458F-52C8-22FF-5316-A573FC59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Garantir que uma classe tenha somente uma instancia e fornecer um projeto global de acesso para a mesma.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8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17716-4ACD-6CE7-AED4-7FE8B46E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pt-BR" b="1" dirty="0">
                <a:ea typeface="+mn-lt"/>
                <a:cs typeface="+mn-lt"/>
              </a:rPr>
              <a:t>Garantir que uma classe tenha somente uma instância</a:t>
            </a:r>
            <a:endParaRPr lang="pt-BR" dirty="0"/>
          </a:p>
          <a:p>
            <a:pPr>
              <a:buFont typeface="Arial" charset="2"/>
              <a:buChar char="•"/>
            </a:pPr>
            <a:r>
              <a:rPr lang="pt-BR" b="1" dirty="0"/>
              <a:t>Única conexão com banco de dados</a:t>
            </a:r>
          </a:p>
          <a:p>
            <a:pPr>
              <a:buFont typeface="Arial" charset="2"/>
              <a:buChar char="•"/>
            </a:pPr>
            <a:r>
              <a:rPr lang="pt-BR" b="1" dirty="0"/>
              <a:t>Acesso ao sistema de arquivos de um sistema</a:t>
            </a:r>
          </a:p>
          <a:p>
            <a:pPr>
              <a:buFont typeface="Arial" charset="2"/>
              <a:buChar char="•"/>
            </a:pPr>
            <a:r>
              <a:rPr lang="pt-BR" b="1" dirty="0">
                <a:ea typeface="+mn-lt"/>
                <a:cs typeface="+mn-lt"/>
              </a:rPr>
              <a:t>Fornece um ponto de acesso global 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33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D7286-4060-913A-3F3E-7D5E088B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2487168" cy="5614951"/>
          </a:xfrm>
        </p:spPr>
        <p:txBody>
          <a:bodyPr>
            <a:normAutofit/>
          </a:bodyPr>
          <a:lstStyle/>
          <a:p>
            <a:r>
              <a:rPr lang="pt-BR" sz="3200"/>
              <a:t>Apagar???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184C9-ECD3-C021-B60D-96F7DC2E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016" y="624110"/>
            <a:ext cx="6804596" cy="34849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charset="2"/>
              <a:buChar char="•"/>
            </a:pPr>
            <a:r>
              <a:rPr lang="pt-BR" dirty="0"/>
              <a:t>Construtor privado:  Garanti a criação de somente um objeto</a:t>
            </a:r>
            <a:endParaRPr lang="pt-BR"/>
          </a:p>
          <a:p>
            <a:pPr>
              <a:buFont typeface="Arial" charset="2"/>
              <a:buChar char="•"/>
            </a:pPr>
            <a:r>
              <a:rPr lang="pt-BR" dirty="0"/>
              <a:t>Método responsável por criar o objeto</a:t>
            </a:r>
          </a:p>
          <a:p>
            <a:pPr>
              <a:buFont typeface="Arial" charset="2"/>
              <a:buChar char="•"/>
            </a:pPr>
            <a:endParaRPr lang="pt-BR" dirty="0"/>
          </a:p>
          <a:p>
            <a:pPr>
              <a:buFont typeface="Arial" charset="2"/>
              <a:buChar char="•"/>
            </a:pPr>
            <a:endParaRPr lang="pt-BR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5BA0498-E351-8845-F13E-3539A87B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751" y="2373650"/>
            <a:ext cx="6877621" cy="15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1993-551B-D752-79C8-215F61F0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3F67A-D917-3EF1-32EE-A89FF047D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>
              <a:buFont typeface="Arial" charset="2"/>
              <a:buChar char="•"/>
            </a:pPr>
            <a:r>
              <a:rPr lang="pt-BR" dirty="0">
                <a:ea typeface="+mn-lt"/>
                <a:cs typeface="+mn-lt"/>
              </a:rPr>
              <a:t>Acesso controlado por encapsulamento à instância única.</a:t>
            </a:r>
            <a:endParaRPr lang="pt-BR" dirty="0"/>
          </a:p>
          <a:p>
            <a:pPr>
              <a:buFont typeface="Arial" charset="2"/>
              <a:buChar char="•"/>
            </a:pPr>
            <a:r>
              <a:rPr lang="pt-BR" dirty="0">
                <a:ea typeface="+mn-lt"/>
                <a:cs typeface="+mn-lt"/>
              </a:rPr>
              <a:t>É possível permitir um número variável de instâncias.</a:t>
            </a:r>
            <a:endParaRPr lang="pt-BR" dirty="0"/>
          </a:p>
          <a:p>
            <a:pPr>
              <a:buFont typeface="Arial" charset="2"/>
              <a:buChar char="•"/>
            </a:pPr>
            <a:r>
              <a:rPr lang="pt-BR" dirty="0">
                <a:ea typeface="+mn-lt"/>
                <a:cs typeface="+mn-lt"/>
              </a:rPr>
              <a:t>Usa </a:t>
            </a:r>
            <a:r>
              <a:rPr lang="pt-BR" i="1" dirty="0" err="1">
                <a:ea typeface="+mn-lt"/>
                <a:cs typeface="+mn-lt"/>
              </a:rPr>
              <a:t>lazy</a:t>
            </a:r>
            <a:r>
              <a:rPr lang="pt-BR" i="1" dirty="0">
                <a:ea typeface="+mn-lt"/>
                <a:cs typeface="+mn-lt"/>
              </a:rPr>
              <a:t> </a:t>
            </a:r>
            <a:r>
              <a:rPr lang="pt-BR" i="1" dirty="0" err="1">
                <a:ea typeface="+mn-lt"/>
                <a:cs typeface="+mn-lt"/>
              </a:rPr>
              <a:t>instantiation</a:t>
            </a:r>
            <a:r>
              <a:rPr lang="pt-BR" dirty="0">
                <a:ea typeface="+mn-lt"/>
                <a:cs typeface="+mn-lt"/>
              </a:rPr>
              <a:t>, ou seja, só será instanciado no momento do uso.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05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5C649-E3DE-2043-51B9-C2F7A67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08D4E-430B-AB22-BDEC-BAA7991C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b="1" dirty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pt-BR" dirty="0">
                <a:ea typeface="+mn-lt"/>
                <a:cs typeface="+mn-lt"/>
              </a:rPr>
              <a:t>É mais difícil de testar;</a:t>
            </a:r>
          </a:p>
          <a:p>
            <a:pPr>
              <a:buFont typeface="Arial" charset="2"/>
              <a:buChar char="•"/>
            </a:pPr>
            <a:r>
              <a:rPr lang="pt-BR" dirty="0">
                <a:ea typeface="+mn-lt"/>
                <a:cs typeface="+mn-lt"/>
              </a:rPr>
              <a:t>Viola o princípio da responsabilidade única, SOLID.</a:t>
            </a:r>
          </a:p>
          <a:p>
            <a:pPr>
              <a:buFont typeface="Arial" charset="2"/>
              <a:buChar char="•"/>
            </a:pPr>
            <a:r>
              <a:rPr lang="pt-BR" dirty="0">
                <a:ea typeface="+mn-lt"/>
                <a:cs typeface="+mn-lt"/>
              </a:rPr>
              <a:t>Requer cuidado para que 2 ou mais partes não instancie o objeto ao mesmo tempo.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7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8E0F0497-B77F-FB59-3246-88119369A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3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16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1" name="Group 130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2" name="Rectangle 144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4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FEA7733-24DF-4551-0BD5-1794ACFBA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02" b="-1"/>
          <a:stretch/>
        </p:blipFill>
        <p:spPr>
          <a:xfrm>
            <a:off x="2589211" y="643467"/>
            <a:ext cx="8951825" cy="5571066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4E652D7-B5D5-CF9D-7E95-27839464BFBD}"/>
              </a:ext>
            </a:extLst>
          </p:cNvPr>
          <p:cNvSpPr/>
          <p:nvPr/>
        </p:nvSpPr>
        <p:spPr>
          <a:xfrm>
            <a:off x="1480495" y="5257024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0632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Wisp</vt:lpstr>
      <vt:lpstr>Singleton - Creational </vt:lpstr>
      <vt:lpstr>Objetivo</vt:lpstr>
      <vt:lpstr>Apresentação do PowerPoint</vt:lpstr>
      <vt:lpstr>Apagar???</vt:lpstr>
      <vt:lpstr>Vantagens</vt:lpstr>
      <vt:lpstr>Desvantagens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170</cp:revision>
  <dcterms:created xsi:type="dcterms:W3CDTF">2022-06-23T23:28:08Z</dcterms:created>
  <dcterms:modified xsi:type="dcterms:W3CDTF">2022-06-24T14:19:07Z</dcterms:modified>
</cp:coreProperties>
</file>