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1" r:id="rId9"/>
    <p:sldId id="262" r:id="rId10"/>
    <p:sldId id="263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1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20A6-9438-B240-AEFB-71BF04E0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CA60-6DF2-AA47-812B-51F524D5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601E-1D63-2B45-944B-5FD37726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AAD2-A324-8040-A71E-29D26494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0AE4-7ACC-814D-A174-9EE40FE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83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B216-F1F5-D040-80EC-3C970708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F49BF-43EB-594C-AAEC-9D3FBFFF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5FE0-6DC0-A54C-9E73-4ABFDFFE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3B537-54A2-1341-9CAC-34902334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709F-78BE-5D4D-9FF3-DACF3D7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1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E3673-2018-8E43-9691-183ED0B34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451A3-9AB1-1444-BFCE-6B75B2BCA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846BD-F378-A44C-BD69-F2D07798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2395-B3C2-CF45-B846-7FABC911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E1F3A-5D7C-BE40-80B9-6D004ED8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15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6352-4DC8-F24F-B20E-641BF960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9667-9ABF-1142-A217-DDBAB0DA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4780-E477-964E-850A-FF8FBE9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0F6A-D647-5E44-89BF-87D27696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3065-E662-4B4B-AC1E-07EF69C8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13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02E1-8A64-EE4F-896B-337E4D0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472D-45AA-1241-A0A4-5A78C55E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035B-8C7E-2E43-B950-CF20BE21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29D5-DB59-394C-9CB1-8347FBB8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9F705-1C5E-D54D-817E-B775141A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78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1A27-8367-4C4C-88DE-ABC458B6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0A82-9582-6E4D-BC2E-28897D294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2CE6C-F185-0B48-B4A2-FFA9DC554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BE65-63FE-FE49-9BB0-8418CD37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48FF5-FD8E-F543-922B-D8FA9340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F1B15-74A1-4940-A8AF-A7B7B298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98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09C3-297F-5B43-BE23-1B18731A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2CB36-BBB4-8A45-9DA5-8DDEDC0C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27D19-5674-4D48-B2D1-357FE2C61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847BC-431B-6A4B-A3E2-B07A43D39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44BDF-7A5C-DD42-A962-93EBCCC8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E5FFF-4918-0B49-8DD7-5D24A5D4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80066-5122-A949-A6C4-DD6043F1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14561-4E51-034A-ADE6-D53082E4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1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AA4A-144D-F74B-9C7A-F1014718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E3081-4BDA-8342-8152-352B94D7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55B55-7E9D-F445-8554-E1849E55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B8BC-C0D2-214D-90DD-69F6023D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91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92C18-BDA8-DC4D-8D75-997B7A18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F725-C195-894C-8A2B-58E99453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9CDF5-66DF-3446-93C2-1881526E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4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1E61-4A30-4043-AB02-151276BB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A03E-F174-0447-A28F-09224430F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72C9A-2C3B-E944-B6B8-C4C5B06E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7D0E8-55DF-A647-A68F-0FA6A6D3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82AD-BE9A-CA4F-9A25-933A38A6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2EF1D-949A-AD4E-9AD3-12DEDE38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8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337A-64A7-1842-8C7B-D92CE9ED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42C11-654D-2845-A689-E76A17F8A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7E2D7-FFEF-AF4B-B241-27EF4F401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6CDE-0885-4740-A704-FC8A2554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8171E-C292-D444-8856-DD0082C4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6F057-F9CD-C94F-AE56-9598BD91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D2102-5019-4C4F-98ED-58BF9422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4700-5332-874C-9004-0981DDF5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4537-2FF0-D846-B232-3332914FD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6C52-883E-5E4A-8CD3-C74D6207A93E}" type="datetimeFigureOut">
              <a:t>28.09.20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9EF0-C98A-D04D-A360-AECE9FDB7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7D5B-DB5C-814D-B5DC-7789E1BE2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318C-756B-2F4D-ADB3-DA98EF35252A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9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E702-BEEA-6941-8C55-2CB6678CE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myCNV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F7002-8F12-0243-99A0-78B798BE4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14143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55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84F989-D849-524C-A94F-C5A3CBA6071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Georgia" panose="02040502050405020303" pitchFamily="18" charset="0"/>
              </a:rPr>
              <a:t>compare coverage to mean coverage of PON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B12E7-D2ED-0345-B4B7-7CA89628C9B2}"/>
              </a:ext>
            </a:extLst>
          </p:cNvPr>
          <p:cNvSpPr txBox="1"/>
          <p:nvPr/>
        </p:nvSpPr>
        <p:spPr>
          <a:xfrm>
            <a:off x="171450" y="708661"/>
            <a:ext cx="12020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run on command line</a:t>
            </a:r>
          </a:p>
          <a:p>
            <a:r>
              <a:rPr lang="de-DE"/>
              <a:t>samtools view $bam chr7 | 				extracts the reads for that chromosome</a:t>
            </a:r>
          </a:p>
          <a:p>
            <a:r>
              <a:rPr lang="de-DE"/>
              <a:t>bamCoverage [minCoverage=0] |			would be better to have chromCoverage (where is it)</a:t>
            </a:r>
          </a:p>
          <a:p>
            <a:r>
              <a:rPr lang="de-DE"/>
              <a:t>				 		would make it more performant</a:t>
            </a:r>
          </a:p>
          <a:p>
            <a:r>
              <a:rPr lang="de-DE"/>
              <a:t>rollingCoverage [rollingWindow=100] |	 		every half windowSize a mean coverage is written out</a:t>
            </a:r>
          </a:p>
          <a:p>
            <a:r>
              <a:rPr lang="de-DE"/>
              <a:t>filterbed $BED chr7 [writeout exomCoords=1]		 filters the output for positions covered by the bedfile</a:t>
            </a:r>
          </a:p>
          <a:p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9A3D3-2A21-8042-A77B-B602FA1DA78B}"/>
              </a:ext>
            </a:extLst>
          </p:cNvPr>
          <p:cNvSpPr/>
          <p:nvPr/>
        </p:nvSpPr>
        <p:spPr>
          <a:xfrm>
            <a:off x="85724" y="2598897"/>
            <a:ext cx="110242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samtools view /Users/martinscience/Dropbox/Icke/Work/somVar/testdata/bam/002_A.bam chr7 | bamCoverage | rollingCoverage 50 | filterBed $BED 1 chr7 | head -100</a:t>
            </a:r>
          </a:p>
        </p:txBody>
      </p:sp>
    </p:spTree>
    <p:extLst>
      <p:ext uri="{BB962C8B-B14F-4D97-AF65-F5344CB8AC3E}">
        <p14:creationId xmlns:p14="http://schemas.microsoft.com/office/powerpoint/2010/main" val="31752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84F989-D849-524C-A94F-C5A3CBA6071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Georgia" panose="02040502050405020303" pitchFamily="18" charset="0"/>
              </a:rPr>
              <a:t>get the coverage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B12E7-D2ED-0345-B4B7-7CA89628C9B2}"/>
              </a:ext>
            </a:extLst>
          </p:cNvPr>
          <p:cNvSpPr txBox="1"/>
          <p:nvPr/>
        </p:nvSpPr>
        <p:spPr>
          <a:xfrm>
            <a:off x="171450" y="708661"/>
            <a:ext cx="12020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run on command line</a:t>
            </a:r>
          </a:p>
          <a:p>
            <a:r>
              <a:rPr lang="de-DE"/>
              <a:t>samtools view $bam chr7 | 				extracts the reads for that chromosome</a:t>
            </a:r>
          </a:p>
          <a:p>
            <a:r>
              <a:rPr lang="de-DE"/>
              <a:t>bamCoverage [minCoverage=0] |			would be better to have chromCoverage (where is it)</a:t>
            </a:r>
          </a:p>
          <a:p>
            <a:r>
              <a:rPr lang="de-DE"/>
              <a:t>				 		would make it more performant</a:t>
            </a:r>
          </a:p>
          <a:p>
            <a:r>
              <a:rPr lang="de-DE"/>
              <a:t>rollingCoverage [rollingWindow=100] |	 		every half windowSize a mean coverage is written out</a:t>
            </a:r>
          </a:p>
          <a:p>
            <a:r>
              <a:rPr lang="de-DE"/>
              <a:t>filterbed $BED chr7 [writeout exomCoords=1]		 filters the output for positions covered by the bedfile</a:t>
            </a:r>
          </a:p>
          <a:p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9A3D3-2A21-8042-A77B-B602FA1DA78B}"/>
              </a:ext>
            </a:extLst>
          </p:cNvPr>
          <p:cNvSpPr/>
          <p:nvPr/>
        </p:nvSpPr>
        <p:spPr>
          <a:xfrm>
            <a:off x="85724" y="2598897"/>
            <a:ext cx="1102423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samtools view /Users/martinscience/Dropbox/Icke/Work/somVar/testdata/bam/002_A.bam chr7 | bamCoverage | rollingCoverage 50 | filterBed $BED 1 chr7 | head -100</a:t>
            </a:r>
          </a:p>
        </p:txBody>
      </p:sp>
    </p:spTree>
    <p:extLst>
      <p:ext uri="{BB962C8B-B14F-4D97-AF65-F5344CB8AC3E}">
        <p14:creationId xmlns:p14="http://schemas.microsoft.com/office/powerpoint/2010/main" val="30536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86F85-8830-5D48-B5C7-88656B64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951"/>
            <a:ext cx="12230100" cy="611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56A8C3-4720-C347-B9E9-D273A4B7148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Georgia" panose="02040502050405020303" pitchFamily="18" charset="0"/>
              </a:rPr>
              <a:t>coverage over chr7</a:t>
            </a:r>
          </a:p>
        </p:txBody>
      </p:sp>
    </p:spTree>
    <p:extLst>
      <p:ext uri="{BB962C8B-B14F-4D97-AF65-F5344CB8AC3E}">
        <p14:creationId xmlns:p14="http://schemas.microsoft.com/office/powerpoint/2010/main" val="415399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3CC13-4E54-804C-A792-7C6D695132C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Georgia" panose="02040502050405020303" pitchFamily="18" charset="0"/>
              </a:rPr>
              <a:t>normalized coverage over chr7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4F0FB-C19F-7F43-A648-B5BF404C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172967-027F-4247-BB34-A92C4A03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5D6F3-8373-6C42-96F1-5D8601FFAB3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Georgia" panose="02040502050405020303" pitchFamily="18" charset="0"/>
              </a:rPr>
              <a:t>coverage over chr7</a:t>
            </a:r>
          </a:p>
        </p:txBody>
      </p:sp>
    </p:spTree>
    <p:extLst>
      <p:ext uri="{BB962C8B-B14F-4D97-AF65-F5344CB8AC3E}">
        <p14:creationId xmlns:p14="http://schemas.microsoft.com/office/powerpoint/2010/main" val="205192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D6F391-164B-6A4D-8C34-05217C7C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5D6F3-8373-6C42-96F1-5D8601FFAB3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Georgia" panose="02040502050405020303" pitchFamily="18" charset="0"/>
              </a:rPr>
              <a:t>normalized coverage over chr7</a:t>
            </a:r>
          </a:p>
        </p:txBody>
      </p:sp>
    </p:spTree>
    <p:extLst>
      <p:ext uri="{BB962C8B-B14F-4D97-AF65-F5344CB8AC3E}">
        <p14:creationId xmlns:p14="http://schemas.microsoft.com/office/powerpoint/2010/main" val="329764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1E711-335F-9F4A-9F07-B8689E76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820"/>
            <a:ext cx="11315700" cy="6012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5D6F3-8373-6C42-96F1-5D8601FFAB3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>
                <a:latin typeface="Georgia" panose="02040502050405020303" pitchFamily="18" charset="0"/>
              </a:rPr>
              <a:t>normalized PONcoverage (20 samples)</a:t>
            </a:r>
          </a:p>
        </p:txBody>
      </p:sp>
    </p:spTree>
    <p:extLst>
      <p:ext uri="{BB962C8B-B14F-4D97-AF65-F5344CB8AC3E}">
        <p14:creationId xmlns:p14="http://schemas.microsoft.com/office/powerpoint/2010/main" val="277282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90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05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305</Words>
  <Application>Microsoft Macintosh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Menlo</vt:lpstr>
      <vt:lpstr>Office Theme</vt:lpstr>
      <vt:lpstr>myCNV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myCNV</dc:title>
  <dc:creator>Dr.-Ing. Szyska</dc:creator>
  <cp:lastModifiedBy>Dr.-Ing. Szyska</cp:lastModifiedBy>
  <cp:revision>7</cp:revision>
  <dcterms:created xsi:type="dcterms:W3CDTF">2020-09-25T12:16:16Z</dcterms:created>
  <dcterms:modified xsi:type="dcterms:W3CDTF">2020-09-28T14:19:55Z</dcterms:modified>
</cp:coreProperties>
</file>