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0" r:id="rId3"/>
    <p:sldId id="257" r:id="rId4"/>
    <p:sldId id="260" r:id="rId5"/>
    <p:sldId id="261" r:id="rId6"/>
    <p:sldId id="258" r:id="rId7"/>
    <p:sldId id="259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71" r:id="rId16"/>
    <p:sldId id="272" r:id="rId17"/>
    <p:sldId id="273" r:id="rId18"/>
    <p:sldId id="274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B41CC-910C-4D62-8DBC-532D4D90004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061E3-4886-4763-85C5-CB057006E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4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https://www.w3schools.com/js/js_versions.asp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61E3-4886-4763-85C5-CB057006EA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0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https://scand.com/company/blog/top-programming-languages-to-use/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61E3-4886-4763-85C5-CB057006EA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6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https://likeit.lv/jobs?search=javascript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61E3-4886-4763-85C5-CB057006EA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94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Iespējams Wikipedia</a:t>
            </a:r>
            <a:r>
              <a:rPr lang="lv-LV" baseline="0" dirty="0" smtClean="0"/>
              <a:t> atradīsiet citādus izskaidrojumus. Es meģināju izskaidrot vienkāršāk un vispraktiskākā veidā.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61E3-4886-4763-85C5-CB057006EA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A6E196-009A-4381-9E3C-8737C16AC3B0}" type="datetime1">
              <a:rPr lang="en-US" smtClean="0"/>
              <a:t>4/15/2023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9A826A-5D33-4AB2-BE4B-14AA9DC79ED1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3E5F7A-6B4C-4FCE-8122-1CF8B010CB3A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103545-D29E-4B30-A49B-31464738DA28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0983FE-C22D-44D0-BBD1-D16041ED3E8B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9C4EA-8B71-4453-AFE0-93B4DEC985A9}" type="datetime1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B93D48-B476-4CA6-B607-80977888129F}" type="datetime1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B8FB47-CF6E-4B90-B05F-99A6E83099B6}" type="datetime1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FC81AB-4B06-4A48-9CA5-DC7876C8A6AF}" type="datetime1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06950DD-122D-42D1-993B-8458C85486E7}" type="datetime1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1F786C-C622-42BB-92B5-5F8613D6A9D0}" type="datetime1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16B4843-FED3-409C-9B97-0F2C95B60632}" type="datetime1">
              <a:rPr lang="en-US" smtClean="0"/>
              <a:t>4/15/2023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express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1 Nodarbība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Māris Rungainis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5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579296" cy="452596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endParaRPr lang="lv-LV" dirty="0" smtClean="0"/>
          </a:p>
          <a:p>
            <a:r>
              <a:rPr lang="en-US" dirty="0">
                <a:hlinkClick r:id="rId3"/>
              </a:rPr>
              <a:t>https://visualstudio.microsoft.com/vs/express</a:t>
            </a:r>
            <a:r>
              <a:rPr lang="en-US" dirty="0" smtClean="0">
                <a:hlinkClick r:id="rId3"/>
              </a:rPr>
              <a:t>/</a:t>
            </a:r>
            <a:endParaRPr lang="lv-LV" dirty="0" smtClean="0"/>
          </a:p>
          <a:p>
            <a:r>
              <a:rPr lang="lv-LV" dirty="0">
                <a:hlinkClick r:id="rId4"/>
              </a:rPr>
              <a:t>https://code.visualstudio.com</a:t>
            </a:r>
            <a:r>
              <a:rPr lang="lv-LV" dirty="0" smtClean="0">
                <a:hlinkClick r:id="rId4"/>
              </a:rPr>
              <a:t>/</a:t>
            </a:r>
            <a:endParaRPr lang="lv-LV" dirty="0" smtClean="0"/>
          </a:p>
          <a:p>
            <a:pPr marL="109728" indent="0">
              <a:buNone/>
            </a:pPr>
            <a:endParaRPr lang="lv-LV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5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7" y="1196752"/>
            <a:ext cx="6362775" cy="45259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GitHub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8064" y="5733256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After cloning close and open VS as administrator again, it will ask configure github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72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GitHub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229600" cy="1182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824332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GitHub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229600" cy="423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84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GitHub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5867"/>
            <a:ext cx="8229600" cy="38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373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GitHub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94763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3964" y="4149080"/>
            <a:ext cx="903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Visual studio code ir daudz draudzīgāka vide koda augšupielādei un pārvaldei.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46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lv-LV" b="1" dirty="0" smtClean="0"/>
              <a:t>Fetch</a:t>
            </a:r>
            <a:r>
              <a:rPr lang="lv-LV" dirty="0" smtClean="0"/>
              <a:t> – Paskatāmies vai kāds kaut ko jaunu ir uzlicis uz krātuves</a:t>
            </a:r>
          </a:p>
          <a:p>
            <a:r>
              <a:rPr lang="lv-LV" b="1" dirty="0" smtClean="0"/>
              <a:t>Pull</a:t>
            </a:r>
            <a:r>
              <a:rPr lang="lv-LV" dirty="0" smtClean="0"/>
              <a:t> – Novelkam uz sava datora, to kas ir uz kratuves </a:t>
            </a:r>
          </a:p>
          <a:p>
            <a:r>
              <a:rPr lang="lv-LV" b="1" dirty="0" smtClean="0"/>
              <a:t>Commit</a:t>
            </a:r>
            <a:r>
              <a:rPr lang="lv-LV" dirty="0" smtClean="0"/>
              <a:t> – Ieseivojam uz savas krātuves izmaiņas</a:t>
            </a:r>
          </a:p>
          <a:p>
            <a:r>
              <a:rPr lang="lv-LV" b="1" dirty="0" smtClean="0"/>
              <a:t>Rebase</a:t>
            </a:r>
            <a:r>
              <a:rPr lang="lv-LV" dirty="0" smtClean="0"/>
              <a:t> – Salīdzinām vai mūsu izmaiņas neiiet konfliktā ar citu(kolēģu) izmaiņām</a:t>
            </a:r>
          </a:p>
          <a:p>
            <a:r>
              <a:rPr lang="lv-LV" b="1" dirty="0" smtClean="0"/>
              <a:t>Push</a:t>
            </a:r>
            <a:r>
              <a:rPr lang="lv-LV" dirty="0" smtClean="0"/>
              <a:t> – nosūtam savas izmaiņas uz globālo krātuvi</a:t>
            </a:r>
          </a:p>
          <a:p>
            <a:r>
              <a:rPr lang="lv-LV" b="1" dirty="0" smtClean="0"/>
              <a:t>Branch</a:t>
            </a:r>
            <a:r>
              <a:rPr lang="lv-LV" dirty="0" smtClean="0"/>
              <a:t> – koda izmaiņu izstrādes plusmas</a:t>
            </a:r>
          </a:p>
          <a:p>
            <a:r>
              <a:rPr lang="lv-LV" b="1" dirty="0" smtClean="0"/>
              <a:t>Merge</a:t>
            </a:r>
            <a:r>
              <a:rPr lang="lv-LV" dirty="0" smtClean="0"/>
              <a:t> – Integrējam savas izstrādātas izmaiņas produkcijas kodā</a:t>
            </a:r>
          </a:p>
          <a:p>
            <a:r>
              <a:rPr lang="lv-LV" b="1" dirty="0" smtClean="0"/>
              <a:t>Stage</a:t>
            </a:r>
            <a:r>
              <a:rPr lang="lv-LV" dirty="0" smtClean="0"/>
              <a:t> – pasaki kas tiks likts komitā</a:t>
            </a:r>
          </a:p>
          <a:p>
            <a:r>
              <a:rPr lang="lv-LV" b="1" dirty="0" smtClean="0"/>
              <a:t>Checkout</a:t>
            </a:r>
            <a:r>
              <a:rPr lang="lv-LV" dirty="0" smtClean="0"/>
              <a:t> – Pārslēdzies no viena koda varianta uz citu</a:t>
            </a:r>
          </a:p>
          <a:p>
            <a:r>
              <a:rPr lang="lv-LV" b="1" dirty="0" smtClean="0"/>
              <a:t>Stash</a:t>
            </a:r>
            <a:r>
              <a:rPr lang="lv-LV" dirty="0" smtClean="0"/>
              <a:t> – melnraksti (tiks pieseivots kods tikai tava datora, nekāds komits)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89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Vienmēr rebase pirms pull</a:t>
            </a:r>
          </a:p>
          <a:p>
            <a:r>
              <a:rPr lang="lv-LV" dirty="0" smtClean="0"/>
              <a:t>Jaunas izmaiņas taisam jaunā brancha</a:t>
            </a:r>
          </a:p>
          <a:p>
            <a:r>
              <a:rPr lang="lv-LV" dirty="0" smtClean="0"/>
              <a:t>Kad pabeidzam izmaiņas nosutam uz globalo repo</a:t>
            </a:r>
          </a:p>
          <a:p>
            <a:r>
              <a:rPr lang="lv-LV" dirty="0" smtClean="0"/>
              <a:t>Kad izmaiņas apstiprinātas liekam tās prod kodā</a:t>
            </a:r>
          </a:p>
          <a:p>
            <a:r>
              <a:rPr lang="lv-LV" smtClean="0"/>
              <a:t>Varam izmantot Git merge request</a:t>
            </a:r>
            <a:endParaRPr lang="lv-LV" dirty="0" smtClean="0"/>
          </a:p>
          <a:p>
            <a:r>
              <a:rPr lang="lv-LV" dirty="0" smtClean="0"/>
              <a:t>Ja problēmas ar commit un domā sāksies experimenti ar komandām tad manuāli uztaisi kopiju darbam.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7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GitHub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484784"/>
            <a:ext cx="3511550" cy="469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1196752"/>
            <a:ext cx="6002275" cy="3436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818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Izveidojies savu repo ar folderiem:</a:t>
            </a:r>
          </a:p>
          <a:p>
            <a:pPr marL="624078" indent="-514350">
              <a:buFont typeface="+mj-lt"/>
              <a:buAutoNum type="arabicPeriod"/>
            </a:pPr>
            <a:r>
              <a:rPr lang="lv-LV" b="1" dirty="0" smtClean="0"/>
              <a:t>Documents</a:t>
            </a:r>
            <a:r>
              <a:rPr lang="lv-LV" dirty="0" smtClean="0"/>
              <a:t> – visada veida dokumentācijai, ko gribat paturēt</a:t>
            </a:r>
          </a:p>
          <a:p>
            <a:pPr marL="624078" indent="-514350">
              <a:buFont typeface="+mj-lt"/>
              <a:buAutoNum type="arabicPeriod"/>
            </a:pPr>
            <a:r>
              <a:rPr lang="lv-LV" b="1" dirty="0" smtClean="0"/>
              <a:t>Homeworks</a:t>
            </a:r>
            <a:r>
              <a:rPr lang="lv-LV" dirty="0" smtClean="0"/>
              <a:t> – izpildītie mājas darbi</a:t>
            </a:r>
          </a:p>
          <a:p>
            <a:pPr marL="624078" indent="-514350">
              <a:buFont typeface="+mj-lt"/>
              <a:buAutoNum type="arabicPeriod"/>
            </a:pPr>
            <a:r>
              <a:rPr lang="lv-LV" b="1" dirty="0" smtClean="0"/>
              <a:t>Exercises</a:t>
            </a:r>
            <a:r>
              <a:rPr lang="lv-LV" dirty="0" smtClean="0"/>
              <a:t> – Darbiņi ko darīsiet nodarbībās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3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Kā mani sauc?</a:t>
            </a:r>
          </a:p>
          <a:p>
            <a:r>
              <a:rPr lang="lv-LV" dirty="0" smtClean="0"/>
              <a:t>Kas pamudināja mācīties?</a:t>
            </a:r>
          </a:p>
          <a:p>
            <a:r>
              <a:rPr lang="lv-LV" dirty="0" smtClean="0"/>
              <a:t>Ko esmu jau paspējis apskatīt?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Iepazīsimies?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7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lv-LV" dirty="0" smtClean="0"/>
              <a:t>Kas ir Javascript (JS)?</a:t>
            </a:r>
          </a:p>
          <a:p>
            <a:pPr marL="624078" indent="-514350">
              <a:buFont typeface="+mj-lt"/>
              <a:buAutoNum type="arabicPeriod"/>
            </a:pPr>
            <a:r>
              <a:rPr lang="lv-LV" dirty="0" smtClean="0"/>
              <a:t>GitHub</a:t>
            </a:r>
          </a:p>
          <a:p>
            <a:pPr marL="624078" indent="-514350">
              <a:buFont typeface="+mj-lt"/>
              <a:buAutoNum type="arabicPeriod"/>
            </a:pPr>
            <a:r>
              <a:rPr lang="lv-LV" dirty="0" smtClean="0"/>
              <a:t>HTML pamati</a:t>
            </a:r>
          </a:p>
          <a:p>
            <a:pPr marL="624078" indent="-514350">
              <a:buFont typeface="+mj-lt"/>
              <a:buAutoNum type="arabicPeriod"/>
            </a:pPr>
            <a:r>
              <a:rPr lang="lv-LV" dirty="0" smtClean="0"/>
              <a:t>Javascript integracija HTML kodā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Tēmas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JavaScript (</a:t>
            </a:r>
            <a:r>
              <a:rPr lang="en-US" dirty="0" err="1"/>
              <a:t>js</a:t>
            </a:r>
            <a:r>
              <a:rPr lang="en-US" dirty="0"/>
              <a:t>) </a:t>
            </a:r>
            <a:r>
              <a:rPr lang="lv-LV" dirty="0" smtClean="0"/>
              <a:t>ir viegla objektorientēta programmēšanas valoda, kas tiek izmantota web lapu izstrādē, lai nodrošinātu lapai dinamiskumu.</a:t>
            </a:r>
          </a:p>
          <a:p>
            <a:r>
              <a:rPr lang="lv-LV" dirty="0" smtClean="0"/>
              <a:t>Pirmā web pārlūkprogramma ar grafisko user-interface Mosaic (1993)</a:t>
            </a:r>
          </a:p>
          <a:p>
            <a:r>
              <a:rPr lang="en-US" dirty="0" smtClean="0"/>
              <a:t>Netscape Navigator</a:t>
            </a:r>
            <a:r>
              <a:rPr lang="lv-LV" dirty="0" smtClean="0"/>
              <a:t> – uzlabota versija </a:t>
            </a:r>
            <a:r>
              <a:rPr lang="en-US" dirty="0" smtClean="0"/>
              <a:t>1994</a:t>
            </a:r>
            <a:endParaRPr lang="lv-LV" dirty="0" smtClean="0"/>
          </a:p>
          <a:p>
            <a:r>
              <a:rPr lang="lv-LV" dirty="0" smtClean="0"/>
              <a:t>Problēma: w</a:t>
            </a:r>
            <a:r>
              <a:rPr lang="en-US" dirty="0" err="1" smtClean="0"/>
              <a:t>eb</a:t>
            </a:r>
            <a:r>
              <a:rPr lang="lv-LV" dirty="0" smtClean="0"/>
              <a:t> lapas bija tikai statiskas(trūka iespēja pēc dinamiskas uzvedības)</a:t>
            </a:r>
          </a:p>
          <a:p>
            <a:r>
              <a:rPr lang="en-US" dirty="0"/>
              <a:t>Netscape </a:t>
            </a:r>
            <a:r>
              <a:rPr lang="lv-LV" dirty="0" smtClean="0"/>
              <a:t>vadība izlēma veidot jaunu programmešanas valodu, kas uzbūvē būtu līdzīga Java</a:t>
            </a:r>
            <a:r>
              <a:rPr lang="lv-LV" dirty="0"/>
              <a:t> </a:t>
            </a:r>
            <a:r>
              <a:rPr lang="lv-LV" dirty="0" smtClean="0"/>
              <a:t>un nocausa to par </a:t>
            </a:r>
            <a:r>
              <a:rPr lang="en-US" dirty="0" err="1" smtClean="0"/>
              <a:t>LiveScript</a:t>
            </a:r>
            <a:r>
              <a:rPr lang="lv-LV" dirty="0" smtClean="0"/>
              <a:t>, bet vēlāk pārsauca par JavaScript.</a:t>
            </a:r>
          </a:p>
          <a:p>
            <a:r>
              <a:rPr lang="lv-LV" dirty="0" smtClean="0"/>
              <a:t>JavaScript dzimšanas diena: 1995.gada 4. decembris</a:t>
            </a:r>
            <a:endParaRPr lang="lv-LV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Kas ir </a:t>
            </a:r>
            <a:r>
              <a:rPr lang="lv-LV" dirty="0" smtClean="0"/>
              <a:t>JavaScript </a:t>
            </a:r>
            <a:r>
              <a:rPr lang="lv-LV" dirty="0"/>
              <a:t>(JS)?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ECMAScript</a:t>
            </a:r>
            <a:r>
              <a:rPr lang="en-US" dirty="0"/>
              <a:t> is the official name of the language</a:t>
            </a:r>
            <a:r>
              <a:rPr lang="en-US" dirty="0" smtClean="0"/>
              <a:t>.</a:t>
            </a:r>
            <a:endParaRPr lang="lv-LV" dirty="0" smtClean="0"/>
          </a:p>
          <a:p>
            <a:r>
              <a:rPr lang="en-US" dirty="0" err="1"/>
              <a:t>Ecma</a:t>
            </a:r>
            <a:r>
              <a:rPr lang="en-US" dirty="0"/>
              <a:t> International </a:t>
            </a:r>
            <a:r>
              <a:rPr lang="lv-LV" dirty="0" smtClean="0"/>
              <a:t>ir organizācija, kas izstrādā standartus priekš informācijas un komunikāciju sistēmām.</a:t>
            </a:r>
          </a:p>
          <a:p>
            <a:r>
              <a:rPr lang="lv-LV" dirty="0" smtClean="0"/>
              <a:t>JS kļuva par </a:t>
            </a:r>
            <a:r>
              <a:rPr lang="en-US" dirty="0" smtClean="0"/>
              <a:t>ECMA </a:t>
            </a:r>
            <a:r>
              <a:rPr lang="en-US" dirty="0" err="1" smtClean="0"/>
              <a:t>standar</a:t>
            </a:r>
            <a:r>
              <a:rPr lang="lv-LV" dirty="0" smtClean="0"/>
              <a:t>tu</a:t>
            </a:r>
            <a:r>
              <a:rPr lang="en-US" dirty="0" smtClean="0"/>
              <a:t> </a:t>
            </a:r>
            <a:r>
              <a:rPr lang="lv-LV" dirty="0" smtClean="0"/>
              <a:t>- </a:t>
            </a:r>
            <a:r>
              <a:rPr lang="en-US" dirty="0" smtClean="0"/>
              <a:t>1997.</a:t>
            </a:r>
            <a:endParaRPr lang="lv-LV" dirty="0" smtClean="0"/>
          </a:p>
          <a:p>
            <a:r>
              <a:rPr lang="en-US" dirty="0" err="1"/>
              <a:t>ECMAScript</a:t>
            </a:r>
            <a:r>
              <a:rPr lang="en-US" dirty="0"/>
              <a:t> </a:t>
            </a:r>
            <a:r>
              <a:rPr lang="en-US" dirty="0" err="1" smtClean="0"/>
              <a:t>versi</a:t>
            </a:r>
            <a:r>
              <a:rPr lang="lv-LV" dirty="0" smtClean="0"/>
              <a:t>jas</a:t>
            </a:r>
            <a:r>
              <a:rPr lang="en-US" dirty="0" smtClean="0"/>
              <a:t> </a:t>
            </a:r>
            <a:r>
              <a:rPr lang="lv-LV" dirty="0" smtClean="0"/>
              <a:t>tika apzīmētas ar </a:t>
            </a:r>
            <a:r>
              <a:rPr lang="en-US" dirty="0" smtClean="0"/>
              <a:t>ES1</a:t>
            </a:r>
            <a:r>
              <a:rPr lang="en-US" dirty="0"/>
              <a:t>, ES2, ES3, ES5, </a:t>
            </a:r>
            <a:r>
              <a:rPr lang="lv-LV" dirty="0" smtClean="0"/>
              <a:t>un </a:t>
            </a:r>
            <a:r>
              <a:rPr lang="en-US" dirty="0" smtClean="0"/>
              <a:t>ES6.</a:t>
            </a:r>
            <a:endParaRPr lang="lv-LV" dirty="0" smtClean="0"/>
          </a:p>
          <a:p>
            <a:r>
              <a:rPr lang="lv-LV" dirty="0" smtClean="0"/>
              <a:t>Kopš </a:t>
            </a:r>
            <a:r>
              <a:rPr lang="en-US" dirty="0" smtClean="0"/>
              <a:t>2016</a:t>
            </a:r>
            <a:r>
              <a:rPr lang="en-US" dirty="0"/>
              <a:t>, </a:t>
            </a:r>
            <a:r>
              <a:rPr lang="lv-LV" dirty="0" smtClean="0"/>
              <a:t>versijas sauc pēc gadiem (</a:t>
            </a:r>
            <a:r>
              <a:rPr lang="en-US" dirty="0" err="1"/>
              <a:t>ECMAScript</a:t>
            </a:r>
            <a:r>
              <a:rPr lang="en-US" dirty="0"/>
              <a:t> </a:t>
            </a:r>
            <a:r>
              <a:rPr lang="en-US" dirty="0" smtClean="0"/>
              <a:t>2016</a:t>
            </a:r>
            <a:r>
              <a:rPr lang="lv-LV" dirty="0" smtClean="0"/>
              <a:t>, </a:t>
            </a:r>
            <a:r>
              <a:rPr lang="en-US" dirty="0" err="1"/>
              <a:t>ECMAScript</a:t>
            </a:r>
            <a:r>
              <a:rPr lang="en-US" dirty="0"/>
              <a:t> </a:t>
            </a:r>
            <a:r>
              <a:rPr lang="en-US" dirty="0" smtClean="0"/>
              <a:t>201</a:t>
            </a:r>
            <a:r>
              <a:rPr lang="lv-LV" dirty="0" smtClean="0"/>
              <a:t>7, ...)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Kas ir JavaScript (JS)?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1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66500"/>
            <a:ext cx="6863139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/>
              <a:t>Kas ir JavaScript </a:t>
            </a:r>
            <a:r>
              <a:rPr lang="lv-LV" dirty="0" smtClean="0"/>
              <a:t>(</a:t>
            </a:r>
            <a:r>
              <a:rPr lang="lv-LV" dirty="0"/>
              <a:t>JS</a:t>
            </a:r>
            <a:r>
              <a:rPr lang="lv-LV" dirty="0" smtClean="0"/>
              <a:t>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5616" y="5589240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JavaScript </a:t>
            </a:r>
            <a:r>
              <a:rPr lang="lv-LV" dirty="0" smtClean="0"/>
              <a:t>ir visvairāk izmantotā programmēšanas valoda pēdējos 10 gados.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4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02" y="1481138"/>
            <a:ext cx="6029395" cy="45259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Kas ir JavaScript </a:t>
            </a:r>
            <a:r>
              <a:rPr lang="lv-LV" dirty="0" smtClean="0"/>
              <a:t>(</a:t>
            </a:r>
            <a:r>
              <a:rPr lang="lv-LV" dirty="0"/>
              <a:t>JS)?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0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ard 7"/>
          <p:cNvSpPr/>
          <p:nvPr/>
        </p:nvSpPr>
        <p:spPr>
          <a:xfrm>
            <a:off x="115447" y="5085184"/>
            <a:ext cx="8737029" cy="57606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ard 6"/>
          <p:cNvSpPr/>
          <p:nvPr/>
        </p:nvSpPr>
        <p:spPr>
          <a:xfrm>
            <a:off x="128161" y="1268760"/>
            <a:ext cx="5857756" cy="230425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Perspektīvas nopelnīt?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48" y="1771650"/>
            <a:ext cx="57150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17" y="1282302"/>
            <a:ext cx="1752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4" y="5249572"/>
            <a:ext cx="849579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wn Arrow 4"/>
          <p:cNvSpPr/>
          <p:nvPr/>
        </p:nvSpPr>
        <p:spPr>
          <a:xfrm>
            <a:off x="3563221" y="3789040"/>
            <a:ext cx="648072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2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is </a:t>
            </a:r>
            <a:r>
              <a:rPr lang="en-US" b="1" dirty="0"/>
              <a:t>a code hosting platform for version control and collaboration</a:t>
            </a:r>
            <a:r>
              <a:rPr lang="en-US" dirty="0"/>
              <a:t>. It lets you and others work together on projects from anywhere.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780928"/>
            <a:ext cx="5555108" cy="3629472"/>
          </a:xfrm>
          <a:prstGeom prst="rect">
            <a:avLst/>
          </a:prstGeo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lv-LV" dirty="0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69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684</TotalTime>
  <Words>486</Words>
  <Application>Microsoft Office PowerPoint</Application>
  <PresentationFormat>On-screen Show (4:3)</PresentationFormat>
  <Paragraphs>92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1 Nodarbība</vt:lpstr>
      <vt:lpstr>Iepazīsimies?</vt:lpstr>
      <vt:lpstr>Tēmas</vt:lpstr>
      <vt:lpstr>Kas ir JavaScript (JS)?</vt:lpstr>
      <vt:lpstr>Kas ir JavaScript (JS)?</vt:lpstr>
      <vt:lpstr>Kas ir JavaScript (JS)?</vt:lpstr>
      <vt:lpstr>Kas ir JavaScript (JS)?</vt:lpstr>
      <vt:lpstr>Perspektīvas nopelnīt?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Nodarbība</dc:title>
  <dc:creator>Embro</dc:creator>
  <cp:lastModifiedBy>Embro</cp:lastModifiedBy>
  <cp:revision>31</cp:revision>
  <dcterms:created xsi:type="dcterms:W3CDTF">2023-04-13T16:28:08Z</dcterms:created>
  <dcterms:modified xsi:type="dcterms:W3CDTF">2023-04-15T10:04:52Z</dcterms:modified>
</cp:coreProperties>
</file>