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cc3242d80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cc3242d80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cc3242d80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dcc3242d80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c45835e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c45835e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cc3242d80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cc3242d80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cc3242d80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cc3242d80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cc3242d8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cc3242d8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cc3242d80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cc3242d80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cc3242d80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cc3242d80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c45835e9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c45835e9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cc3242d80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cc3242d80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cc3242d80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dcc3242d80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cc3242d80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cc3242d80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ml4dc.github.io/iclr2020/program/pml4dc_45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Software y bases de datos biomédicas moleculares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Erick Díaz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EBBMB-2024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475" y="353900"/>
            <a:ext cx="6020250" cy="449820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9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Librerías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0" y="1123325"/>
            <a:ext cx="288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Una "librería" (o "biblioteca") se refiere a un conjunto de módulos y funciones predefinidas que están disponibles para su uso en tus programas.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25" y="137975"/>
            <a:ext cx="2318499" cy="2687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324" y="152400"/>
            <a:ext cx="6296277" cy="4460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en clase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Instalar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Python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Anaconda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Ejecutar el ejemplo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Presentación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Programa del Curso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Metodología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Introducción</a:t>
            </a:r>
            <a:r>
              <a:rPr lang="es"/>
              <a:t> a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Ejercicio(preparar ambiente de de programación)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Catedrático</a:t>
            </a:r>
            <a:r>
              <a:rPr lang="es"/>
              <a:t>: Erick Wilfredo Díaz Saborio</a:t>
            </a:r>
            <a:endParaRPr/>
          </a:p>
          <a:p>
            <a:pPr indent="-30861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1800"/>
              <a:t>Ingeniero en Sistemas de Universidad de San Carlos</a:t>
            </a:r>
            <a:endParaRPr sz="1800"/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800"/>
              <a:t>Especialización de post-grado en bioinformática</a:t>
            </a:r>
            <a:endParaRPr sz="1800"/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800"/>
              <a:t>Máster Universitario en Ingeniería Matemática y Computación por la Universidad Internacional de La Rioja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Auxiliar en el Master de Data Science en la universidad Galileo</a:t>
            </a:r>
            <a:endParaRPr/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Data Scientist en Vana Tech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Investigación:</a:t>
            </a:r>
            <a:endParaRPr/>
          </a:p>
          <a:p>
            <a:pPr indent="-3086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0000"/>
              <a:buChar char="●"/>
            </a:pPr>
            <a:r>
              <a:rPr lang="es"/>
              <a:t>Poster en workshop del ICLR 2020 :</a:t>
            </a:r>
            <a:r>
              <a:rPr lang="e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5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Enfoque en las herramientas de programación pero usando ejemplos específicos de </a:t>
            </a:r>
            <a:r>
              <a:rPr lang="es"/>
              <a:t>bioinformática</a:t>
            </a:r>
            <a:r>
              <a:rPr lang="es"/>
              <a:t>, algunos con temas a profundizar en siguientes cursos.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Curso con las bases prácticas para implementar los conceptos teóricos de los siguientes cursos.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inicio del curso puede parecer muy básico y fácil para personas que ya tienen experiencia en programación, Python y/o data science.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Carpeta en Google Drive con todo el contenido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Rol y objetivos del Curso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Buscamos enlazar  o crear el puente entre programación y ciencias(programación y </a:t>
            </a:r>
            <a:r>
              <a:rPr lang="es"/>
              <a:t>biología</a:t>
            </a:r>
            <a:r>
              <a:rPr lang="es"/>
              <a:t>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N</a:t>
            </a:r>
            <a:r>
              <a:rPr b="1" lang="es"/>
              <a:t>o</a:t>
            </a:r>
            <a:r>
              <a:rPr lang="es"/>
              <a:t> es un curso detallado de programación como en ciencias de la computación e ing. En sistemas.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Si</a:t>
            </a:r>
            <a:r>
              <a:rPr lang="es"/>
              <a:t> es un curso que busca proveer las bases fundamentales de programación científica.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Si</a:t>
            </a:r>
            <a:r>
              <a:rPr lang="es"/>
              <a:t> es un curso que busca enseñar al estudiante el uso de paquetes matemáticos y estadísticos en un lenguaje de programación.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Si</a:t>
            </a:r>
            <a:r>
              <a:rPr lang="es"/>
              <a:t> es un curso que enseñara al estudiante a obtener, manipular,procesar,visualizar, transformar datos y almacenarlos o utilizarlos con otras herramientas de software.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"/>
              <a:buFont typeface="Noto Sans Symbols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950" y="152400"/>
            <a:ext cx="743194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Python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Python(Lenguaje de programación de computadoras)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Altamente utilizado (uno de los más utilizados)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Software “Open-Source”(no tiene costo ni licencias pagadas)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Fácil de aprender y entender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Gran colección de paquetes  y librerías disponibles para facilitar el desarrollo.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Lenguaje interpretado e interactivo.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Gran cantidad de paquetes, librerías y herramientas científicas y numéricas.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Ganando popularidad y liderazgo entre la comunidad científica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Alternativa gratuita a costosos softwares matemáticos como Matlab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Junto a R, líder en ciencia de datos.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850" y="318825"/>
            <a:ext cx="1032926" cy="103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100" y="272350"/>
            <a:ext cx="641352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00" y="603975"/>
            <a:ext cx="8839197" cy="1593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0675" y="2836900"/>
            <a:ext cx="6345776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>
            <p:ph type="title"/>
          </p:nvPr>
        </p:nvSpPr>
        <p:spPr>
          <a:xfrm>
            <a:off x="2527100" y="31275"/>
            <a:ext cx="344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 Compilado</a:t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2982875" y="2348850"/>
            <a:ext cx="344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 Interpretado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