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d1dfd4d8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d1dfd4d8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d1dfd4d8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d1dfd4d8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d1dfd4d8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d1dfd4d8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d1dfd4d8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dd1dfd4d8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d1dfd4d8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d1dfd4d8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d1dfd4d8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d1dfd4d8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d1dfd4d8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d1dfd4d8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d1dfd4d8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d1dfd4d8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d1dfd4d8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d1dfd4d8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d1dfd4d8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d1dfd4d8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d1dfd4d8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d1dfd4d8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d1dfd4d8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d1dfd4d8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d1dfd4d8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d1dfd4d8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d1dfd4d8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dd1dfd4d8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Software y bases de datos biomédicas moleculares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Erick Díaz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EBBMB-2024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String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Los strings son objetos de tipo texto que usamos en Python se pueden definir usando comillas dobles o simples.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El objeto String en Python incluye </a:t>
            </a:r>
            <a:r>
              <a:rPr lang="es"/>
              <a:t>múltiples</a:t>
            </a:r>
            <a:r>
              <a:rPr lang="es"/>
              <a:t> funcionalidades.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Ejemplos: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s"/>
              <a:t>lower, upper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s"/>
              <a:t>strip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s"/>
              <a:t>find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s"/>
              <a:t>replace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s"/>
              <a:t>split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Son inmutables 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Se pueden acceder a determinados caracteres o sub-cadenas utilizando la sintaxis [],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Ejemplos: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s"/>
              <a:t>s[1] : retorna el </a:t>
            </a:r>
            <a:r>
              <a:rPr lang="es"/>
              <a:t>carácter</a:t>
            </a:r>
            <a:r>
              <a:rPr lang="es"/>
              <a:t> de la </a:t>
            </a:r>
            <a:r>
              <a:rPr lang="es"/>
              <a:t>posición</a:t>
            </a:r>
            <a:r>
              <a:rPr lang="es"/>
              <a:t> 1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s"/>
              <a:t>s[3:5]: retorna los </a:t>
            </a:r>
            <a:r>
              <a:rPr lang="es"/>
              <a:t>caracteres</a:t>
            </a:r>
            <a:r>
              <a:rPr lang="es"/>
              <a:t> de la </a:t>
            </a:r>
            <a:r>
              <a:rPr lang="es"/>
              <a:t>posición</a:t>
            </a:r>
            <a:r>
              <a:rPr lang="es"/>
              <a:t> 3,4 y 5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Se pueden realizar operaciones como la </a:t>
            </a:r>
            <a:r>
              <a:rPr lang="es"/>
              <a:t>concatenación</a:t>
            </a:r>
            <a:r>
              <a:rPr lang="es"/>
              <a:t> utilizando el signo 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un bloque de </a:t>
            </a:r>
            <a:r>
              <a:rPr lang="es"/>
              <a:t>código</a:t>
            </a:r>
            <a:r>
              <a:rPr lang="es"/>
              <a:t> </a:t>
            </a:r>
            <a:r>
              <a:rPr lang="es"/>
              <a:t>que cumple</a:t>
            </a:r>
            <a:r>
              <a:rPr lang="es"/>
              <a:t> una tarea </a:t>
            </a:r>
            <a:r>
              <a:rPr lang="es"/>
              <a:t>específica</a:t>
            </a:r>
            <a:r>
              <a:rPr lang="es"/>
              <a:t> y puede ser reutilizado, puede tener determinadas entradas que vamos a llamar </a:t>
            </a:r>
            <a:r>
              <a:rPr lang="es"/>
              <a:t>parámetros</a:t>
            </a:r>
            <a:r>
              <a:rPr lang="es"/>
              <a:t> de entrada y puede tener o no salidas.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Python trae un conjunto de funciones ya incorporadas que podemos usar sin importar ninguna libreria, ejemplo: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len(objeto)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type()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str()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print()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una de las estructuras de datos </a:t>
            </a:r>
            <a:r>
              <a:rPr lang="es"/>
              <a:t>básica</a:t>
            </a:r>
            <a:r>
              <a:rPr lang="es"/>
              <a:t> y muy utilizada en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Una lista es una </a:t>
            </a:r>
            <a:r>
              <a:rPr lang="es"/>
              <a:t>colección ordenada</a:t>
            </a:r>
            <a:r>
              <a:rPr lang="es"/>
              <a:t> de objetos de python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definen utilizando [] y los elementos se separan por , 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475" y="2571751"/>
            <a:ext cx="6534450" cy="21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Diccionarios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diccionarios son estructuras de datos en Python que </a:t>
            </a:r>
            <a:r>
              <a:rPr lang="es"/>
              <a:t>asocian</a:t>
            </a:r>
            <a:r>
              <a:rPr lang="es"/>
              <a:t> una llave a un valor.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</a:t>
            </a:r>
            <a:r>
              <a:rPr lang="es"/>
              <a:t>valores</a:t>
            </a:r>
            <a:r>
              <a:rPr lang="es"/>
              <a:t> asociados a una llave pueden ser cualquier tipo de objeto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Las llaves deben de ser </a:t>
            </a:r>
            <a:r>
              <a:rPr lang="es"/>
              <a:t>únicas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diccionarios de definen con { }, la llave y el valor se asocian por 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Podemos acceder a los valores por medio de las llaves usando  []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850" y="3283000"/>
            <a:ext cx="6832449" cy="16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625" y="3393350"/>
            <a:ext cx="1515175" cy="15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Condicionales</a:t>
            </a:r>
            <a:br>
              <a:rPr lang="es"/>
            </a:b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400"/>
              <a:t>En Python las estructuras o sentencias condicionales se basan en 3 palabras reservadas:</a:t>
            </a:r>
            <a:endParaRPr sz="7400"/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7400"/>
              <a:t>if</a:t>
            </a:r>
            <a:endParaRPr sz="74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7400"/>
              <a:t>else</a:t>
            </a:r>
            <a:endParaRPr sz="74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7400"/>
              <a:t>elif</a:t>
            </a:r>
            <a:endParaRPr sz="7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400"/>
              <a:t>Usamos condicionales para alterar el flujo de un programa de manera que se ejecute o no cierta porción del programa(bloque de código)  en función de si se cumple o no cierta condición a ser evaluada.</a:t>
            </a:r>
            <a:endParaRPr sz="7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7400"/>
              <a:t>De la misma manera los programas pueden "tomar </a:t>
            </a:r>
            <a:r>
              <a:rPr lang="es" sz="7400"/>
              <a:t>decisiones</a:t>
            </a:r>
            <a:r>
              <a:rPr lang="es" sz="7400"/>
              <a:t>" basados en alguna condición , por ejemplo un programa que verifica si un número "x" esta en el rango de 0 a 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250"/>
              <a:t>Ya hemos visto "condicionales" que nos permiten alterar el flujo de un programa basado en condiciones que pueden o no cumplirse, la otra manera de alterar el flujo de un programa es a través de estructuras </a:t>
            </a:r>
            <a:r>
              <a:rPr lang="es" sz="1250"/>
              <a:t>cíclicas</a:t>
            </a:r>
            <a:r>
              <a:rPr lang="es" sz="1250"/>
              <a:t> que nos permiten ejecutar iterativamente un bloque de código. Por ejemplo: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250"/>
              <a:t>    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250"/>
              <a:t>En Python los ciclos se basan en 2 sentencias:</a:t>
            </a:r>
            <a:endParaRPr sz="1250"/>
          </a:p>
          <a:p>
            <a:pPr indent="-3079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50"/>
              <a:buChar char="●"/>
            </a:pPr>
            <a:r>
              <a:rPr b="1" lang="es" sz="1250"/>
              <a:t>while</a:t>
            </a:r>
            <a:r>
              <a:rPr lang="es" sz="1250"/>
              <a:t>: el bloque de código asociado al while se ejecuta siempre y cuando una condición dada sea verdadera , esta condición es muy parecida a la vista en la sección de </a:t>
            </a:r>
            <a:r>
              <a:rPr lang="es" sz="1250"/>
              <a:t>condicionales</a:t>
            </a:r>
            <a:r>
              <a:rPr lang="es" sz="1250"/>
              <a:t> (if) y puede ser cualquier expresión booleana válida(expresiones relacionales, lógicas y valores booleanos)</a:t>
            </a:r>
            <a:endParaRPr sz="1250"/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es" sz="1250"/>
              <a:t>for</a:t>
            </a:r>
            <a:r>
              <a:rPr lang="es" sz="1250"/>
              <a:t>: a diferencia de otros lenguajes en donde el for también </a:t>
            </a:r>
            <a:r>
              <a:rPr lang="es" sz="1250"/>
              <a:t>está</a:t>
            </a:r>
            <a:r>
              <a:rPr lang="es" sz="1250"/>
              <a:t> basado en una condición dada, en Python el for es utilizado para recorrer todos los elementos de una colección de objetos  uno a uno(o bien un número de veces N predefinido).</a:t>
            </a:r>
            <a:endParaRPr sz="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Repaso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Python b</a:t>
            </a:r>
            <a:r>
              <a:rPr lang="es"/>
              <a:t>ásico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Ejemplos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Receso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Explicación Tarea 1 (entrega 02-03-2024)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Ejercicio en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 </a:t>
            </a:r>
            <a:r>
              <a:rPr lang="es"/>
              <a:t>Python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Python(Lenguaje de programación de computadoras)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Altamente utilizado mundialmente(uno de los más utilizados)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Software “Open-Source”(no tiene costo ni licencias pagadas)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Fácil de aprender y entender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Gran colección de paquetes  y librerías disponibles para facilitar el desarrollo.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Lenguaje interpretado e interactivo.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Gran cantidad de paquetes, librerías y herramientas científicas y numéricas.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Ganando popularidad y liderazgo entre la comunidad científica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Alternativa gratuita a costosos softwares matemáticos como Matlab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Junto a R, líder en ciencia de datos.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000" y="119550"/>
            <a:ext cx="1032926" cy="103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100" y="272350"/>
            <a:ext cx="641352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00" y="603975"/>
            <a:ext cx="8839197" cy="159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0675" y="2836900"/>
            <a:ext cx="6345776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2527100" y="31275"/>
            <a:ext cx="344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 Compilado</a:t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2982875" y="2348850"/>
            <a:ext cx="344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 Interpretado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Orientada a Objetos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575" y="1017725"/>
            <a:ext cx="5383263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3297772" cy="3483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Las utilizamos para almacenar valores en memoria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Las variables </a:t>
            </a:r>
            <a:r>
              <a:rPr lang="es"/>
              <a:t>únicamente</a:t>
            </a:r>
            <a:r>
              <a:rPr lang="es"/>
              <a:t> pueden tener letras, </a:t>
            </a:r>
            <a:r>
              <a:rPr lang="es"/>
              <a:t>guión</a:t>
            </a:r>
            <a:r>
              <a:rPr lang="es"/>
              <a:t> bajo y </a:t>
            </a:r>
            <a:r>
              <a:rPr lang="es"/>
              <a:t>números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Los nombres de las variables no llevan espacios, en su lugar usamos guión bajo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Los nombres empiezan con letras o guión nunca con números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Existen palabras reservadas por el lenguaje que no podemos usar como variables.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350" y="2654300"/>
            <a:ext cx="4173901" cy="25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 </a:t>
            </a:r>
            <a:r>
              <a:rPr lang="es"/>
              <a:t>Básico - Identación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 diferencia de muchos lenguajes de programación que usan corchetes  para delimitar bloques de </a:t>
            </a:r>
            <a:r>
              <a:rPr lang="es"/>
              <a:t>código</a:t>
            </a:r>
            <a:r>
              <a:rPr lang="es"/>
              <a:t>, Python utiliza identación (espacios en blanco).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Esto hace que el </a:t>
            </a:r>
            <a:r>
              <a:rPr lang="es"/>
              <a:t>código</a:t>
            </a:r>
            <a:r>
              <a:rPr lang="es"/>
              <a:t> sea </a:t>
            </a:r>
            <a:r>
              <a:rPr lang="es"/>
              <a:t>más</a:t>
            </a:r>
            <a:r>
              <a:rPr lang="es"/>
              <a:t> </a:t>
            </a:r>
            <a:r>
              <a:rPr lang="es"/>
              <a:t>fácil</a:t>
            </a:r>
            <a:r>
              <a:rPr lang="es"/>
              <a:t> de leer pero hay que cuidar mucho el formato.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38" y="2679488"/>
            <a:ext cx="81629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programa necesita representar datos o información para realizar operaciones en estos, Python al igual que muchos lenguajes maneja "tipos primitivos" o valores básicos que nos permiten representar información general (además poseemos funciones para convertir a cierto tipo):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Números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Numeros enteros: int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Números decimales: float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Números complejos : complex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Valores booleanos (True, False): bool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Caracteres y cadenas de caracteres(strings): str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