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887d59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887d59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d887d594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d887d594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d887d594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d887d594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d887d594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d887d594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823658" y="11432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Software y bases de datos biomédicas moleculares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23650" y="3327275"/>
            <a:ext cx="78015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Clase 3</a:t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Erick Díaz</a:t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EBBMB-2024</a:t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Solucion Tarea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Clase 3 &amp; Ejemplos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Receso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Explicación Tarea 2 (entrega 03-03-2023)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Ejercicio en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 bloque de código que cumple una tarea específica y puede ser reutilizado, puede tener determinadas entradas que vamos a llamar parámetros de entrada y puede tener o no salidas.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Existen 4 tipos de argumentos: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Argumentos por defecto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Argumentos</a:t>
            </a:r>
            <a:r>
              <a:rPr lang="es"/>
              <a:t> obligatorios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Argumentos por palabra clave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Argumentos de </a:t>
            </a:r>
            <a:r>
              <a:rPr lang="es"/>
              <a:t>número</a:t>
            </a:r>
            <a:r>
              <a:rPr lang="es"/>
              <a:t> variable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Python </a:t>
            </a:r>
            <a:r>
              <a:rPr lang="es"/>
              <a:t>está</a:t>
            </a:r>
            <a:r>
              <a:rPr lang="es"/>
              <a:t> organizado por </a:t>
            </a:r>
            <a:r>
              <a:rPr lang="es"/>
              <a:t>módulos</a:t>
            </a:r>
            <a:r>
              <a:rPr lang="es"/>
              <a:t> y paquetes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063" y="1860388"/>
            <a:ext cx="21431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Numpy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Su nombre se deriva de Numeric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Paquete fundamental de computación científica en Python y </a:t>
            </a:r>
            <a:r>
              <a:rPr lang="es"/>
              <a:t>base</a:t>
            </a:r>
            <a:r>
              <a:rPr lang="es"/>
              <a:t> para otros paquetes </a:t>
            </a:r>
            <a:r>
              <a:rPr lang="es"/>
              <a:t>más</a:t>
            </a:r>
            <a:r>
              <a:rPr lang="es"/>
              <a:t> específicos y/o avanzados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ndarrays</a:t>
            </a:r>
            <a:r>
              <a:rPr lang="es"/>
              <a:t> :  tipo básico de objeto, corresponde al tipo de objeto matemático conocido como Tensor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 Arreglos multidimensionales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 Mutables como las listas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Podemos hacer indexing y slicing sobre ellos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