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dee32b7b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dee32b7b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b3846b9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b3846b9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dee32b7b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dee32b7b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dee32b7b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dee32b7b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dee32b7b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dee32b7b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b3846b9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b3846b9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ee32b7b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ee32b7b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Software y bases de datos biomédicas moleculares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754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Clase 4</a:t>
            </a:r>
            <a:endParaRPr sz="1754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754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Erick Díaz</a:t>
            </a:r>
            <a:endParaRPr sz="1754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754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EBBMB-2024</a:t>
            </a:r>
            <a:endParaRPr sz="1754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55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Solución Tarea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Clase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Receso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Ejercicio en clase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Explicación Examen Parcial 1 (entrega 15-03-2024)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Archivos de texto estructurado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XML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JSON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XML (Lenguaje de Marcado Extensible)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Permite almacenar datos de forma compatible entre </a:t>
            </a:r>
            <a:r>
              <a:rPr lang="es"/>
              <a:t>múltiples</a:t>
            </a:r>
            <a:r>
              <a:rPr lang="es"/>
              <a:t> sistemas(bases de datos, aplicaciones)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XML es </a:t>
            </a:r>
            <a:r>
              <a:rPr lang="es"/>
              <a:t>extensible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XML provee documentación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XML se puede leer por humanos y </a:t>
            </a:r>
            <a:r>
              <a:rPr lang="es"/>
              <a:t>máquinas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2900"/>
            <a:ext cx="8839202" cy="430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JSON (JavaScript Object Notation File)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 muy comprensible para el </a:t>
            </a:r>
            <a:r>
              <a:rPr lang="es"/>
              <a:t>humano</a:t>
            </a:r>
            <a:r>
              <a:rPr lang="es"/>
              <a:t> por su formato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 tan </a:t>
            </a:r>
            <a:r>
              <a:rPr lang="es"/>
              <a:t>fácil</a:t>
            </a:r>
            <a:r>
              <a:rPr lang="es"/>
              <a:t> de comprender que se describe solo debido a su formato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Los archivos JSON tienen tipos de datos: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Boolean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Null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Array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Archivos de texto no estructurado(“flat files”)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361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709"/>
              <a:t>txt</a:t>
            </a:r>
            <a:endParaRPr sz="2709"/>
          </a:p>
          <a:p>
            <a:pPr indent="-3361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709"/>
              <a:t>CSV(separados por como)</a:t>
            </a:r>
            <a:endParaRPr sz="2709"/>
          </a:p>
          <a:p>
            <a:pPr indent="-3361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709"/>
              <a:t>Fasta</a:t>
            </a:r>
            <a:endParaRPr sz="2709"/>
          </a:p>
          <a:p>
            <a:pPr indent="-3361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709"/>
              <a:t>GenBank</a:t>
            </a:r>
            <a:endParaRPr sz="27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informática, el término “flat file” o "archivo plano" suele tener un significado más estricto y se refiere únicamente a archivos de texto con una elemento por línea, cada uno con campos designados por separadores (comas, tabulaciones, barras verticales, espacios, etc.) o conforme a un número específico de caracteres. Los archivos en formatos como FASTA y GenBank serían se consideran “forma libre”, aunque tienen cierta regularidad.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CSV (Comma-Separated Values)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Data tabular separada por coma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Principal fuente de datos en </a:t>
            </a:r>
            <a:r>
              <a:rPr lang="es"/>
              <a:t>múltiples</a:t>
            </a:r>
            <a:r>
              <a:rPr lang="es"/>
              <a:t> sitios 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375" y="2270750"/>
            <a:ext cx="2962075" cy="25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