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8f650bf0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8f650bf0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8f650bf0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8f650bf0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8f650bf0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8f650bf0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5c0242c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5c0242c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8f650bf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8f650bf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8f650bf0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8f650bf0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f650bf0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8f650bf0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8f650bf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8f650bf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36f055e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36f055e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8f650bf0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8f650bf0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-scm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Software y bases de datos biomédicas moleculares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75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Clase 7</a:t>
            </a:r>
            <a:endParaRPr sz="175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75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Erick Díaz</a:t>
            </a:r>
            <a:endParaRPr sz="175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754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EBBMB-2024</a:t>
            </a:r>
            <a:endParaRPr sz="1754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55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25" y="382775"/>
            <a:ext cx="7363401" cy="40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00" y="389550"/>
            <a:ext cx="8839200" cy="409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Agenda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67250" y="1219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Solución Examen</a:t>
            </a:r>
            <a:r>
              <a:rPr lang="es-419"/>
              <a:t> Parcial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Clase 7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Namespaces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0256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365" y="1170125"/>
            <a:ext cx="4384235" cy="24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050"/>
            <a:ext cx="3075125" cy="23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13075"/>
            <a:ext cx="2296272" cy="21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5297" y="2724125"/>
            <a:ext cx="2143125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4625" y="56050"/>
            <a:ext cx="3310433" cy="24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5050" y="760150"/>
            <a:ext cx="2221750" cy="31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50" y="798813"/>
            <a:ext cx="4987524" cy="35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750" y="798825"/>
            <a:ext cx="3850475" cy="341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100" y="368950"/>
            <a:ext cx="3665849" cy="39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Excepciones en Python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TypeError : Ocurre cuando se aplica una operación o función a un dato del tipo inapropiado.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ZeroDivisionError : Ocurre cuando se itenta dividir por cero.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IndexError : Ocurre cuando se intenta acceder a una secuencia con un índice que no existe.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KeyError : Ocurre cuando se intenta acceder a un diccionario con una clave que no existe.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FileNotFoundError : Ocurre cuando se intenta acceder a un fichero que no existe en la ruta indicada.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ImportError : Ocurre cuando falla la importación de un módulo.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50" y="152400"/>
            <a:ext cx="743194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GIT</a:t>
            </a:r>
            <a:r>
              <a:rPr lang="es-419"/>
              <a:t> 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150" y="293225"/>
            <a:ext cx="20955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</a:t>
            </a:r>
            <a:r>
              <a:rPr lang="es-419"/>
              <a:t>l sistema de control de versiones moderno más utilizado del mundo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Git es flexible en la capacidad para varios tipos de flujos de trabajo de desarrollo no lineal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Eficiente en proyectos tanto grandes como pequeños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Git se ha ideado para posibilitar la ramificación y el etiquetado como procesos de primera importancia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Gratis!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9300" y="3258475"/>
            <a:ext cx="3419900" cy="175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